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A364-6ABF-9FE1-0E87-BD520386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CFA53-0E2A-6331-E82E-A1A7EC7A3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6AA2-31AD-3E55-293A-90DDA066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8833-B5CE-4EC9-A6C6-C619F454A2B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91AF8-A842-ABFA-13B0-7C34774D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92512-A599-BA75-1502-36AA8E6D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3D11-1C04-405B-9255-B2686986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6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AA18-146F-6C59-ACF4-5138A605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38721-9148-7BD2-BEAE-1DBB8ADB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BE9C4-B1FB-F24D-1697-CFFB09EB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8833-B5CE-4EC9-A6C6-C619F454A2B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240C9-14F9-C3CD-3EB2-9F944EA3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59F8D-2654-FCA7-3548-77D67EC8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3D11-1C04-405B-9255-B2686986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0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790E4-896E-387C-7C18-9ABFCFA51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5DC64-E406-41E1-9137-235A034D4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9CF3-928D-C08B-22B0-196C3CE0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8833-B5CE-4EC9-A6C6-C619F454A2B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E507C-9DAE-4716-E142-EE0297A4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001C1-BB77-D764-36B5-6D52B887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3D11-1C04-405B-9255-B2686986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920A-E5A3-83AC-18EF-2AE6FBF9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5E458-1FD6-FAB2-BC9B-69BB47415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F6828-32C3-039A-6E87-27B4B6AA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8833-B5CE-4EC9-A6C6-C619F454A2B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3B563-E955-C8C7-2FF3-543E4F4C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C59B2-1FB9-AD59-05E3-0976AB2C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3D11-1C04-405B-9255-B2686986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2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5497-29B4-A278-932A-4853B6AB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8C10-BDA6-A812-6773-35E8102F6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A7DE1-21B0-3BBC-ED7D-8121B736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8833-B5CE-4EC9-A6C6-C619F454A2B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49175-2268-BBC3-DC28-6B4E1699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F243-71D3-D264-147F-3EB99EA2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3D11-1C04-405B-9255-B2686986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4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BDC2-106A-44ED-4CD2-58742394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0444-BAF2-3A97-8262-92906F8CB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CB8B3-4F2B-5F5B-F92D-DD4A5ADDD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0FBFB-433B-B624-0135-09BA10AE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8833-B5CE-4EC9-A6C6-C619F454A2B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900A0-39BE-9905-6C89-98C15C47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4C30C-C017-B504-C65C-44C45CAC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3D11-1C04-405B-9255-B2686986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4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AB18-7055-A37E-A4F6-66D1D5BC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21BA8-9D85-1577-BD39-FF40B306B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172CE-A0AE-6BC0-7CFF-940C626B9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D1177-1E8C-4378-1551-7697079F3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9F9A6-B3F5-5026-7E9D-A59A20802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09E8D-55F0-BEF9-F991-2A835C4E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8833-B5CE-4EC9-A6C6-C619F454A2B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1C30E-9871-530D-85AA-2700656F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81F1B-38F2-4142-AC20-1FD0FB13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3D11-1C04-405B-9255-B2686986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1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C552-85F5-9C37-D7E6-DA386484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E4DDC-A52F-D39E-5C67-99637459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8833-B5CE-4EC9-A6C6-C619F454A2B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D8502-ED89-FF4D-DFB2-9935839E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7F40B-E6F8-43D9-4A16-C70E1A43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3D11-1C04-405B-9255-B2686986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5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9B90C-ADFB-A848-6770-7A9CF4AD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8833-B5CE-4EC9-A6C6-C619F454A2B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9BDDE-94CD-78D8-E8FE-5EFD865F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3AC4E-0130-7AD5-9461-699FFE62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3D11-1C04-405B-9255-B2686986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8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2CF3-C73E-3F51-105A-13DA5DF8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D73C-9B66-F480-C546-E91F4D025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A4D5E-2859-B742-2497-3DDE48F21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5F595-8959-8CAA-1E5F-06EFE72C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8833-B5CE-4EC9-A6C6-C619F454A2B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8EBD0-F88C-4A17-EAB5-45FBCBE8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A17DE-9E6C-E63C-2059-686E7821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3D11-1C04-405B-9255-B2686986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6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7461-897E-7C94-6775-F0085F42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ED7F9-0215-E2BA-4583-8394AE27E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6749-DBCF-B1ED-295F-500F28255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D4197-1EAD-6455-9F29-AE04DBD4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8833-B5CE-4EC9-A6C6-C619F454A2B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C250F-A33F-EF4C-EBEF-D14645F1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74AAF-9D67-D1FC-EC3A-8589D728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43D11-1C04-405B-9255-B2686986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EECC1-D5C6-D742-202B-414516FD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B212D-2D49-7A59-FEE2-944C5BFDB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D1FE-DE78-092A-4E3A-35BFA748B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5C8833-B5CE-4EC9-A6C6-C619F454A2B3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2B75-062E-A914-C2C0-52750E900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7E50A-CE99-8AD6-0799-D1ABE8A54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043D11-1C04-405B-9255-B2686986C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EF377D-870A-CA76-4136-A9E246AD9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B4A518-7A45-036A-11D4-D297B1343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4453" y="673796"/>
            <a:ext cx="1724025" cy="420797"/>
          </a:xfrm>
        </p:spPr>
        <p:txBody>
          <a:bodyPr>
            <a:normAutofit/>
          </a:bodyPr>
          <a:lstStyle/>
          <a:p>
            <a:r>
              <a:rPr lang="en-US" sz="2200" b="1" dirty="0"/>
              <a:t>Jobs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55C782-309F-F994-BF87-1113BAB2384B}"/>
              </a:ext>
            </a:extLst>
          </p:cNvPr>
          <p:cNvSpPr/>
          <p:nvPr/>
        </p:nvSpPr>
        <p:spPr>
          <a:xfrm>
            <a:off x="3696813" y="1489957"/>
            <a:ext cx="5123992" cy="35071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17EF92-C05B-13D2-ECA1-040AB9F9FB6C}"/>
              </a:ext>
            </a:extLst>
          </p:cNvPr>
          <p:cNvSpPr/>
          <p:nvPr/>
        </p:nvSpPr>
        <p:spPr>
          <a:xfrm>
            <a:off x="3883323" y="3233312"/>
            <a:ext cx="4708257" cy="7416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4" descr="Cloud with solid fill">
            <a:extLst>
              <a:ext uri="{FF2B5EF4-FFF2-40B4-BE49-F238E27FC236}">
                <a16:creationId xmlns:a16="http://schemas.microsoft.com/office/drawing/2014/main" id="{05357F54-75D8-9212-0745-02B761461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383605" y="13121"/>
            <a:ext cx="980325" cy="980325"/>
          </a:xfrm>
          <a:prstGeom prst="rect">
            <a:avLst/>
          </a:prstGeom>
        </p:spPr>
      </p:pic>
      <p:pic>
        <p:nvPicPr>
          <p:cNvPr id="11" name="Graphic 10" descr="Open book with solid fill">
            <a:extLst>
              <a:ext uri="{FF2B5EF4-FFF2-40B4-BE49-F238E27FC236}">
                <a16:creationId xmlns:a16="http://schemas.microsoft.com/office/drawing/2014/main" id="{2E47B11A-D088-98B6-CA10-7BD747C68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3606" y="54289"/>
            <a:ext cx="832042" cy="83204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B81676-38F9-B5C9-CD48-E9978ACBA041}"/>
              </a:ext>
            </a:extLst>
          </p:cNvPr>
          <p:cNvSpPr/>
          <p:nvPr/>
        </p:nvSpPr>
        <p:spPr>
          <a:xfrm>
            <a:off x="3969972" y="1068717"/>
            <a:ext cx="1932989" cy="2941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Text Processing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39EB940-0919-A5AB-A582-223A5A8EA53C}"/>
              </a:ext>
            </a:extLst>
          </p:cNvPr>
          <p:cNvSpPr/>
          <p:nvPr/>
        </p:nvSpPr>
        <p:spPr>
          <a:xfrm>
            <a:off x="3882644" y="1919059"/>
            <a:ext cx="4708256" cy="2858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Tokenization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CFD047-2197-3826-081B-48608CEDE166}"/>
              </a:ext>
            </a:extLst>
          </p:cNvPr>
          <p:cNvSpPr/>
          <p:nvPr/>
        </p:nvSpPr>
        <p:spPr>
          <a:xfrm>
            <a:off x="3882643" y="2588137"/>
            <a:ext cx="4708257" cy="2860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Embedding Layer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4758C7-B326-4CD0-7CA6-747D6955C0D7}"/>
              </a:ext>
            </a:extLst>
          </p:cNvPr>
          <p:cNvSpPr/>
          <p:nvPr/>
        </p:nvSpPr>
        <p:spPr>
          <a:xfrm>
            <a:off x="3985468" y="3639485"/>
            <a:ext cx="992094" cy="2297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Layer 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3CBBE3-A444-7D48-15DE-867948240999}"/>
              </a:ext>
            </a:extLst>
          </p:cNvPr>
          <p:cNvSpPr/>
          <p:nvPr/>
        </p:nvSpPr>
        <p:spPr>
          <a:xfrm>
            <a:off x="5167233" y="3623683"/>
            <a:ext cx="969309" cy="2414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Layer 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1EB1D6-F630-E844-EAE3-E276163AB578}"/>
              </a:ext>
            </a:extLst>
          </p:cNvPr>
          <p:cNvSpPr/>
          <p:nvPr/>
        </p:nvSpPr>
        <p:spPr>
          <a:xfrm>
            <a:off x="7417828" y="3624397"/>
            <a:ext cx="1070390" cy="2414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Layer 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24C9F65-8F9A-09BF-41B9-7363F4448128}"/>
              </a:ext>
            </a:extLst>
          </p:cNvPr>
          <p:cNvSpPr/>
          <p:nvPr/>
        </p:nvSpPr>
        <p:spPr>
          <a:xfrm>
            <a:off x="3886680" y="4359693"/>
            <a:ext cx="4708257" cy="2705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Mean Pooling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FEF620-E4E5-BF7A-B7B1-0FC6B85D610C}"/>
              </a:ext>
            </a:extLst>
          </p:cNvPr>
          <p:cNvSpPr/>
          <p:nvPr/>
        </p:nvSpPr>
        <p:spPr>
          <a:xfrm>
            <a:off x="3882643" y="5128523"/>
            <a:ext cx="4708257" cy="33154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Cosine Similarity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9DB2EB8-3DE9-CDE2-7EAA-154B22EC9D5F}"/>
              </a:ext>
            </a:extLst>
          </p:cNvPr>
          <p:cNvSpPr/>
          <p:nvPr/>
        </p:nvSpPr>
        <p:spPr>
          <a:xfrm>
            <a:off x="3882643" y="5659842"/>
            <a:ext cx="4708257" cy="3104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Course Rankings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690CA3D-3D82-E095-6EB0-1B498FB64BBB}"/>
              </a:ext>
            </a:extLst>
          </p:cNvPr>
          <p:cNvSpPr/>
          <p:nvPr/>
        </p:nvSpPr>
        <p:spPr>
          <a:xfrm>
            <a:off x="3882642" y="6198206"/>
            <a:ext cx="4708257" cy="3104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Course Analysis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0A9660D-101E-4DF6-0B65-E8A8955909B7}"/>
              </a:ext>
            </a:extLst>
          </p:cNvPr>
          <p:cNvSpPr/>
          <p:nvPr/>
        </p:nvSpPr>
        <p:spPr>
          <a:xfrm>
            <a:off x="6340043" y="1063308"/>
            <a:ext cx="1932989" cy="2957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Text Processing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C649AFD-7F16-71AA-7712-1E2EEBFFCE2A}"/>
              </a:ext>
            </a:extLst>
          </p:cNvPr>
          <p:cNvSpPr txBox="1">
            <a:spLocks/>
          </p:cNvSpPr>
          <p:nvPr/>
        </p:nvSpPr>
        <p:spPr>
          <a:xfrm flipH="1">
            <a:off x="4698385" y="3077118"/>
            <a:ext cx="3076771" cy="74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u="sng" dirty="0"/>
              <a:t>Transformer Layers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03FD6A-5DE6-0CEA-1CEC-0E8AA7955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936467" y="1362906"/>
            <a:ext cx="0" cy="5350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72E770-FD90-1AD1-46BF-3C092212BE18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306538" y="1359049"/>
            <a:ext cx="0" cy="5685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B4C5AAE-F71E-F91F-ADEF-A8555F138386}"/>
              </a:ext>
            </a:extLst>
          </p:cNvPr>
          <p:cNvSpPr/>
          <p:nvPr/>
        </p:nvSpPr>
        <p:spPr>
          <a:xfrm>
            <a:off x="6324633" y="3625130"/>
            <a:ext cx="980134" cy="2463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Layer 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D52C0F-50F8-4E2A-C370-778CF472BCA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236772" y="2204949"/>
            <a:ext cx="0" cy="3831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A7410E-BAC5-D0A4-D252-BF8E32C3C8C6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236772" y="4630249"/>
            <a:ext cx="4037" cy="4982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26A18A-6DB3-FE64-0157-5900B75AE76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6236772" y="5460070"/>
            <a:ext cx="0" cy="1997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924BF9-7344-4A6D-BC75-6B2A7DB097E9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6236771" y="5970290"/>
            <a:ext cx="1" cy="2279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2406FB-3B69-26E1-E2D4-2E4A769332AC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>
            <a:off x="6236772" y="2874139"/>
            <a:ext cx="680" cy="35917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A3A609-7917-BBE6-4011-F4F2AE2D133F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6237452" y="3974982"/>
            <a:ext cx="3357" cy="38471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itle 6">
            <a:extLst>
              <a:ext uri="{FF2B5EF4-FFF2-40B4-BE49-F238E27FC236}">
                <a16:creationId xmlns:a16="http://schemas.microsoft.com/office/drawing/2014/main" id="{019EA430-7908-B61F-123E-5C1F0FD8B2A8}"/>
              </a:ext>
            </a:extLst>
          </p:cNvPr>
          <p:cNvSpPr txBox="1">
            <a:spLocks/>
          </p:cNvSpPr>
          <p:nvPr/>
        </p:nvSpPr>
        <p:spPr>
          <a:xfrm>
            <a:off x="6457614" y="705999"/>
            <a:ext cx="1724025" cy="420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Courses</a:t>
            </a: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8623452C-6A23-4F20-0707-F75A3DE8C38E}"/>
              </a:ext>
            </a:extLst>
          </p:cNvPr>
          <p:cNvSpPr txBox="1">
            <a:spLocks/>
          </p:cNvSpPr>
          <p:nvPr/>
        </p:nvSpPr>
        <p:spPr>
          <a:xfrm flipH="1">
            <a:off x="5699684" y="3805214"/>
            <a:ext cx="3076771" cy="74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Token Embeddings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7D6B55EE-1231-F09B-B833-BA5C67ECA7D1}"/>
              </a:ext>
            </a:extLst>
          </p:cNvPr>
          <p:cNvSpPr txBox="1">
            <a:spLocks/>
          </p:cNvSpPr>
          <p:nvPr/>
        </p:nvSpPr>
        <p:spPr>
          <a:xfrm flipH="1">
            <a:off x="5798478" y="4437907"/>
            <a:ext cx="3076771" cy="74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Sentence Embedding</a:t>
            </a: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1C1E7434-48A5-EE8D-00B3-BF43B6823B40}"/>
              </a:ext>
            </a:extLst>
          </p:cNvPr>
          <p:cNvSpPr txBox="1">
            <a:spLocks/>
          </p:cNvSpPr>
          <p:nvPr/>
        </p:nvSpPr>
        <p:spPr>
          <a:xfrm flipH="1">
            <a:off x="5724405" y="2691017"/>
            <a:ext cx="3076771" cy="74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Token Embeddings</a:t>
            </a: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B68B14D4-9B2D-F976-A0B3-4B211C55AB27}"/>
              </a:ext>
            </a:extLst>
          </p:cNvPr>
          <p:cNvSpPr txBox="1">
            <a:spLocks/>
          </p:cNvSpPr>
          <p:nvPr/>
        </p:nvSpPr>
        <p:spPr>
          <a:xfrm flipH="1">
            <a:off x="5744033" y="2031039"/>
            <a:ext cx="1866273" cy="74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/>
              <a:t>Tokens</a:t>
            </a:r>
          </a:p>
        </p:txBody>
      </p:sp>
      <p:sp>
        <p:nvSpPr>
          <p:cNvPr id="86" name="Title 6">
            <a:extLst>
              <a:ext uri="{FF2B5EF4-FFF2-40B4-BE49-F238E27FC236}">
                <a16:creationId xmlns:a16="http://schemas.microsoft.com/office/drawing/2014/main" id="{49AB2AB5-9BCA-897C-C3FD-055BC44BC991}"/>
              </a:ext>
            </a:extLst>
          </p:cNvPr>
          <p:cNvSpPr txBox="1">
            <a:spLocks/>
          </p:cNvSpPr>
          <p:nvPr/>
        </p:nvSpPr>
        <p:spPr>
          <a:xfrm>
            <a:off x="5375439" y="1477198"/>
            <a:ext cx="1724025" cy="420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81444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0D3D970-A122-D9A8-7030-835ADA2800A1}"/>
              </a:ext>
            </a:extLst>
          </p:cNvPr>
          <p:cNvSpPr/>
          <p:nvPr/>
        </p:nvSpPr>
        <p:spPr>
          <a:xfrm>
            <a:off x="3686180" y="2009875"/>
            <a:ext cx="5123992" cy="26457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ECA934-8332-416A-D6C1-C567BA75CBFD}"/>
              </a:ext>
            </a:extLst>
          </p:cNvPr>
          <p:cNvSpPr/>
          <p:nvPr/>
        </p:nvSpPr>
        <p:spPr>
          <a:xfrm>
            <a:off x="3941217" y="2821652"/>
            <a:ext cx="4369864" cy="592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A2BB9-9C90-5A6B-F9C5-970B7D79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501273" y="155435"/>
            <a:ext cx="1001975" cy="741669"/>
          </a:xfrm>
        </p:spPr>
        <p:txBody>
          <a:bodyPr>
            <a:normAutofit/>
          </a:bodyPr>
          <a:lstStyle/>
          <a:p>
            <a:r>
              <a:rPr lang="en-US" sz="2200" b="1" dirty="0"/>
              <a:t>Jobs</a:t>
            </a:r>
          </a:p>
        </p:txBody>
      </p:sp>
      <p:pic>
        <p:nvPicPr>
          <p:cNvPr id="5" name="Content Placeholder 4" descr="Cloud with solid fill">
            <a:extLst>
              <a:ext uri="{FF2B5EF4-FFF2-40B4-BE49-F238E27FC236}">
                <a16:creationId xmlns:a16="http://schemas.microsoft.com/office/drawing/2014/main" id="{645D3502-2D98-EE46-CF3F-4E6C477E4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372972" y="440777"/>
            <a:ext cx="980325" cy="980325"/>
          </a:xfrm>
        </p:spPr>
      </p:pic>
      <p:pic>
        <p:nvPicPr>
          <p:cNvPr id="7" name="Graphic 6" descr="Open book with solid fill">
            <a:extLst>
              <a:ext uri="{FF2B5EF4-FFF2-40B4-BE49-F238E27FC236}">
                <a16:creationId xmlns:a16="http://schemas.microsoft.com/office/drawing/2014/main" id="{8459851B-12DD-6BD2-C95C-0EDBC6C89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92973" y="488313"/>
            <a:ext cx="832042" cy="83204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0ACFC9-5A3D-12AD-93CA-2B49D1888ABA}"/>
              </a:ext>
            </a:extLst>
          </p:cNvPr>
          <p:cNvSpPr/>
          <p:nvPr/>
        </p:nvSpPr>
        <p:spPr>
          <a:xfrm>
            <a:off x="3959339" y="1340572"/>
            <a:ext cx="1932989" cy="2941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Text Processing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45FB5C-6524-55E7-ABE5-4898756848F4}"/>
              </a:ext>
            </a:extLst>
          </p:cNvPr>
          <p:cNvSpPr/>
          <p:nvPr/>
        </p:nvSpPr>
        <p:spPr>
          <a:xfrm>
            <a:off x="3807748" y="2201071"/>
            <a:ext cx="1704389" cy="2858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Tokenization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3D44DA-A227-3E28-B361-FC19600708ED}"/>
              </a:ext>
            </a:extLst>
          </p:cNvPr>
          <p:cNvSpPr/>
          <p:nvPr/>
        </p:nvSpPr>
        <p:spPr>
          <a:xfrm>
            <a:off x="6574359" y="2200448"/>
            <a:ext cx="2043963" cy="2860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Embedding Layer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26EB8B-7A85-B6F2-AD1E-17AFFB76CA13}"/>
              </a:ext>
            </a:extLst>
          </p:cNvPr>
          <p:cNvSpPr/>
          <p:nvPr/>
        </p:nvSpPr>
        <p:spPr>
          <a:xfrm>
            <a:off x="4001218" y="3088175"/>
            <a:ext cx="992094" cy="2297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Layer 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9C96FE-91D7-93D2-EDBB-C79E61FC0421}"/>
              </a:ext>
            </a:extLst>
          </p:cNvPr>
          <p:cNvSpPr/>
          <p:nvPr/>
        </p:nvSpPr>
        <p:spPr>
          <a:xfrm>
            <a:off x="5068278" y="3076483"/>
            <a:ext cx="969309" cy="2414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Layer 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D9CBE6-0973-FA4E-9AC6-DE79F1BCA6F6}"/>
              </a:ext>
            </a:extLst>
          </p:cNvPr>
          <p:cNvSpPr/>
          <p:nvPr/>
        </p:nvSpPr>
        <p:spPr>
          <a:xfrm>
            <a:off x="7164648" y="3076483"/>
            <a:ext cx="1070390" cy="2414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Layer 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A4DD51-ECB2-D944-D7FE-4025C7501990}"/>
              </a:ext>
            </a:extLst>
          </p:cNvPr>
          <p:cNvSpPr/>
          <p:nvPr/>
        </p:nvSpPr>
        <p:spPr>
          <a:xfrm>
            <a:off x="5275616" y="3862672"/>
            <a:ext cx="1704389" cy="27055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Mean Pooling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195AF5-1E68-D667-82EC-F59E52B455E7}"/>
              </a:ext>
            </a:extLst>
          </p:cNvPr>
          <p:cNvSpPr/>
          <p:nvPr/>
        </p:nvSpPr>
        <p:spPr>
          <a:xfrm>
            <a:off x="5105829" y="4810885"/>
            <a:ext cx="2043963" cy="31891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Cosine Similarity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23D92C-CD30-0CA1-AC99-499F7BB58190}"/>
              </a:ext>
            </a:extLst>
          </p:cNvPr>
          <p:cNvSpPr/>
          <p:nvPr/>
        </p:nvSpPr>
        <p:spPr>
          <a:xfrm>
            <a:off x="4019012" y="5295112"/>
            <a:ext cx="2043963" cy="31891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Course Rankings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BAB37F4-8801-4C84-E64D-41EB3474B315}"/>
              </a:ext>
            </a:extLst>
          </p:cNvPr>
          <p:cNvSpPr/>
          <p:nvPr/>
        </p:nvSpPr>
        <p:spPr>
          <a:xfrm>
            <a:off x="6392464" y="5303578"/>
            <a:ext cx="2043962" cy="31044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Course Analysis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CEDA332-C15B-9D4E-0980-DBEAF527C5AD}"/>
              </a:ext>
            </a:extLst>
          </p:cNvPr>
          <p:cNvSpPr txBox="1">
            <a:spLocks/>
          </p:cNvSpPr>
          <p:nvPr/>
        </p:nvSpPr>
        <p:spPr>
          <a:xfrm flipH="1">
            <a:off x="6752467" y="103444"/>
            <a:ext cx="1466470" cy="74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Courses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DE13470-032E-21BB-93C5-7B9C324E1077}"/>
              </a:ext>
            </a:extLst>
          </p:cNvPr>
          <p:cNvSpPr/>
          <p:nvPr/>
        </p:nvSpPr>
        <p:spPr>
          <a:xfrm>
            <a:off x="6329410" y="1333557"/>
            <a:ext cx="1932989" cy="2957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Text Processing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4FB1355-A175-96E0-7CDF-E0DD627B9518}"/>
              </a:ext>
            </a:extLst>
          </p:cNvPr>
          <p:cNvSpPr txBox="1">
            <a:spLocks/>
          </p:cNvSpPr>
          <p:nvPr/>
        </p:nvSpPr>
        <p:spPr>
          <a:xfrm flipH="1">
            <a:off x="5105829" y="2585909"/>
            <a:ext cx="3076771" cy="74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u="sng" dirty="0"/>
              <a:t>Transformer Layers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A852ED-6F12-ABF9-CDD3-6BD81E7ABB70}"/>
              </a:ext>
            </a:extLst>
          </p:cNvPr>
          <p:cNvCxnSpPr>
            <a:cxnSpLocks/>
          </p:cNvCxnSpPr>
          <p:nvPr/>
        </p:nvCxnSpPr>
        <p:spPr>
          <a:xfrm>
            <a:off x="4778345" y="1634762"/>
            <a:ext cx="0" cy="56761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CEE892-F7C3-6E68-991F-0AC5916F9F24}"/>
              </a:ext>
            </a:extLst>
          </p:cNvPr>
          <p:cNvCxnSpPr>
            <a:cxnSpLocks/>
          </p:cNvCxnSpPr>
          <p:nvPr/>
        </p:nvCxnSpPr>
        <p:spPr>
          <a:xfrm flipH="1">
            <a:off x="5503248" y="1637806"/>
            <a:ext cx="1475096" cy="6351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F5CC678-30DC-9BD9-F21A-4538A66481F7}"/>
              </a:ext>
            </a:extLst>
          </p:cNvPr>
          <p:cNvSpPr/>
          <p:nvPr/>
        </p:nvSpPr>
        <p:spPr>
          <a:xfrm>
            <a:off x="6126980" y="3076714"/>
            <a:ext cx="980134" cy="2463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Layer 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ED0E94-3C25-3844-3625-C548BA07E755}"/>
              </a:ext>
            </a:extLst>
          </p:cNvPr>
          <p:cNvCxnSpPr>
            <a:cxnSpLocks/>
          </p:cNvCxnSpPr>
          <p:nvPr/>
        </p:nvCxnSpPr>
        <p:spPr>
          <a:xfrm>
            <a:off x="5512137" y="2414666"/>
            <a:ext cx="1055307" cy="409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FA52FE3-60A5-4227-C5AE-6F72325FCA3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596341" y="2486450"/>
            <a:ext cx="0" cy="33520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EFB7D37-CEBC-A094-A3C7-006EC5B69F04}"/>
              </a:ext>
            </a:extLst>
          </p:cNvPr>
          <p:cNvCxnSpPr>
            <a:cxnSpLocks/>
            <a:stCxn id="20" idx="2"/>
            <a:endCxn id="15" idx="0"/>
          </p:cNvCxnSpPr>
          <p:nvPr/>
        </p:nvCxnSpPr>
        <p:spPr>
          <a:xfrm>
            <a:off x="6126149" y="3414075"/>
            <a:ext cx="1662" cy="4485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4F8BE68-990A-E67A-A381-C475563BAF8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127811" y="4133229"/>
            <a:ext cx="0" cy="6776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Title 1">
            <a:extLst>
              <a:ext uri="{FF2B5EF4-FFF2-40B4-BE49-F238E27FC236}">
                <a16:creationId xmlns:a16="http://schemas.microsoft.com/office/drawing/2014/main" id="{16F7FFA3-52A4-45A8-3846-8F34AEACEBD4}"/>
              </a:ext>
            </a:extLst>
          </p:cNvPr>
          <p:cNvSpPr txBox="1">
            <a:spLocks/>
          </p:cNvSpPr>
          <p:nvPr/>
        </p:nvSpPr>
        <p:spPr>
          <a:xfrm flipH="1">
            <a:off x="5580262" y="1952239"/>
            <a:ext cx="3076771" cy="74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Tokens</a:t>
            </a: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71C572B0-C716-0C59-BE10-1158730C89F1}"/>
              </a:ext>
            </a:extLst>
          </p:cNvPr>
          <p:cNvSpPr txBox="1">
            <a:spLocks/>
          </p:cNvSpPr>
          <p:nvPr/>
        </p:nvSpPr>
        <p:spPr>
          <a:xfrm flipH="1">
            <a:off x="5579835" y="2268444"/>
            <a:ext cx="3076771" cy="74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Token Embeddings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D3E4BFCA-C1D9-AA4E-9088-8CB405CD6038}"/>
              </a:ext>
            </a:extLst>
          </p:cNvPr>
          <p:cNvSpPr txBox="1">
            <a:spLocks/>
          </p:cNvSpPr>
          <p:nvPr/>
        </p:nvSpPr>
        <p:spPr>
          <a:xfrm flipH="1">
            <a:off x="4178627" y="3263223"/>
            <a:ext cx="3076771" cy="74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Token Embeddings</a:t>
            </a:r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EF72FE18-FEEA-B380-783B-41633AA44633}"/>
              </a:ext>
            </a:extLst>
          </p:cNvPr>
          <p:cNvSpPr txBox="1">
            <a:spLocks/>
          </p:cNvSpPr>
          <p:nvPr/>
        </p:nvSpPr>
        <p:spPr>
          <a:xfrm flipH="1">
            <a:off x="3924713" y="3983759"/>
            <a:ext cx="3076771" cy="74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Sentence Embedding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92C591-F819-DC37-53B3-93313EA87497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826868" y="5129799"/>
            <a:ext cx="300943" cy="1653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2306FA6-6D37-E500-95D6-91DA7697329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062975" y="5454569"/>
            <a:ext cx="329489" cy="42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87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70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Jobs</vt:lpstr>
      <vt:lpstr>Jobs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Lukas Kverne</dc:creator>
  <cp:lastModifiedBy>Christopher Lukas Kverne</cp:lastModifiedBy>
  <cp:revision>5</cp:revision>
  <dcterms:created xsi:type="dcterms:W3CDTF">2024-12-29T17:20:04Z</dcterms:created>
  <dcterms:modified xsi:type="dcterms:W3CDTF">2025-01-01T19:11:30Z</dcterms:modified>
</cp:coreProperties>
</file>