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9" r:id="rId4"/>
    <p:sldId id="282" r:id="rId5"/>
    <p:sldId id="284" r:id="rId6"/>
    <p:sldId id="268" r:id="rId7"/>
    <p:sldId id="287" r:id="rId8"/>
    <p:sldId id="283" r:id="rId9"/>
    <p:sldId id="290" r:id="rId10"/>
    <p:sldId id="288" r:id="rId11"/>
    <p:sldId id="289" r:id="rId12"/>
    <p:sldId id="292" r:id="rId13"/>
    <p:sldId id="266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태록" initials="박태" lastIdx="1" clrIdx="0">
    <p:extLst>
      <p:ext uri="{19B8F6BF-5375-455C-9EA6-DF929625EA0E}">
        <p15:presenceInfo xmlns:p15="http://schemas.microsoft.com/office/powerpoint/2012/main" userId="fffdc60ad4eacb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DC2"/>
    <a:srgbClr val="FCFCFC"/>
    <a:srgbClr val="2AA89F"/>
    <a:srgbClr val="4DD3C9"/>
    <a:srgbClr val="65D9D1"/>
    <a:srgbClr val="EE5253"/>
    <a:srgbClr val="10AC84"/>
    <a:srgbClr val="3C67E0"/>
    <a:srgbClr val="F8CC8C"/>
    <a:srgbClr val="97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59" autoAdjust="0"/>
  </p:normalViewPr>
  <p:slideViewPr>
    <p:cSldViewPr snapToGrid="0" showGuides="1">
      <p:cViewPr>
        <p:scale>
          <a:sx n="75" d="100"/>
          <a:sy n="75" d="100"/>
        </p:scale>
        <p:origin x="173" y="19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DD4D2-B6FC-48B3-B20D-E9EC75B639F7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B766-2609-43AB-9635-9AF50495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9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2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1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 수정 안해도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8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7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FB766-2609-43AB-9635-9AF504953C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6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5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D177-B6B4-46CD-AC99-9820D98EA45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2489-180D-4567-A731-7D91FB9FB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image" Target="../media/image19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016553" y="2211454"/>
            <a:ext cx="4374159" cy="2414121"/>
            <a:chOff x="4287520" y="2221458"/>
            <a:chExt cx="4374159" cy="241412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287520" y="2658903"/>
              <a:ext cx="4374159" cy="1290320"/>
            </a:xfrm>
            <a:custGeom>
              <a:avLst/>
              <a:gdLst>
                <a:gd name="connsiteX0" fmla="*/ 0 w 4632960"/>
                <a:gd name="connsiteY0" fmla="*/ 513080 h 1026160"/>
                <a:gd name="connsiteX1" fmla="*/ 513080 w 4632960"/>
                <a:gd name="connsiteY1" fmla="*/ 0 h 1026160"/>
                <a:gd name="connsiteX2" fmla="*/ 4119880 w 4632960"/>
                <a:gd name="connsiteY2" fmla="*/ 0 h 1026160"/>
                <a:gd name="connsiteX3" fmla="*/ 4632960 w 4632960"/>
                <a:gd name="connsiteY3" fmla="*/ 513080 h 1026160"/>
                <a:gd name="connsiteX4" fmla="*/ 4632960 w 4632960"/>
                <a:gd name="connsiteY4" fmla="*/ 513080 h 1026160"/>
                <a:gd name="connsiteX5" fmla="*/ 4119880 w 4632960"/>
                <a:gd name="connsiteY5" fmla="*/ 1026160 h 1026160"/>
                <a:gd name="connsiteX6" fmla="*/ 513080 w 4632960"/>
                <a:gd name="connsiteY6" fmla="*/ 1026160 h 1026160"/>
                <a:gd name="connsiteX7" fmla="*/ 0 w 4632960"/>
                <a:gd name="connsiteY7" fmla="*/ 513080 h 1026160"/>
                <a:gd name="connsiteX0" fmla="*/ 823 w 4633783"/>
                <a:gd name="connsiteY0" fmla="*/ 513080 h 1026160"/>
                <a:gd name="connsiteX1" fmla="*/ 615503 w 4633783"/>
                <a:gd name="connsiteY1" fmla="*/ 162560 h 1026160"/>
                <a:gd name="connsiteX2" fmla="*/ 4120703 w 4633783"/>
                <a:gd name="connsiteY2" fmla="*/ 0 h 1026160"/>
                <a:gd name="connsiteX3" fmla="*/ 4633783 w 4633783"/>
                <a:gd name="connsiteY3" fmla="*/ 513080 h 1026160"/>
                <a:gd name="connsiteX4" fmla="*/ 4633783 w 4633783"/>
                <a:gd name="connsiteY4" fmla="*/ 513080 h 1026160"/>
                <a:gd name="connsiteX5" fmla="*/ 4120703 w 4633783"/>
                <a:gd name="connsiteY5" fmla="*/ 1026160 h 1026160"/>
                <a:gd name="connsiteX6" fmla="*/ 513903 w 4633783"/>
                <a:gd name="connsiteY6" fmla="*/ 1026160 h 1026160"/>
                <a:gd name="connsiteX7" fmla="*/ 823 w 4633783"/>
                <a:gd name="connsiteY7" fmla="*/ 513080 h 1026160"/>
                <a:gd name="connsiteX0" fmla="*/ 1158 w 4634118"/>
                <a:gd name="connsiteY0" fmla="*/ 513080 h 1026160"/>
                <a:gd name="connsiteX1" fmla="*/ 636158 w 4634118"/>
                <a:gd name="connsiteY1" fmla="*/ 81280 h 1026160"/>
                <a:gd name="connsiteX2" fmla="*/ 4121038 w 4634118"/>
                <a:gd name="connsiteY2" fmla="*/ 0 h 1026160"/>
                <a:gd name="connsiteX3" fmla="*/ 4634118 w 4634118"/>
                <a:gd name="connsiteY3" fmla="*/ 513080 h 1026160"/>
                <a:gd name="connsiteX4" fmla="*/ 4634118 w 4634118"/>
                <a:gd name="connsiteY4" fmla="*/ 513080 h 1026160"/>
                <a:gd name="connsiteX5" fmla="*/ 4121038 w 4634118"/>
                <a:gd name="connsiteY5" fmla="*/ 1026160 h 1026160"/>
                <a:gd name="connsiteX6" fmla="*/ 514238 w 4634118"/>
                <a:gd name="connsiteY6" fmla="*/ 1026160 h 1026160"/>
                <a:gd name="connsiteX7" fmla="*/ 1158 w 4634118"/>
                <a:gd name="connsiteY7" fmla="*/ 513080 h 1026160"/>
                <a:gd name="connsiteX0" fmla="*/ 1741 w 4543261"/>
                <a:gd name="connsiteY0" fmla="*/ 523240 h 1026160"/>
                <a:gd name="connsiteX1" fmla="*/ 545301 w 4543261"/>
                <a:gd name="connsiteY1" fmla="*/ 81280 h 1026160"/>
                <a:gd name="connsiteX2" fmla="*/ 4030181 w 4543261"/>
                <a:gd name="connsiteY2" fmla="*/ 0 h 1026160"/>
                <a:gd name="connsiteX3" fmla="*/ 4543261 w 4543261"/>
                <a:gd name="connsiteY3" fmla="*/ 513080 h 1026160"/>
                <a:gd name="connsiteX4" fmla="*/ 4543261 w 4543261"/>
                <a:gd name="connsiteY4" fmla="*/ 513080 h 1026160"/>
                <a:gd name="connsiteX5" fmla="*/ 4030181 w 4543261"/>
                <a:gd name="connsiteY5" fmla="*/ 1026160 h 1026160"/>
                <a:gd name="connsiteX6" fmla="*/ 423381 w 4543261"/>
                <a:gd name="connsiteY6" fmla="*/ 1026160 h 1026160"/>
                <a:gd name="connsiteX7" fmla="*/ 1741 w 4543261"/>
                <a:gd name="connsiteY7" fmla="*/ 523240 h 1026160"/>
                <a:gd name="connsiteX0" fmla="*/ 1741 w 4543261"/>
                <a:gd name="connsiteY0" fmla="*/ 523240 h 1148080"/>
                <a:gd name="connsiteX1" fmla="*/ 545301 w 4543261"/>
                <a:gd name="connsiteY1" fmla="*/ 81280 h 1148080"/>
                <a:gd name="connsiteX2" fmla="*/ 4030181 w 4543261"/>
                <a:gd name="connsiteY2" fmla="*/ 0 h 1148080"/>
                <a:gd name="connsiteX3" fmla="*/ 4543261 w 4543261"/>
                <a:gd name="connsiteY3" fmla="*/ 513080 h 1148080"/>
                <a:gd name="connsiteX4" fmla="*/ 4543261 w 4543261"/>
                <a:gd name="connsiteY4" fmla="*/ 513080 h 1148080"/>
                <a:gd name="connsiteX5" fmla="*/ 4162261 w 4543261"/>
                <a:gd name="connsiteY5" fmla="*/ 1148080 h 1148080"/>
                <a:gd name="connsiteX6" fmla="*/ 423381 w 4543261"/>
                <a:gd name="connsiteY6" fmla="*/ 1026160 h 1148080"/>
                <a:gd name="connsiteX7" fmla="*/ 1741 w 4543261"/>
                <a:gd name="connsiteY7" fmla="*/ 523240 h 1148080"/>
                <a:gd name="connsiteX0" fmla="*/ 1741 w 4655021"/>
                <a:gd name="connsiteY0" fmla="*/ 523240 h 1148080"/>
                <a:gd name="connsiteX1" fmla="*/ 545301 w 4655021"/>
                <a:gd name="connsiteY1" fmla="*/ 81280 h 1148080"/>
                <a:gd name="connsiteX2" fmla="*/ 4030181 w 4655021"/>
                <a:gd name="connsiteY2" fmla="*/ 0 h 1148080"/>
                <a:gd name="connsiteX3" fmla="*/ 4543261 w 4655021"/>
                <a:gd name="connsiteY3" fmla="*/ 513080 h 1148080"/>
                <a:gd name="connsiteX4" fmla="*/ 4655021 w 4655021"/>
                <a:gd name="connsiteY4" fmla="*/ 543560 h 1148080"/>
                <a:gd name="connsiteX5" fmla="*/ 4162261 w 4655021"/>
                <a:gd name="connsiteY5" fmla="*/ 1148080 h 1148080"/>
                <a:gd name="connsiteX6" fmla="*/ 423381 w 4655021"/>
                <a:gd name="connsiteY6" fmla="*/ 1026160 h 1148080"/>
                <a:gd name="connsiteX7" fmla="*/ 1741 w 4655021"/>
                <a:gd name="connsiteY7" fmla="*/ 523240 h 1148080"/>
                <a:gd name="connsiteX0" fmla="*/ 1741 w 4665181"/>
                <a:gd name="connsiteY0" fmla="*/ 523240 h 1148080"/>
                <a:gd name="connsiteX1" fmla="*/ 545301 w 4665181"/>
                <a:gd name="connsiteY1" fmla="*/ 81280 h 1148080"/>
                <a:gd name="connsiteX2" fmla="*/ 4030181 w 4665181"/>
                <a:gd name="connsiteY2" fmla="*/ 0 h 1148080"/>
                <a:gd name="connsiteX3" fmla="*/ 4665181 w 4665181"/>
                <a:gd name="connsiteY3" fmla="*/ 441960 h 1148080"/>
                <a:gd name="connsiteX4" fmla="*/ 4655021 w 4665181"/>
                <a:gd name="connsiteY4" fmla="*/ 543560 h 1148080"/>
                <a:gd name="connsiteX5" fmla="*/ 4162261 w 4665181"/>
                <a:gd name="connsiteY5" fmla="*/ 1148080 h 1148080"/>
                <a:gd name="connsiteX6" fmla="*/ 423381 w 4665181"/>
                <a:gd name="connsiteY6" fmla="*/ 1026160 h 1148080"/>
                <a:gd name="connsiteX7" fmla="*/ 1741 w 4665181"/>
                <a:gd name="connsiteY7" fmla="*/ 523240 h 1148080"/>
                <a:gd name="connsiteX0" fmla="*/ 2 w 4663442"/>
                <a:gd name="connsiteY0" fmla="*/ 523240 h 1148080"/>
                <a:gd name="connsiteX1" fmla="*/ 543562 w 4663442"/>
                <a:gd name="connsiteY1" fmla="*/ 81280 h 1148080"/>
                <a:gd name="connsiteX2" fmla="*/ 4028442 w 4663442"/>
                <a:gd name="connsiteY2" fmla="*/ 0 h 1148080"/>
                <a:gd name="connsiteX3" fmla="*/ 4663442 w 4663442"/>
                <a:gd name="connsiteY3" fmla="*/ 441960 h 1148080"/>
                <a:gd name="connsiteX4" fmla="*/ 4653282 w 4663442"/>
                <a:gd name="connsiteY4" fmla="*/ 543560 h 1148080"/>
                <a:gd name="connsiteX5" fmla="*/ 4160522 w 4663442"/>
                <a:gd name="connsiteY5" fmla="*/ 1148080 h 1148080"/>
                <a:gd name="connsiteX6" fmla="*/ 539581 w 4663442"/>
                <a:gd name="connsiteY6" fmla="*/ 969657 h 1148080"/>
                <a:gd name="connsiteX7" fmla="*/ 2 w 4663442"/>
                <a:gd name="connsiteY7" fmla="*/ 52324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3442" h="1148080">
                  <a:moveTo>
                    <a:pt x="2" y="523240"/>
                  </a:moveTo>
                  <a:cubicBezTo>
                    <a:pt x="665" y="375177"/>
                    <a:pt x="260196" y="81280"/>
                    <a:pt x="543562" y="81280"/>
                  </a:cubicBezTo>
                  <a:cubicBezTo>
                    <a:pt x="1745829" y="81280"/>
                    <a:pt x="2826175" y="0"/>
                    <a:pt x="4028442" y="0"/>
                  </a:cubicBezTo>
                  <a:cubicBezTo>
                    <a:pt x="4311808" y="0"/>
                    <a:pt x="4663442" y="158594"/>
                    <a:pt x="4663442" y="441960"/>
                  </a:cubicBezTo>
                  <a:lnTo>
                    <a:pt x="4653282" y="543560"/>
                  </a:lnTo>
                  <a:cubicBezTo>
                    <a:pt x="4653282" y="826926"/>
                    <a:pt x="4443888" y="1148080"/>
                    <a:pt x="4160522" y="1148080"/>
                  </a:cubicBezTo>
                  <a:lnTo>
                    <a:pt x="539581" y="969657"/>
                  </a:lnTo>
                  <a:cubicBezTo>
                    <a:pt x="256215" y="969657"/>
                    <a:pt x="-661" y="671303"/>
                    <a:pt x="2" y="523240"/>
                  </a:cubicBezTo>
                  <a:close/>
                </a:path>
              </a:pathLst>
            </a:cu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53628" y="2419588"/>
              <a:ext cx="355504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3800" dirty="0">
                  <a:latin typeface="Patrick Hand" panose="00000500000000000000" pitchFamily="2" charset="0"/>
                  <a:ea typeface="여기어때 잘난체" panose="020B0600000101010101" pitchFamily="50" charset="-127"/>
                </a:rPr>
                <a:t>FEFU</a:t>
              </a:r>
              <a:endParaRPr lang="ko-KR" altLang="en-US" sz="13800" dirty="0">
                <a:latin typeface="Patrick Hand" panose="00000500000000000000" pitchFamily="2" charset="0"/>
                <a:ea typeface="여기어때 잘난체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448651">
              <a:off x="4668477" y="2221458"/>
              <a:ext cx="2622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Patrick Hand" panose="00000500000000000000" pitchFamily="2" charset="0"/>
                </a:rPr>
                <a:t>For Earth For Us</a:t>
              </a:r>
              <a:endParaRPr lang="ko-KR" altLang="en-US" sz="3200" dirty="0">
                <a:latin typeface="Patrick Hand" panose="00000500000000000000" pitchFamily="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88219" y="1569233"/>
            <a:ext cx="520861" cy="601884"/>
            <a:chOff x="1544263" y="773749"/>
            <a:chExt cx="1816157" cy="150921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37692" y="4207584"/>
            <a:ext cx="938098" cy="762116"/>
            <a:chOff x="1544263" y="773749"/>
            <a:chExt cx="1816157" cy="1509212"/>
          </a:xfrm>
        </p:grpSpPr>
        <p:sp>
          <p:nvSpPr>
            <p:cNvPr id="2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2034274">
            <a:off x="2884368" y="1979523"/>
            <a:ext cx="371730" cy="331692"/>
            <a:chOff x="1544263" y="773749"/>
            <a:chExt cx="1816157" cy="1509212"/>
          </a:xfrm>
        </p:grpSpPr>
        <p:sp>
          <p:nvSpPr>
            <p:cNvPr id="26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4439617">
            <a:off x="8937584" y="1757581"/>
            <a:ext cx="623105" cy="696248"/>
            <a:chOff x="1544263" y="773749"/>
            <a:chExt cx="1816157" cy="1509212"/>
          </a:xfrm>
        </p:grpSpPr>
        <p:sp>
          <p:nvSpPr>
            <p:cNvPr id="3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4270535">
            <a:off x="9396414" y="2648899"/>
            <a:ext cx="520861" cy="601884"/>
            <a:chOff x="1544263" y="773749"/>
            <a:chExt cx="1816157" cy="1509212"/>
          </a:xfrm>
        </p:grpSpPr>
        <p:sp>
          <p:nvSpPr>
            <p:cNvPr id="36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733172" y="4179591"/>
            <a:ext cx="473009" cy="397456"/>
            <a:chOff x="1544263" y="773749"/>
            <a:chExt cx="1816157" cy="1509212"/>
          </a:xfrm>
        </p:grpSpPr>
        <p:sp>
          <p:nvSpPr>
            <p:cNvPr id="4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7980443">
            <a:off x="7654472" y="4986239"/>
            <a:ext cx="520861" cy="601884"/>
            <a:chOff x="1544263" y="773749"/>
            <a:chExt cx="1816157" cy="1509212"/>
          </a:xfrm>
        </p:grpSpPr>
        <p:sp>
          <p:nvSpPr>
            <p:cNvPr id="5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5" y="259594"/>
            <a:ext cx="1141936" cy="11307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722363" y="612532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among earth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923" y="6114777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특화프로젝트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빅데이터</a:t>
            </a:r>
          </a:p>
        </p:txBody>
      </p:sp>
    </p:spTree>
    <p:extLst>
      <p:ext uri="{BB962C8B-B14F-4D97-AF65-F5344CB8AC3E}">
        <p14:creationId xmlns:p14="http://schemas.microsoft.com/office/powerpoint/2010/main" val="32398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6084" y="372396"/>
            <a:ext cx="443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추천시스템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5870F9-8241-43B4-9204-904758904E0B}"/>
              </a:ext>
            </a:extLst>
          </p:cNvPr>
          <p:cNvGrpSpPr/>
          <p:nvPr/>
        </p:nvGrpSpPr>
        <p:grpSpPr>
          <a:xfrm>
            <a:off x="590423" y="2238256"/>
            <a:ext cx="2381488" cy="2381487"/>
            <a:chOff x="873321" y="2601691"/>
            <a:chExt cx="1766326" cy="176632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72FE47-3A2A-4BFF-86B1-557DB31E8F63}"/>
                </a:ext>
              </a:extLst>
            </p:cNvPr>
            <p:cNvSpPr/>
            <p:nvPr/>
          </p:nvSpPr>
          <p:spPr>
            <a:xfrm>
              <a:off x="873321" y="2601691"/>
              <a:ext cx="1766326" cy="1766325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0395D91-FC5B-4065-9F6E-16992F4D8B1C}"/>
                </a:ext>
              </a:extLst>
            </p:cNvPr>
            <p:cNvSpPr/>
            <p:nvPr/>
          </p:nvSpPr>
          <p:spPr>
            <a:xfrm>
              <a:off x="940590" y="2668960"/>
              <a:ext cx="1631788" cy="1631787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F0BFBF-2CA2-4BCC-87C4-2811741970B3}"/>
                </a:ext>
              </a:extLst>
            </p:cNvPr>
            <p:cNvSpPr txBox="1"/>
            <p:nvPr/>
          </p:nvSpPr>
          <p:spPr>
            <a:xfrm>
              <a:off x="1100714" y="3070837"/>
              <a:ext cx="1311539" cy="828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카드사</a:t>
              </a:r>
              <a:endParaRPr lang="en-US" altLang="ko-KR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3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데이터</a:t>
              </a:r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" name="막힌 원호 6">
            <a:extLst>
              <a:ext uri="{FF2B5EF4-FFF2-40B4-BE49-F238E27FC236}">
                <a16:creationId xmlns:a16="http://schemas.microsoft.com/office/drawing/2014/main" id="{123E4F46-811A-415A-B710-1947254A2736}"/>
              </a:ext>
            </a:extLst>
          </p:cNvPr>
          <p:cNvSpPr/>
          <p:nvPr/>
        </p:nvSpPr>
        <p:spPr>
          <a:xfrm>
            <a:off x="245555" y="1893974"/>
            <a:ext cx="3060000" cy="3060000"/>
          </a:xfrm>
          <a:prstGeom prst="blockArc">
            <a:avLst>
              <a:gd name="adj1" fmla="val 10800000"/>
              <a:gd name="adj2" fmla="val 0"/>
              <a:gd name="adj3" fmla="val 6268"/>
            </a:avLst>
          </a:prstGeom>
          <a:solidFill>
            <a:srgbClr val="C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91C511-C1C8-49E9-85ED-D2265FF93271}"/>
              </a:ext>
            </a:extLst>
          </p:cNvPr>
          <p:cNvGrpSpPr/>
          <p:nvPr/>
        </p:nvGrpSpPr>
        <p:grpSpPr>
          <a:xfrm>
            <a:off x="6338456" y="2235505"/>
            <a:ext cx="2381488" cy="2381487"/>
            <a:chOff x="873321" y="2601691"/>
            <a:chExt cx="1766326" cy="176632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FFB1BDD-9F07-4FD6-A57D-E4FDE6972EB6}"/>
                </a:ext>
              </a:extLst>
            </p:cNvPr>
            <p:cNvSpPr/>
            <p:nvPr/>
          </p:nvSpPr>
          <p:spPr>
            <a:xfrm>
              <a:off x="873321" y="2601691"/>
              <a:ext cx="1766326" cy="1766325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7E0222E-F98C-4C41-A0A3-985E84912F11}"/>
                </a:ext>
              </a:extLst>
            </p:cNvPr>
            <p:cNvSpPr/>
            <p:nvPr/>
          </p:nvSpPr>
          <p:spPr>
            <a:xfrm>
              <a:off x="940590" y="2668960"/>
              <a:ext cx="1631788" cy="1631787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BEA8AA4-C955-4D46-8563-1E8BAB0C3F46}"/>
                </a:ext>
              </a:extLst>
            </p:cNvPr>
            <p:cNvSpPr txBox="1"/>
            <p:nvPr/>
          </p:nvSpPr>
          <p:spPr>
            <a:xfrm>
              <a:off x="940591" y="3014162"/>
              <a:ext cx="1631787" cy="955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중고거래에</a:t>
              </a:r>
              <a:endParaRPr lang="en-US" altLang="ko-KR" sz="28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28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맞는 </a:t>
              </a:r>
              <a:endPara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28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패턴 선별</a:t>
              </a:r>
              <a:endParaRPr lang="ko-KR" altLang="en-US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F04FB42-6FA6-4499-A938-B44F13EDEEBA}"/>
              </a:ext>
            </a:extLst>
          </p:cNvPr>
          <p:cNvGrpSpPr/>
          <p:nvPr/>
        </p:nvGrpSpPr>
        <p:grpSpPr>
          <a:xfrm>
            <a:off x="3465681" y="2218797"/>
            <a:ext cx="2381488" cy="2381487"/>
            <a:chOff x="873321" y="2601691"/>
            <a:chExt cx="1766326" cy="176632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96B69ABA-3CA3-4668-A5C9-90367063A620}"/>
                </a:ext>
              </a:extLst>
            </p:cNvPr>
            <p:cNvSpPr/>
            <p:nvPr/>
          </p:nvSpPr>
          <p:spPr>
            <a:xfrm>
              <a:off x="873321" y="2601691"/>
              <a:ext cx="1766326" cy="1766325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198BABF-2868-466F-9E2F-9E12323AC146}"/>
                </a:ext>
              </a:extLst>
            </p:cNvPr>
            <p:cNvSpPr/>
            <p:nvPr/>
          </p:nvSpPr>
          <p:spPr>
            <a:xfrm>
              <a:off x="940590" y="2668960"/>
              <a:ext cx="1631788" cy="1631787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9A4AC2-52CB-49AE-AE59-93521DB3D838}"/>
                </a:ext>
              </a:extLst>
            </p:cNvPr>
            <p:cNvSpPr txBox="1"/>
            <p:nvPr/>
          </p:nvSpPr>
          <p:spPr>
            <a:xfrm>
              <a:off x="940589" y="3074340"/>
              <a:ext cx="1631787" cy="828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소비패턴 분석 </a:t>
              </a:r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4" name="막힌 원호 103">
            <a:extLst>
              <a:ext uri="{FF2B5EF4-FFF2-40B4-BE49-F238E27FC236}">
                <a16:creationId xmlns:a16="http://schemas.microsoft.com/office/drawing/2014/main" id="{FF6FDF5A-E959-4888-A2A7-665D29192572}"/>
              </a:ext>
            </a:extLst>
          </p:cNvPr>
          <p:cNvSpPr/>
          <p:nvPr/>
        </p:nvSpPr>
        <p:spPr>
          <a:xfrm rot="10800000">
            <a:off x="3120286" y="1867076"/>
            <a:ext cx="3060000" cy="3060000"/>
          </a:xfrm>
          <a:prstGeom prst="blockArc">
            <a:avLst>
              <a:gd name="adj1" fmla="val 10800000"/>
              <a:gd name="adj2" fmla="val 21559831"/>
              <a:gd name="adj3" fmla="val 6349"/>
            </a:avLst>
          </a:prstGeom>
          <a:solidFill>
            <a:srgbClr val="C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E1DD306-192C-45F9-976D-65E68BAB2C4A}"/>
              </a:ext>
            </a:extLst>
          </p:cNvPr>
          <p:cNvGrpSpPr/>
          <p:nvPr/>
        </p:nvGrpSpPr>
        <p:grpSpPr>
          <a:xfrm>
            <a:off x="9217834" y="2221124"/>
            <a:ext cx="2381488" cy="2381487"/>
            <a:chOff x="873321" y="2601691"/>
            <a:chExt cx="1766326" cy="176632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464698A-0DDF-4341-B253-2D0F3DB7538A}"/>
                </a:ext>
              </a:extLst>
            </p:cNvPr>
            <p:cNvSpPr/>
            <p:nvPr/>
          </p:nvSpPr>
          <p:spPr>
            <a:xfrm>
              <a:off x="873321" y="2601691"/>
              <a:ext cx="1766326" cy="1766325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EE847A7-41B8-4F37-A9AD-07F3A1455905}"/>
                </a:ext>
              </a:extLst>
            </p:cNvPr>
            <p:cNvSpPr/>
            <p:nvPr/>
          </p:nvSpPr>
          <p:spPr>
            <a:xfrm>
              <a:off x="940590" y="2668960"/>
              <a:ext cx="1631788" cy="1631787"/>
            </a:xfrm>
            <a:prstGeom prst="ellipse">
              <a:avLst/>
            </a:prstGeom>
            <a:solidFill>
              <a:srgbClr val="FFFFFF"/>
            </a:solidFill>
            <a:ln w="1270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AADFFD8-EFCC-47FC-8C5E-9D8BB25F0C31}"/>
                </a:ext>
              </a:extLst>
            </p:cNvPr>
            <p:cNvSpPr txBox="1"/>
            <p:nvPr/>
          </p:nvSpPr>
          <p:spPr>
            <a:xfrm>
              <a:off x="940591" y="3064418"/>
              <a:ext cx="1631787" cy="890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가중치를 통한</a:t>
              </a:r>
              <a:endParaRPr lang="en-US" altLang="ko-KR" sz="2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추천 기초 </a:t>
              </a:r>
              <a:endPara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데이터로 생성</a:t>
              </a:r>
              <a:endParaRPr lang="ko-KR" altLang="en-US" sz="2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06" name="막힌 원호 105">
            <a:extLst>
              <a:ext uri="{FF2B5EF4-FFF2-40B4-BE49-F238E27FC236}">
                <a16:creationId xmlns:a16="http://schemas.microsoft.com/office/drawing/2014/main" id="{4D335789-AEE8-43B2-9334-6BEE5C4FACD4}"/>
              </a:ext>
            </a:extLst>
          </p:cNvPr>
          <p:cNvSpPr/>
          <p:nvPr/>
        </p:nvSpPr>
        <p:spPr>
          <a:xfrm>
            <a:off x="6000756" y="1893975"/>
            <a:ext cx="3060000" cy="3060000"/>
          </a:xfrm>
          <a:prstGeom prst="blockArc">
            <a:avLst>
              <a:gd name="adj1" fmla="val 10800000"/>
              <a:gd name="adj2" fmla="val 0"/>
              <a:gd name="adj3" fmla="val 6268"/>
            </a:avLst>
          </a:prstGeom>
          <a:solidFill>
            <a:srgbClr val="C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막힌 원호 106">
            <a:extLst>
              <a:ext uri="{FF2B5EF4-FFF2-40B4-BE49-F238E27FC236}">
                <a16:creationId xmlns:a16="http://schemas.microsoft.com/office/drawing/2014/main" id="{8D94EF61-BFB5-438B-B4F0-262CE249E712}"/>
              </a:ext>
            </a:extLst>
          </p:cNvPr>
          <p:cNvSpPr/>
          <p:nvPr/>
        </p:nvSpPr>
        <p:spPr>
          <a:xfrm rot="10800000">
            <a:off x="8875487" y="1867077"/>
            <a:ext cx="3060000" cy="3060000"/>
          </a:xfrm>
          <a:prstGeom prst="blockArc">
            <a:avLst>
              <a:gd name="adj1" fmla="val 10800000"/>
              <a:gd name="adj2" fmla="val 21559831"/>
              <a:gd name="adj3" fmla="val 6349"/>
            </a:avLst>
          </a:prstGeom>
          <a:solidFill>
            <a:srgbClr val="C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7131CAB-07F9-4C65-8097-325047ACF5CE}"/>
              </a:ext>
            </a:extLst>
          </p:cNvPr>
          <p:cNvSpPr/>
          <p:nvPr/>
        </p:nvSpPr>
        <p:spPr>
          <a:xfrm>
            <a:off x="245553" y="3324225"/>
            <a:ext cx="186700" cy="104774"/>
          </a:xfrm>
          <a:prstGeom prst="triangle">
            <a:avLst>
              <a:gd name="adj" fmla="val 60204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CF198373-2424-49C1-AFCA-9E7BE357FBBF}"/>
              </a:ext>
            </a:extLst>
          </p:cNvPr>
          <p:cNvSpPr/>
          <p:nvPr/>
        </p:nvSpPr>
        <p:spPr>
          <a:xfrm rot="12975999">
            <a:off x="3099525" y="3258328"/>
            <a:ext cx="216685" cy="227496"/>
          </a:xfrm>
          <a:prstGeom prst="halfFrame">
            <a:avLst>
              <a:gd name="adj1" fmla="val 22913"/>
              <a:gd name="adj2" fmla="val 21059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232F386A-8CCD-401C-B041-2CF34DCC1371}"/>
              </a:ext>
            </a:extLst>
          </p:cNvPr>
          <p:cNvSpPr/>
          <p:nvPr/>
        </p:nvSpPr>
        <p:spPr>
          <a:xfrm rot="3644249">
            <a:off x="5971526" y="3329270"/>
            <a:ext cx="220160" cy="256609"/>
          </a:xfrm>
          <a:prstGeom prst="halfFrame">
            <a:avLst>
              <a:gd name="adj1" fmla="val 22767"/>
              <a:gd name="adj2" fmla="val 24156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1/2 액자 109">
            <a:extLst>
              <a:ext uri="{FF2B5EF4-FFF2-40B4-BE49-F238E27FC236}">
                <a16:creationId xmlns:a16="http://schemas.microsoft.com/office/drawing/2014/main" id="{CCB51E32-1FB3-4A93-A24D-215B305E1616}"/>
              </a:ext>
            </a:extLst>
          </p:cNvPr>
          <p:cNvSpPr/>
          <p:nvPr/>
        </p:nvSpPr>
        <p:spPr>
          <a:xfrm rot="12975999">
            <a:off x="8845559" y="3283326"/>
            <a:ext cx="216685" cy="227496"/>
          </a:xfrm>
          <a:prstGeom prst="halfFrame">
            <a:avLst>
              <a:gd name="adj1" fmla="val 22913"/>
              <a:gd name="adj2" fmla="val 21059"/>
            </a:avLst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F69DA185-6EF2-4EDB-A124-E309F20DED5A}"/>
              </a:ext>
            </a:extLst>
          </p:cNvPr>
          <p:cNvSpPr/>
          <p:nvPr/>
        </p:nvSpPr>
        <p:spPr>
          <a:xfrm>
            <a:off x="11743053" y="3278981"/>
            <a:ext cx="192433" cy="118093"/>
          </a:xfrm>
          <a:prstGeom prst="triangle">
            <a:avLst>
              <a:gd name="adj" fmla="val 60204"/>
            </a:avLst>
          </a:prstGeom>
          <a:solidFill>
            <a:srgbClr val="C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6084" y="372396"/>
            <a:ext cx="443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추천시스템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77497-7E76-4AB7-9805-3B82212A2C0C}"/>
              </a:ext>
            </a:extLst>
          </p:cNvPr>
          <p:cNvSpPr txBox="1"/>
          <p:nvPr/>
        </p:nvSpPr>
        <p:spPr>
          <a:xfrm>
            <a:off x="3397624" y="1486663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신규 유저를 위한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그룹 추천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0521B-5789-48AB-9625-3E5BBE878770}"/>
              </a:ext>
            </a:extLst>
          </p:cNvPr>
          <p:cNvSpPr txBox="1"/>
          <p:nvPr/>
        </p:nvSpPr>
        <p:spPr>
          <a:xfrm>
            <a:off x="1858392" y="2217206"/>
            <a:ext cx="840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같은</a:t>
            </a:r>
            <a:r>
              <a:rPr lang="ko-KR" altLang="en-US" sz="2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성별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연령대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가진 유저들이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많이 조회한 카테고리의 제품을 추천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893913" y="3193590"/>
            <a:ext cx="6331150" cy="2426916"/>
            <a:chOff x="916672" y="2081056"/>
            <a:chExt cx="10426263" cy="4131478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6665569" y="2081056"/>
              <a:ext cx="4677366" cy="1812270"/>
            </a:xfrm>
            <a:prstGeom prst="roundRect">
              <a:avLst/>
            </a:prstGeom>
            <a:solidFill>
              <a:srgbClr val="F6C276"/>
            </a:solidFill>
            <a:ln>
              <a:solidFill>
                <a:srgbClr val="F8C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6672" y="2081056"/>
              <a:ext cx="4618496" cy="1812270"/>
            </a:xfrm>
            <a:prstGeom prst="roundRect">
              <a:avLst/>
            </a:prstGeom>
            <a:solidFill>
              <a:srgbClr val="4DD3C9"/>
            </a:solidFill>
            <a:ln>
              <a:solidFill>
                <a:srgbClr val="97D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101" y="5132534"/>
              <a:ext cx="1080000" cy="10800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904" y="5132534"/>
              <a:ext cx="1080000" cy="1080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1690" y="5132534"/>
              <a:ext cx="1080000" cy="1080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348" y="5132534"/>
              <a:ext cx="1080000" cy="108000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895" y="5132534"/>
              <a:ext cx="1080000" cy="1080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1385" y="5132534"/>
              <a:ext cx="1080000" cy="1080000"/>
            </a:xfrm>
            <a:prstGeom prst="rect">
              <a:avLst/>
            </a:prstGeom>
          </p:spPr>
        </p:pic>
        <p:cxnSp>
          <p:nvCxnSpPr>
            <p:cNvPr id="40" name="직선 연결선 39"/>
            <p:cNvCxnSpPr/>
            <p:nvPr/>
          </p:nvCxnSpPr>
          <p:spPr>
            <a:xfrm flipH="1">
              <a:off x="1746193" y="4140759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3192850" y="4140758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631599" y="4144013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10405035" y="4140757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8971904" y="4144013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7525247" y="4140758"/>
              <a:ext cx="7908" cy="83937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522" y="2296364"/>
              <a:ext cx="1440000" cy="144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522" y="2307619"/>
              <a:ext cx="1440000" cy="1440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26" y="2307619"/>
              <a:ext cx="1440000" cy="1440000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090" y="2307619"/>
              <a:ext cx="1440000" cy="1440000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812" y="2296364"/>
              <a:ext cx="1440000" cy="1440000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3005" y="2296364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1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6084" y="372396"/>
            <a:ext cx="443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추천시스템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22FE4-C54B-4B6E-AAC7-6562969EF4A9}"/>
              </a:ext>
            </a:extLst>
          </p:cNvPr>
          <p:cNvSpPr txBox="1"/>
          <p:nvPr/>
        </p:nvSpPr>
        <p:spPr>
          <a:xfrm>
            <a:off x="3155674" y="1588450"/>
            <a:ext cx="580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기존 유저를 위한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개인화 추천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75977" y="2965378"/>
            <a:ext cx="8523990" cy="2666259"/>
            <a:chOff x="1773606" y="2253357"/>
            <a:chExt cx="8523990" cy="266625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F63606-8E5F-489C-B278-37681B167AC0}"/>
                </a:ext>
              </a:extLst>
            </p:cNvPr>
            <p:cNvGrpSpPr/>
            <p:nvPr/>
          </p:nvGrpSpPr>
          <p:grpSpPr>
            <a:xfrm>
              <a:off x="1773606" y="2253357"/>
              <a:ext cx="8523990" cy="2666259"/>
              <a:chOff x="1077768" y="2069080"/>
              <a:chExt cx="8523990" cy="266625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4D681FB-6A8A-4F94-9B8E-6870999EE20C}"/>
                  </a:ext>
                </a:extLst>
              </p:cNvPr>
              <p:cNvGrpSpPr/>
              <p:nvPr/>
            </p:nvGrpSpPr>
            <p:grpSpPr>
              <a:xfrm>
                <a:off x="3278048" y="3703609"/>
                <a:ext cx="4534765" cy="1031730"/>
                <a:chOff x="3278048" y="3703609"/>
                <a:chExt cx="4534765" cy="103173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293627" y="3703609"/>
                  <a:ext cx="45191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 err="1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하이브리드</a:t>
                  </a:r>
                  <a:r>
                    <a:rPr lang="ko-KR" altLang="en-US" sz="32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 </a:t>
                  </a:r>
                  <a:r>
                    <a:rPr lang="ko-KR" altLang="en-US" sz="3200" dirty="0" err="1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추천시스템</a:t>
                  </a:r>
                  <a:r>
                    <a:rPr lang="ko-KR" altLang="en-US" sz="32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 </a:t>
                  </a:r>
                  <a:endParaRPr lang="en-US" altLang="ko-KR" sz="32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278048" y="4335229"/>
                  <a:ext cx="34275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+</a:t>
                  </a:r>
                  <a:r>
                    <a:rPr lang="ko-KR" altLang="en-US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빠른 반응</a:t>
                  </a:r>
                  <a:r>
                    <a:rPr lang="en-US" altLang="ko-KR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 +</a:t>
                  </a:r>
                  <a:r>
                    <a:rPr lang="ko-KR" altLang="en-US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안정성 </a:t>
                  </a:r>
                  <a:r>
                    <a:rPr lang="en-US" altLang="ko-KR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+</a:t>
                  </a:r>
                  <a:r>
                    <a:rPr lang="ko-KR" altLang="en-US" sz="2000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다양성</a:t>
                  </a: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B26A9C8-0C72-4AB4-9925-0848DA5AB7F0}"/>
                  </a:ext>
                </a:extLst>
              </p:cNvPr>
              <p:cNvGrpSpPr/>
              <p:nvPr/>
            </p:nvGrpSpPr>
            <p:grpSpPr>
              <a:xfrm>
                <a:off x="1077768" y="2114222"/>
                <a:ext cx="3625932" cy="863249"/>
                <a:chOff x="1077768" y="2114222"/>
                <a:chExt cx="3625932" cy="863249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181582" y="2114222"/>
                  <a:ext cx="35221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아이템 기반 협업 </a:t>
                  </a:r>
                  <a:r>
                    <a:rPr lang="ko-KR" altLang="en-US" sz="2400" dirty="0" err="1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필터링</a:t>
                  </a:r>
                  <a:endParaRPr lang="en-US" altLang="ko-KR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077768" y="2575887"/>
                  <a:ext cx="2207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+</a:t>
                  </a:r>
                  <a:r>
                    <a:rPr lang="ko-KR" altLang="en-US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빠른 반응</a:t>
                  </a:r>
                  <a:r>
                    <a:rPr lang="en-US" altLang="ko-KR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 +</a:t>
                  </a:r>
                  <a:r>
                    <a:rPr lang="ko-KR" altLang="en-US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안정성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5A4733-B639-4683-ACBA-6EE6BC11443B}"/>
                    </a:ext>
                  </a:extLst>
                </p:cNvPr>
                <p:cNvSpPr txBox="1"/>
                <p:nvPr/>
              </p:nvSpPr>
              <p:spPr>
                <a:xfrm>
                  <a:off x="3719113" y="2608139"/>
                  <a:ext cx="952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EE5253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-</a:t>
                  </a:r>
                  <a:r>
                    <a:rPr lang="ko-KR" altLang="en-US" dirty="0">
                      <a:solidFill>
                        <a:srgbClr val="EE5253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다양성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CEA42BF-E3D3-44B5-A1B9-703142CBD53F}"/>
                  </a:ext>
                </a:extLst>
              </p:cNvPr>
              <p:cNvGrpSpPr/>
              <p:nvPr/>
            </p:nvGrpSpPr>
            <p:grpSpPr>
              <a:xfrm>
                <a:off x="6036336" y="2069080"/>
                <a:ext cx="3565422" cy="827108"/>
                <a:chOff x="6036336" y="2069080"/>
                <a:chExt cx="3565422" cy="827108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6068418" y="2069080"/>
                  <a:ext cx="3533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Matrix Factorization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649253" y="2491739"/>
                  <a:ext cx="952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EE5253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-</a:t>
                  </a:r>
                  <a:r>
                    <a:rPr lang="ko-KR" altLang="en-US" dirty="0">
                      <a:solidFill>
                        <a:srgbClr val="EE5253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안정성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2748BA-CF3A-4097-868E-2CD6A6F9DAF5}"/>
                    </a:ext>
                  </a:extLst>
                </p:cNvPr>
                <p:cNvSpPr txBox="1"/>
                <p:nvPr/>
              </p:nvSpPr>
              <p:spPr>
                <a:xfrm>
                  <a:off x="6036336" y="2526856"/>
                  <a:ext cx="2207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+</a:t>
                  </a:r>
                  <a:r>
                    <a:rPr lang="ko-KR" altLang="en-US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빠른 반응</a:t>
                  </a:r>
                  <a:r>
                    <a:rPr lang="en-US" altLang="ko-KR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 +</a:t>
                  </a:r>
                  <a:r>
                    <a:rPr lang="ko-KR" altLang="en-US" dirty="0">
                      <a:solidFill>
                        <a:srgbClr val="10AC84"/>
                      </a:solidFill>
                      <a:latin typeface="에스코어 드림 7 ExtraBold" panose="020B0803030302020204" pitchFamily="34" charset="-127"/>
                      <a:ea typeface="에스코어 드림 7 ExtraBold" panose="020B0803030302020204" pitchFamily="34" charset="-127"/>
                    </a:rPr>
                    <a:t>다양성</a:t>
                  </a:r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5854487" y="2352851"/>
              <a:ext cx="469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+</a:t>
              </a:r>
              <a:endPara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15984" y="4017061"/>
              <a:ext cx="4005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=</a:t>
              </a:r>
              <a:endPara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1001" y="2884656"/>
            <a:ext cx="3489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03.</a:t>
            </a:r>
            <a:r>
              <a:rPr lang="ko-KR" altLang="en-US" sz="60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영상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6D6BE96A-0A81-491A-8611-2F53CEEB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402309" y="4265724"/>
            <a:ext cx="3460771" cy="28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016553" y="2211454"/>
            <a:ext cx="4596376" cy="1727765"/>
            <a:chOff x="4287520" y="2221458"/>
            <a:chExt cx="4596376" cy="172776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287520" y="2658903"/>
              <a:ext cx="4374159" cy="1290320"/>
            </a:xfrm>
            <a:custGeom>
              <a:avLst/>
              <a:gdLst>
                <a:gd name="connsiteX0" fmla="*/ 0 w 4632960"/>
                <a:gd name="connsiteY0" fmla="*/ 513080 h 1026160"/>
                <a:gd name="connsiteX1" fmla="*/ 513080 w 4632960"/>
                <a:gd name="connsiteY1" fmla="*/ 0 h 1026160"/>
                <a:gd name="connsiteX2" fmla="*/ 4119880 w 4632960"/>
                <a:gd name="connsiteY2" fmla="*/ 0 h 1026160"/>
                <a:gd name="connsiteX3" fmla="*/ 4632960 w 4632960"/>
                <a:gd name="connsiteY3" fmla="*/ 513080 h 1026160"/>
                <a:gd name="connsiteX4" fmla="*/ 4632960 w 4632960"/>
                <a:gd name="connsiteY4" fmla="*/ 513080 h 1026160"/>
                <a:gd name="connsiteX5" fmla="*/ 4119880 w 4632960"/>
                <a:gd name="connsiteY5" fmla="*/ 1026160 h 1026160"/>
                <a:gd name="connsiteX6" fmla="*/ 513080 w 4632960"/>
                <a:gd name="connsiteY6" fmla="*/ 1026160 h 1026160"/>
                <a:gd name="connsiteX7" fmla="*/ 0 w 4632960"/>
                <a:gd name="connsiteY7" fmla="*/ 513080 h 1026160"/>
                <a:gd name="connsiteX0" fmla="*/ 823 w 4633783"/>
                <a:gd name="connsiteY0" fmla="*/ 513080 h 1026160"/>
                <a:gd name="connsiteX1" fmla="*/ 615503 w 4633783"/>
                <a:gd name="connsiteY1" fmla="*/ 162560 h 1026160"/>
                <a:gd name="connsiteX2" fmla="*/ 4120703 w 4633783"/>
                <a:gd name="connsiteY2" fmla="*/ 0 h 1026160"/>
                <a:gd name="connsiteX3" fmla="*/ 4633783 w 4633783"/>
                <a:gd name="connsiteY3" fmla="*/ 513080 h 1026160"/>
                <a:gd name="connsiteX4" fmla="*/ 4633783 w 4633783"/>
                <a:gd name="connsiteY4" fmla="*/ 513080 h 1026160"/>
                <a:gd name="connsiteX5" fmla="*/ 4120703 w 4633783"/>
                <a:gd name="connsiteY5" fmla="*/ 1026160 h 1026160"/>
                <a:gd name="connsiteX6" fmla="*/ 513903 w 4633783"/>
                <a:gd name="connsiteY6" fmla="*/ 1026160 h 1026160"/>
                <a:gd name="connsiteX7" fmla="*/ 823 w 4633783"/>
                <a:gd name="connsiteY7" fmla="*/ 513080 h 1026160"/>
                <a:gd name="connsiteX0" fmla="*/ 1158 w 4634118"/>
                <a:gd name="connsiteY0" fmla="*/ 513080 h 1026160"/>
                <a:gd name="connsiteX1" fmla="*/ 636158 w 4634118"/>
                <a:gd name="connsiteY1" fmla="*/ 81280 h 1026160"/>
                <a:gd name="connsiteX2" fmla="*/ 4121038 w 4634118"/>
                <a:gd name="connsiteY2" fmla="*/ 0 h 1026160"/>
                <a:gd name="connsiteX3" fmla="*/ 4634118 w 4634118"/>
                <a:gd name="connsiteY3" fmla="*/ 513080 h 1026160"/>
                <a:gd name="connsiteX4" fmla="*/ 4634118 w 4634118"/>
                <a:gd name="connsiteY4" fmla="*/ 513080 h 1026160"/>
                <a:gd name="connsiteX5" fmla="*/ 4121038 w 4634118"/>
                <a:gd name="connsiteY5" fmla="*/ 1026160 h 1026160"/>
                <a:gd name="connsiteX6" fmla="*/ 514238 w 4634118"/>
                <a:gd name="connsiteY6" fmla="*/ 1026160 h 1026160"/>
                <a:gd name="connsiteX7" fmla="*/ 1158 w 4634118"/>
                <a:gd name="connsiteY7" fmla="*/ 513080 h 1026160"/>
                <a:gd name="connsiteX0" fmla="*/ 1741 w 4543261"/>
                <a:gd name="connsiteY0" fmla="*/ 523240 h 1026160"/>
                <a:gd name="connsiteX1" fmla="*/ 545301 w 4543261"/>
                <a:gd name="connsiteY1" fmla="*/ 81280 h 1026160"/>
                <a:gd name="connsiteX2" fmla="*/ 4030181 w 4543261"/>
                <a:gd name="connsiteY2" fmla="*/ 0 h 1026160"/>
                <a:gd name="connsiteX3" fmla="*/ 4543261 w 4543261"/>
                <a:gd name="connsiteY3" fmla="*/ 513080 h 1026160"/>
                <a:gd name="connsiteX4" fmla="*/ 4543261 w 4543261"/>
                <a:gd name="connsiteY4" fmla="*/ 513080 h 1026160"/>
                <a:gd name="connsiteX5" fmla="*/ 4030181 w 4543261"/>
                <a:gd name="connsiteY5" fmla="*/ 1026160 h 1026160"/>
                <a:gd name="connsiteX6" fmla="*/ 423381 w 4543261"/>
                <a:gd name="connsiteY6" fmla="*/ 1026160 h 1026160"/>
                <a:gd name="connsiteX7" fmla="*/ 1741 w 4543261"/>
                <a:gd name="connsiteY7" fmla="*/ 523240 h 1026160"/>
                <a:gd name="connsiteX0" fmla="*/ 1741 w 4543261"/>
                <a:gd name="connsiteY0" fmla="*/ 523240 h 1148080"/>
                <a:gd name="connsiteX1" fmla="*/ 545301 w 4543261"/>
                <a:gd name="connsiteY1" fmla="*/ 81280 h 1148080"/>
                <a:gd name="connsiteX2" fmla="*/ 4030181 w 4543261"/>
                <a:gd name="connsiteY2" fmla="*/ 0 h 1148080"/>
                <a:gd name="connsiteX3" fmla="*/ 4543261 w 4543261"/>
                <a:gd name="connsiteY3" fmla="*/ 513080 h 1148080"/>
                <a:gd name="connsiteX4" fmla="*/ 4543261 w 4543261"/>
                <a:gd name="connsiteY4" fmla="*/ 513080 h 1148080"/>
                <a:gd name="connsiteX5" fmla="*/ 4162261 w 4543261"/>
                <a:gd name="connsiteY5" fmla="*/ 1148080 h 1148080"/>
                <a:gd name="connsiteX6" fmla="*/ 423381 w 4543261"/>
                <a:gd name="connsiteY6" fmla="*/ 1026160 h 1148080"/>
                <a:gd name="connsiteX7" fmla="*/ 1741 w 4543261"/>
                <a:gd name="connsiteY7" fmla="*/ 523240 h 1148080"/>
                <a:gd name="connsiteX0" fmla="*/ 1741 w 4655021"/>
                <a:gd name="connsiteY0" fmla="*/ 523240 h 1148080"/>
                <a:gd name="connsiteX1" fmla="*/ 545301 w 4655021"/>
                <a:gd name="connsiteY1" fmla="*/ 81280 h 1148080"/>
                <a:gd name="connsiteX2" fmla="*/ 4030181 w 4655021"/>
                <a:gd name="connsiteY2" fmla="*/ 0 h 1148080"/>
                <a:gd name="connsiteX3" fmla="*/ 4543261 w 4655021"/>
                <a:gd name="connsiteY3" fmla="*/ 513080 h 1148080"/>
                <a:gd name="connsiteX4" fmla="*/ 4655021 w 4655021"/>
                <a:gd name="connsiteY4" fmla="*/ 543560 h 1148080"/>
                <a:gd name="connsiteX5" fmla="*/ 4162261 w 4655021"/>
                <a:gd name="connsiteY5" fmla="*/ 1148080 h 1148080"/>
                <a:gd name="connsiteX6" fmla="*/ 423381 w 4655021"/>
                <a:gd name="connsiteY6" fmla="*/ 1026160 h 1148080"/>
                <a:gd name="connsiteX7" fmla="*/ 1741 w 4655021"/>
                <a:gd name="connsiteY7" fmla="*/ 523240 h 1148080"/>
                <a:gd name="connsiteX0" fmla="*/ 1741 w 4665181"/>
                <a:gd name="connsiteY0" fmla="*/ 523240 h 1148080"/>
                <a:gd name="connsiteX1" fmla="*/ 545301 w 4665181"/>
                <a:gd name="connsiteY1" fmla="*/ 81280 h 1148080"/>
                <a:gd name="connsiteX2" fmla="*/ 4030181 w 4665181"/>
                <a:gd name="connsiteY2" fmla="*/ 0 h 1148080"/>
                <a:gd name="connsiteX3" fmla="*/ 4665181 w 4665181"/>
                <a:gd name="connsiteY3" fmla="*/ 441960 h 1148080"/>
                <a:gd name="connsiteX4" fmla="*/ 4655021 w 4665181"/>
                <a:gd name="connsiteY4" fmla="*/ 543560 h 1148080"/>
                <a:gd name="connsiteX5" fmla="*/ 4162261 w 4665181"/>
                <a:gd name="connsiteY5" fmla="*/ 1148080 h 1148080"/>
                <a:gd name="connsiteX6" fmla="*/ 423381 w 4665181"/>
                <a:gd name="connsiteY6" fmla="*/ 1026160 h 1148080"/>
                <a:gd name="connsiteX7" fmla="*/ 1741 w 4665181"/>
                <a:gd name="connsiteY7" fmla="*/ 523240 h 1148080"/>
                <a:gd name="connsiteX0" fmla="*/ 2 w 4663442"/>
                <a:gd name="connsiteY0" fmla="*/ 523240 h 1148080"/>
                <a:gd name="connsiteX1" fmla="*/ 543562 w 4663442"/>
                <a:gd name="connsiteY1" fmla="*/ 81280 h 1148080"/>
                <a:gd name="connsiteX2" fmla="*/ 4028442 w 4663442"/>
                <a:gd name="connsiteY2" fmla="*/ 0 h 1148080"/>
                <a:gd name="connsiteX3" fmla="*/ 4663442 w 4663442"/>
                <a:gd name="connsiteY3" fmla="*/ 441960 h 1148080"/>
                <a:gd name="connsiteX4" fmla="*/ 4653282 w 4663442"/>
                <a:gd name="connsiteY4" fmla="*/ 543560 h 1148080"/>
                <a:gd name="connsiteX5" fmla="*/ 4160522 w 4663442"/>
                <a:gd name="connsiteY5" fmla="*/ 1148080 h 1148080"/>
                <a:gd name="connsiteX6" fmla="*/ 539581 w 4663442"/>
                <a:gd name="connsiteY6" fmla="*/ 969657 h 1148080"/>
                <a:gd name="connsiteX7" fmla="*/ 2 w 4663442"/>
                <a:gd name="connsiteY7" fmla="*/ 52324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3442" h="1148080">
                  <a:moveTo>
                    <a:pt x="2" y="523240"/>
                  </a:moveTo>
                  <a:cubicBezTo>
                    <a:pt x="665" y="375177"/>
                    <a:pt x="260196" y="81280"/>
                    <a:pt x="543562" y="81280"/>
                  </a:cubicBezTo>
                  <a:cubicBezTo>
                    <a:pt x="1745829" y="81280"/>
                    <a:pt x="2826175" y="0"/>
                    <a:pt x="4028442" y="0"/>
                  </a:cubicBezTo>
                  <a:cubicBezTo>
                    <a:pt x="4311808" y="0"/>
                    <a:pt x="4663442" y="158594"/>
                    <a:pt x="4663442" y="441960"/>
                  </a:cubicBezTo>
                  <a:lnTo>
                    <a:pt x="4653282" y="543560"/>
                  </a:lnTo>
                  <a:cubicBezTo>
                    <a:pt x="4653282" y="826926"/>
                    <a:pt x="4443888" y="1148080"/>
                    <a:pt x="4160522" y="1148080"/>
                  </a:cubicBezTo>
                  <a:lnTo>
                    <a:pt x="539581" y="969657"/>
                  </a:lnTo>
                  <a:cubicBezTo>
                    <a:pt x="256215" y="969657"/>
                    <a:pt x="-661" y="671303"/>
                    <a:pt x="2" y="523240"/>
                  </a:cubicBezTo>
                  <a:close/>
                </a:path>
              </a:pathLst>
            </a:cu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56879" y="2825372"/>
              <a:ext cx="42270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6000">
                  <a:latin typeface="Patrick Hand" panose="00000500000000000000" pitchFamily="2" charset="0"/>
                  <a:ea typeface="여기어때 잘난체" panose="020B0600000101010101" pitchFamily="50" charset="-127"/>
                </a:rPr>
                <a:t>감사합니다</a:t>
              </a:r>
              <a:endParaRPr lang="ko-KR" altLang="en-US" sz="6000" dirty="0">
                <a:latin typeface="Patrick Hand" panose="00000500000000000000" pitchFamily="2" charset="0"/>
                <a:ea typeface="여기어때 잘난체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448651">
              <a:off x="4668477" y="2221458"/>
              <a:ext cx="2622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Patrick Hand" panose="00000500000000000000" pitchFamily="2" charset="0"/>
                </a:rPr>
                <a:t>For Earth For Us</a:t>
              </a:r>
              <a:endParaRPr lang="ko-KR" altLang="en-US" sz="3200" dirty="0">
                <a:latin typeface="Patrick Hand" panose="00000500000000000000" pitchFamily="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flipH="1" flipV="1">
            <a:off x="9459923" y="4590620"/>
            <a:ext cx="520861" cy="601884"/>
            <a:chOff x="1544263" y="773749"/>
            <a:chExt cx="1816157" cy="150921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8493213" y="1792037"/>
            <a:ext cx="938098" cy="762116"/>
            <a:chOff x="1544263" y="773749"/>
            <a:chExt cx="1816157" cy="1509212"/>
          </a:xfrm>
        </p:grpSpPr>
        <p:sp>
          <p:nvSpPr>
            <p:cNvPr id="2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2034274" flipH="1" flipV="1">
            <a:off x="8912905" y="4450522"/>
            <a:ext cx="371730" cy="331692"/>
            <a:chOff x="1544263" y="773749"/>
            <a:chExt cx="1816157" cy="1509212"/>
          </a:xfrm>
        </p:grpSpPr>
        <p:sp>
          <p:nvSpPr>
            <p:cNvPr id="26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4439617" flipH="1" flipV="1">
            <a:off x="2608314" y="4307908"/>
            <a:ext cx="623105" cy="696248"/>
            <a:chOff x="1544263" y="773749"/>
            <a:chExt cx="1816157" cy="1509212"/>
          </a:xfrm>
        </p:grpSpPr>
        <p:sp>
          <p:nvSpPr>
            <p:cNvPr id="3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4270535" flipH="1" flipV="1">
            <a:off x="2251728" y="3510954"/>
            <a:ext cx="520861" cy="601884"/>
            <a:chOff x="1544263" y="773749"/>
            <a:chExt cx="1816157" cy="1509212"/>
          </a:xfrm>
        </p:grpSpPr>
        <p:sp>
          <p:nvSpPr>
            <p:cNvPr id="36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flipH="1" flipV="1">
            <a:off x="2962822" y="2184690"/>
            <a:ext cx="473009" cy="397456"/>
            <a:chOff x="1544263" y="773749"/>
            <a:chExt cx="1816157" cy="1509212"/>
          </a:xfrm>
        </p:grpSpPr>
        <p:sp>
          <p:nvSpPr>
            <p:cNvPr id="4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7980443" flipH="1" flipV="1">
            <a:off x="3993670" y="1173614"/>
            <a:ext cx="520861" cy="601884"/>
            <a:chOff x="1544263" y="773749"/>
            <a:chExt cx="1816157" cy="1509212"/>
          </a:xfrm>
        </p:grpSpPr>
        <p:sp>
          <p:nvSpPr>
            <p:cNvPr id="51" name="모서리가 둥근 직사각형 14"/>
            <p:cNvSpPr/>
            <p:nvPr/>
          </p:nvSpPr>
          <p:spPr>
            <a:xfrm>
              <a:off x="1544263" y="1447800"/>
              <a:ext cx="1816157" cy="223564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14"/>
            <p:cNvSpPr/>
            <p:nvPr/>
          </p:nvSpPr>
          <p:spPr>
            <a:xfrm rot="2321433" flipV="1">
              <a:off x="1734355" y="1480225"/>
              <a:ext cx="1565523" cy="15871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14"/>
            <p:cNvSpPr/>
            <p:nvPr/>
          </p:nvSpPr>
          <p:spPr>
            <a:xfrm rot="7950196" flipV="1">
              <a:off x="1697734" y="1366280"/>
              <a:ext cx="1509212" cy="324149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14"/>
            <p:cNvSpPr/>
            <p:nvPr/>
          </p:nvSpPr>
          <p:spPr>
            <a:xfrm rot="5605245" flipV="1">
              <a:off x="1719277" y="1433499"/>
              <a:ext cx="1466125" cy="219105"/>
            </a:xfrm>
            <a:custGeom>
              <a:avLst/>
              <a:gdLst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81480 w 1808480"/>
                <a:gd name="connsiteY2" fmla="*/ 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1480 w 1808480"/>
                <a:gd name="connsiteY5" fmla="*/ 25400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808480 w 1808480"/>
                <a:gd name="connsiteY4" fmla="*/ 12700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0 w 1808480"/>
                <a:gd name="connsiteY0" fmla="*/ 127000 h 254000"/>
                <a:gd name="connsiteX1" fmla="*/ 127000 w 1808480"/>
                <a:gd name="connsiteY1" fmla="*/ 0 h 254000"/>
                <a:gd name="connsiteX2" fmla="*/ 1643380 w 1808480"/>
                <a:gd name="connsiteY2" fmla="*/ 76200 h 254000"/>
                <a:gd name="connsiteX3" fmla="*/ 1808480 w 1808480"/>
                <a:gd name="connsiteY3" fmla="*/ 127000 h 254000"/>
                <a:gd name="connsiteX4" fmla="*/ 1732280 w 1808480"/>
                <a:gd name="connsiteY4" fmla="*/ 149860 h 254000"/>
                <a:gd name="connsiteX5" fmla="*/ 1689100 w 1808480"/>
                <a:gd name="connsiteY5" fmla="*/ 200660 h 254000"/>
                <a:gd name="connsiteX6" fmla="*/ 127000 w 1808480"/>
                <a:gd name="connsiteY6" fmla="*/ 254000 h 254000"/>
                <a:gd name="connsiteX7" fmla="*/ 0 w 1808480"/>
                <a:gd name="connsiteY7" fmla="*/ 127000 h 254000"/>
                <a:gd name="connsiteX0" fmla="*/ 20 w 1808500"/>
                <a:gd name="connsiteY0" fmla="*/ 127000 h 203103"/>
                <a:gd name="connsiteX1" fmla="*/ 127020 w 1808500"/>
                <a:gd name="connsiteY1" fmla="*/ 0 h 203103"/>
                <a:gd name="connsiteX2" fmla="*/ 1643400 w 1808500"/>
                <a:gd name="connsiteY2" fmla="*/ 76200 h 203103"/>
                <a:gd name="connsiteX3" fmla="*/ 1808500 w 1808500"/>
                <a:gd name="connsiteY3" fmla="*/ 127000 h 203103"/>
                <a:gd name="connsiteX4" fmla="*/ 1732300 w 1808500"/>
                <a:gd name="connsiteY4" fmla="*/ 149860 h 203103"/>
                <a:gd name="connsiteX5" fmla="*/ 1689120 w 1808500"/>
                <a:gd name="connsiteY5" fmla="*/ 200660 h 203103"/>
                <a:gd name="connsiteX6" fmla="*/ 134640 w 1808500"/>
                <a:gd name="connsiteY6" fmla="*/ 193040 h 203103"/>
                <a:gd name="connsiteX7" fmla="*/ 20 w 1808500"/>
                <a:gd name="connsiteY7" fmla="*/ 127000 h 203103"/>
                <a:gd name="connsiteX0" fmla="*/ 57 w 1770437"/>
                <a:gd name="connsiteY0" fmla="*/ 127000 h 203103"/>
                <a:gd name="connsiteX1" fmla="*/ 88957 w 1770437"/>
                <a:gd name="connsiteY1" fmla="*/ 0 h 203103"/>
                <a:gd name="connsiteX2" fmla="*/ 1605337 w 1770437"/>
                <a:gd name="connsiteY2" fmla="*/ 76200 h 203103"/>
                <a:gd name="connsiteX3" fmla="*/ 1770437 w 1770437"/>
                <a:gd name="connsiteY3" fmla="*/ 127000 h 203103"/>
                <a:gd name="connsiteX4" fmla="*/ 1694237 w 1770437"/>
                <a:gd name="connsiteY4" fmla="*/ 149860 h 203103"/>
                <a:gd name="connsiteX5" fmla="*/ 1651057 w 1770437"/>
                <a:gd name="connsiteY5" fmla="*/ 200660 h 203103"/>
                <a:gd name="connsiteX6" fmla="*/ 96577 w 1770437"/>
                <a:gd name="connsiteY6" fmla="*/ 193040 h 203103"/>
                <a:gd name="connsiteX7" fmla="*/ 57 w 1770437"/>
                <a:gd name="connsiteY7" fmla="*/ 127000 h 203103"/>
                <a:gd name="connsiteX0" fmla="*/ 57 w 1770437"/>
                <a:gd name="connsiteY0" fmla="*/ 127000 h 223520"/>
                <a:gd name="connsiteX1" fmla="*/ 88957 w 1770437"/>
                <a:gd name="connsiteY1" fmla="*/ 0 h 223520"/>
                <a:gd name="connsiteX2" fmla="*/ 1605337 w 1770437"/>
                <a:gd name="connsiteY2" fmla="*/ 76200 h 223520"/>
                <a:gd name="connsiteX3" fmla="*/ 1770437 w 1770437"/>
                <a:gd name="connsiteY3" fmla="*/ 127000 h 223520"/>
                <a:gd name="connsiteX4" fmla="*/ 1694237 w 1770437"/>
                <a:gd name="connsiteY4" fmla="*/ 149860 h 223520"/>
                <a:gd name="connsiteX5" fmla="*/ 1712017 w 1770437"/>
                <a:gd name="connsiteY5" fmla="*/ 223520 h 223520"/>
                <a:gd name="connsiteX6" fmla="*/ 96577 w 1770437"/>
                <a:gd name="connsiteY6" fmla="*/ 193040 h 223520"/>
                <a:gd name="connsiteX7" fmla="*/ 57 w 1770437"/>
                <a:gd name="connsiteY7" fmla="*/ 127000 h 223520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770437 w 1816157"/>
                <a:gd name="connsiteY3" fmla="*/ 12700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  <a:gd name="connsiteX0" fmla="*/ 57 w 1816157"/>
                <a:gd name="connsiteY0" fmla="*/ 127000 h 223564"/>
                <a:gd name="connsiteX1" fmla="*/ 88957 w 1816157"/>
                <a:gd name="connsiteY1" fmla="*/ 0 h 223564"/>
                <a:gd name="connsiteX2" fmla="*/ 1605337 w 1816157"/>
                <a:gd name="connsiteY2" fmla="*/ 76200 h 223564"/>
                <a:gd name="connsiteX3" fmla="*/ 1808537 w 1816157"/>
                <a:gd name="connsiteY3" fmla="*/ 119380 h 223564"/>
                <a:gd name="connsiteX4" fmla="*/ 1816157 w 1816157"/>
                <a:gd name="connsiteY4" fmla="*/ 157480 h 223564"/>
                <a:gd name="connsiteX5" fmla="*/ 1712017 w 1816157"/>
                <a:gd name="connsiteY5" fmla="*/ 223520 h 223564"/>
                <a:gd name="connsiteX6" fmla="*/ 96577 w 1816157"/>
                <a:gd name="connsiteY6" fmla="*/ 193040 h 223564"/>
                <a:gd name="connsiteX7" fmla="*/ 57 w 1816157"/>
                <a:gd name="connsiteY7" fmla="*/ 127000 h 22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157" h="223564">
                  <a:moveTo>
                    <a:pt x="57" y="127000"/>
                  </a:moveTo>
                  <a:cubicBezTo>
                    <a:pt x="-1213" y="94827"/>
                    <a:pt x="18817" y="0"/>
                    <a:pt x="88957" y="0"/>
                  </a:cubicBezTo>
                  <a:cubicBezTo>
                    <a:pt x="607117" y="0"/>
                    <a:pt x="1087177" y="76200"/>
                    <a:pt x="1605337" y="76200"/>
                  </a:cubicBezTo>
                  <a:cubicBezTo>
                    <a:pt x="1675477" y="76200"/>
                    <a:pt x="1808537" y="49240"/>
                    <a:pt x="1808537" y="119380"/>
                  </a:cubicBezTo>
                  <a:lnTo>
                    <a:pt x="1816157" y="157480"/>
                  </a:lnTo>
                  <a:cubicBezTo>
                    <a:pt x="1816157" y="227620"/>
                    <a:pt x="1782157" y="223520"/>
                    <a:pt x="1712017" y="223520"/>
                  </a:cubicBezTo>
                  <a:lnTo>
                    <a:pt x="96577" y="193040"/>
                  </a:lnTo>
                  <a:cubicBezTo>
                    <a:pt x="26437" y="193040"/>
                    <a:pt x="1327" y="159173"/>
                    <a:pt x="57" y="127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5" y="259594"/>
            <a:ext cx="1141936" cy="113074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07923" y="6114777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특화프로젝트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빅데이터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2363" y="612532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among earth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4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46028" y="4527451"/>
            <a:ext cx="1381125" cy="1293195"/>
            <a:chOff x="1654608" y="3369804"/>
            <a:chExt cx="1381125" cy="1293195"/>
          </a:xfrm>
        </p:grpSpPr>
        <p:sp>
          <p:nvSpPr>
            <p:cNvPr id="6" name="TextBox 5"/>
            <p:cNvSpPr txBox="1"/>
            <p:nvPr/>
          </p:nvSpPr>
          <p:spPr>
            <a:xfrm>
              <a:off x="1654608" y="3369804"/>
              <a:ext cx="1381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01</a:t>
              </a:r>
              <a:endParaRPr lang="ko-KR" altLang="en-US" sz="5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5309" y="4139779"/>
              <a:ext cx="873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개요</a:t>
              </a:r>
              <a:endParaRPr lang="ko-KR" altLang="en-US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368901" y="4560220"/>
            <a:ext cx="1563248" cy="1299227"/>
            <a:chOff x="977645" y="3459779"/>
            <a:chExt cx="1563248" cy="1299227"/>
          </a:xfrm>
        </p:grpSpPr>
        <p:sp>
          <p:nvSpPr>
            <p:cNvPr id="13" name="TextBox 12"/>
            <p:cNvSpPr txBox="1"/>
            <p:nvPr/>
          </p:nvSpPr>
          <p:spPr>
            <a:xfrm>
              <a:off x="1021350" y="3459779"/>
              <a:ext cx="1381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02</a:t>
              </a:r>
              <a:endParaRPr lang="ko-KR" altLang="en-US" sz="5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7645" y="4235786"/>
              <a:ext cx="1563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주요기능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117602" y="4513922"/>
            <a:ext cx="1381125" cy="1270437"/>
            <a:chOff x="2227660" y="3219542"/>
            <a:chExt cx="1381125" cy="1270437"/>
          </a:xfrm>
        </p:grpSpPr>
        <p:sp>
          <p:nvSpPr>
            <p:cNvPr id="19" name="TextBox 18"/>
            <p:cNvSpPr txBox="1"/>
            <p:nvPr/>
          </p:nvSpPr>
          <p:spPr>
            <a:xfrm>
              <a:off x="2227660" y="3219542"/>
              <a:ext cx="1381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03</a:t>
              </a:r>
              <a:endParaRPr lang="ko-KR" altLang="en-US" sz="5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1243" y="3966759"/>
              <a:ext cx="873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영상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41865" y="-5234"/>
            <a:ext cx="12233865" cy="2940270"/>
            <a:chOff x="-41865" y="-5234"/>
            <a:chExt cx="12233865" cy="2940270"/>
          </a:xfrm>
        </p:grpSpPr>
        <p:sp>
          <p:nvSpPr>
            <p:cNvPr id="2" name="직사각형 1"/>
            <p:cNvSpPr/>
            <p:nvPr/>
          </p:nvSpPr>
          <p:spPr>
            <a:xfrm>
              <a:off x="0" y="-5234"/>
              <a:ext cx="12192000" cy="2615083"/>
            </a:xfrm>
            <a:prstGeom prst="rect">
              <a:avLst/>
            </a:pr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0" y="2523227"/>
              <a:ext cx="12192000" cy="411809"/>
            </a:xfrm>
            <a:custGeom>
              <a:avLst/>
              <a:gdLst>
                <a:gd name="connsiteX0" fmla="*/ 6316555 w 12192000"/>
                <a:gd name="connsiteY0" fmla="*/ 105477 h 411809"/>
                <a:gd name="connsiteX1" fmla="*/ 5908380 w 12192000"/>
                <a:gd name="connsiteY1" fmla="*/ 137982 h 411809"/>
                <a:gd name="connsiteX2" fmla="*/ 3485320 w 12192000"/>
                <a:gd name="connsiteY2" fmla="*/ 408345 h 411809"/>
                <a:gd name="connsiteX3" fmla="*/ 357293 w 12192000"/>
                <a:gd name="connsiteY3" fmla="*/ 305310 h 411809"/>
                <a:gd name="connsiteX4" fmla="*/ 0 w 12192000"/>
                <a:gd name="connsiteY4" fmla="*/ 282007 h 411809"/>
                <a:gd name="connsiteX5" fmla="*/ 0 w 12192000"/>
                <a:gd name="connsiteY5" fmla="*/ 218872 h 411809"/>
                <a:gd name="connsiteX6" fmla="*/ 6786512 w 12192000"/>
                <a:gd name="connsiteY6" fmla="*/ 91822 h 411809"/>
                <a:gd name="connsiteX7" fmla="*/ 6944998 w 12192000"/>
                <a:gd name="connsiteY7" fmla="*/ 94195 h 411809"/>
                <a:gd name="connsiteX8" fmla="*/ 6316555 w 12192000"/>
                <a:gd name="connsiteY8" fmla="*/ 105477 h 411809"/>
                <a:gd name="connsiteX9" fmla="*/ 6329310 w 12192000"/>
                <a:gd name="connsiteY9" fmla="*/ 104461 h 411809"/>
                <a:gd name="connsiteX10" fmla="*/ 6786512 w 12192000"/>
                <a:gd name="connsiteY10" fmla="*/ 91822 h 411809"/>
                <a:gd name="connsiteX11" fmla="*/ 12192000 w 12192000"/>
                <a:gd name="connsiteY11" fmla="*/ 0 h 411809"/>
                <a:gd name="connsiteX12" fmla="*/ 12192000 w 12192000"/>
                <a:gd name="connsiteY12" fmla="*/ 222314 h 411809"/>
                <a:gd name="connsiteX13" fmla="*/ 12095534 w 12192000"/>
                <a:gd name="connsiteY13" fmla="*/ 270141 h 411809"/>
                <a:gd name="connsiteX14" fmla="*/ 11153516 w 12192000"/>
                <a:gd name="connsiteY14" fmla="*/ 408345 h 411809"/>
                <a:gd name="connsiteX15" fmla="*/ 7035772 w 12192000"/>
                <a:gd name="connsiteY15" fmla="*/ 95554 h 411809"/>
                <a:gd name="connsiteX16" fmla="*/ 6944998 w 12192000"/>
                <a:gd name="connsiteY16" fmla="*/ 94195 h 41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92000" h="411809">
                  <a:moveTo>
                    <a:pt x="6316555" y="105477"/>
                  </a:moveTo>
                  <a:lnTo>
                    <a:pt x="5908380" y="137982"/>
                  </a:lnTo>
                  <a:cubicBezTo>
                    <a:pt x="5094946" y="221509"/>
                    <a:pt x="4428518" y="390761"/>
                    <a:pt x="3485320" y="408345"/>
                  </a:cubicBezTo>
                  <a:cubicBezTo>
                    <a:pt x="2542122" y="425930"/>
                    <a:pt x="1466287" y="374275"/>
                    <a:pt x="357293" y="305310"/>
                  </a:cubicBezTo>
                  <a:lnTo>
                    <a:pt x="0" y="282007"/>
                  </a:lnTo>
                  <a:lnTo>
                    <a:pt x="0" y="218872"/>
                  </a:lnTo>
                  <a:close/>
                  <a:moveTo>
                    <a:pt x="6786512" y="91822"/>
                  </a:moveTo>
                  <a:lnTo>
                    <a:pt x="6944998" y="94195"/>
                  </a:lnTo>
                  <a:lnTo>
                    <a:pt x="6316555" y="105477"/>
                  </a:lnTo>
                  <a:lnTo>
                    <a:pt x="6329310" y="104461"/>
                  </a:lnTo>
                  <a:cubicBezTo>
                    <a:pt x="6475011" y="96401"/>
                    <a:pt x="6626758" y="91822"/>
                    <a:pt x="6786512" y="91822"/>
                  </a:cubicBezTo>
                  <a:close/>
                  <a:moveTo>
                    <a:pt x="12192000" y="0"/>
                  </a:moveTo>
                  <a:lnTo>
                    <a:pt x="12192000" y="222314"/>
                  </a:lnTo>
                  <a:lnTo>
                    <a:pt x="12095534" y="270141"/>
                  </a:lnTo>
                  <a:cubicBezTo>
                    <a:pt x="11908860" y="346616"/>
                    <a:pt x="11626686" y="400286"/>
                    <a:pt x="11153516" y="408345"/>
                  </a:cubicBezTo>
                  <a:cubicBezTo>
                    <a:pt x="10266321" y="423457"/>
                    <a:pt x="8327701" y="132040"/>
                    <a:pt x="7035772" y="95554"/>
                  </a:cubicBezTo>
                  <a:lnTo>
                    <a:pt x="6944998" y="94195"/>
                  </a:lnTo>
                  <a:close/>
                </a:path>
              </a:pathLst>
            </a:cu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41865" y="2609849"/>
              <a:ext cx="5250113" cy="131523"/>
            </a:xfrm>
            <a:prstGeom prst="rect">
              <a:avLst/>
            </a:pr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21319101">
              <a:off x="5190562" y="2416329"/>
              <a:ext cx="3777504" cy="154042"/>
            </a:xfrm>
            <a:prstGeom prst="rect">
              <a:avLst/>
            </a:pr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99733" y="2464908"/>
              <a:ext cx="3777504" cy="154042"/>
            </a:xfrm>
            <a:prstGeom prst="rect">
              <a:avLst/>
            </a:prstGeom>
            <a:solidFill>
              <a:srgbClr val="37C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6396" y="1492771"/>
            <a:ext cx="4726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FCFCF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발표순서</a:t>
            </a:r>
            <a:endParaRPr lang="ko-KR" altLang="en-US" sz="6600" dirty="0">
              <a:solidFill>
                <a:srgbClr val="FCFCF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6118" y="1165583"/>
            <a:ext cx="127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rgbClr val="FCFCF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FEFU</a:t>
            </a:r>
            <a:endParaRPr lang="ko-KR" altLang="en-US" sz="2800" dirty="0">
              <a:solidFill>
                <a:srgbClr val="FCFCF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A92D60-1A46-49A2-83ED-F0FFEE08C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8" y="3693230"/>
            <a:ext cx="812806" cy="812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091BFB-2B20-47A8-960F-853C1AA32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65" y="3717885"/>
            <a:ext cx="812806" cy="8128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D9B7DD-8F9B-458F-9D8F-C14CA6C0EF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760" y="3717885"/>
            <a:ext cx="812806" cy="812806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B7D92C3-F842-4AAC-B376-25F715A88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94299" y="971919"/>
            <a:ext cx="757380" cy="6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694" y="2792323"/>
            <a:ext cx="666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  <a:r>
              <a:rPr lang="ko-KR" altLang="en-US" sz="7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 </a:t>
            </a:r>
            <a:r>
              <a:rPr lang="en-US" altLang="ko-KR" sz="7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46</a:t>
            </a:r>
            <a:r>
              <a:rPr lang="ko-KR" altLang="en-US" sz="7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  <a:endParaRPr lang="ko-KR" altLang="en-US" sz="6600" dirty="0">
              <a:solidFill>
                <a:srgbClr val="FFF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64060" y="2349660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2AA89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endParaRPr lang="ko-KR" altLang="en-US" sz="8800" dirty="0">
              <a:solidFill>
                <a:srgbClr val="2AA89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3655" y="3434080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2AA89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  <a:endParaRPr lang="ko-KR" altLang="en-US" sz="8800" dirty="0">
              <a:solidFill>
                <a:srgbClr val="2AA89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4C0B68D-1734-416C-B3A9-841AECFC7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402309" y="4265724"/>
            <a:ext cx="3460771" cy="28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131" y="1273982"/>
            <a:ext cx="666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환경 위기 시계</a:t>
            </a:r>
            <a:endParaRPr lang="ko-KR" altLang="en-US" sz="4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97468" y="2725486"/>
            <a:ext cx="11247120" cy="1967482"/>
            <a:chOff x="688908" y="2430846"/>
            <a:chExt cx="11247120" cy="1967482"/>
          </a:xfrm>
        </p:grpSpPr>
        <p:sp>
          <p:nvSpPr>
            <p:cNvPr id="8" name="직사각형 7"/>
            <p:cNvSpPr/>
            <p:nvPr/>
          </p:nvSpPr>
          <p:spPr>
            <a:xfrm>
              <a:off x="863600" y="2874328"/>
              <a:ext cx="2682240" cy="1524000"/>
            </a:xfrm>
            <a:prstGeom prst="rect">
              <a:avLst/>
            </a:prstGeom>
            <a:solidFill>
              <a:srgbClr val="6AB04C"/>
            </a:solidFill>
            <a:ln w="76200">
              <a:solidFill>
                <a:srgbClr val="FCFCFC"/>
              </a:solidFill>
              <a:extLst>
                <a:ext uri="{C807C97D-BFC1-408E-A445-0C87EB9F89A2}">
                  <ask:lineSketchStyleProps xmlns:ask="http://schemas.microsoft.com/office/drawing/2018/sketchyshapes" xmlns="" sd="1634543821">
                    <a:custGeom>
                      <a:avLst/>
                      <a:gdLst>
                        <a:gd name="connsiteX0" fmla="*/ 0 w 2682240"/>
                        <a:gd name="connsiteY0" fmla="*/ 0 h 1524000"/>
                        <a:gd name="connsiteX1" fmla="*/ 563270 w 2682240"/>
                        <a:gd name="connsiteY1" fmla="*/ 0 h 1524000"/>
                        <a:gd name="connsiteX2" fmla="*/ 1072896 w 2682240"/>
                        <a:gd name="connsiteY2" fmla="*/ 0 h 1524000"/>
                        <a:gd name="connsiteX3" fmla="*/ 1528877 w 2682240"/>
                        <a:gd name="connsiteY3" fmla="*/ 0 h 1524000"/>
                        <a:gd name="connsiteX4" fmla="*/ 2118970 w 2682240"/>
                        <a:gd name="connsiteY4" fmla="*/ 0 h 1524000"/>
                        <a:gd name="connsiteX5" fmla="*/ 2682240 w 2682240"/>
                        <a:gd name="connsiteY5" fmla="*/ 0 h 1524000"/>
                        <a:gd name="connsiteX6" fmla="*/ 2682240 w 2682240"/>
                        <a:gd name="connsiteY6" fmla="*/ 477520 h 1524000"/>
                        <a:gd name="connsiteX7" fmla="*/ 2682240 w 2682240"/>
                        <a:gd name="connsiteY7" fmla="*/ 1000760 h 1524000"/>
                        <a:gd name="connsiteX8" fmla="*/ 2682240 w 2682240"/>
                        <a:gd name="connsiteY8" fmla="*/ 1524000 h 1524000"/>
                        <a:gd name="connsiteX9" fmla="*/ 2172614 w 2682240"/>
                        <a:gd name="connsiteY9" fmla="*/ 1524000 h 1524000"/>
                        <a:gd name="connsiteX10" fmla="*/ 1716634 w 2682240"/>
                        <a:gd name="connsiteY10" fmla="*/ 1524000 h 1524000"/>
                        <a:gd name="connsiteX11" fmla="*/ 1207008 w 2682240"/>
                        <a:gd name="connsiteY11" fmla="*/ 1524000 h 1524000"/>
                        <a:gd name="connsiteX12" fmla="*/ 724205 w 2682240"/>
                        <a:gd name="connsiteY12" fmla="*/ 1524000 h 1524000"/>
                        <a:gd name="connsiteX13" fmla="*/ 0 w 2682240"/>
                        <a:gd name="connsiteY13" fmla="*/ 1524000 h 1524000"/>
                        <a:gd name="connsiteX14" fmla="*/ 0 w 2682240"/>
                        <a:gd name="connsiteY14" fmla="*/ 985520 h 1524000"/>
                        <a:gd name="connsiteX15" fmla="*/ 0 w 2682240"/>
                        <a:gd name="connsiteY15" fmla="*/ 523240 h 1524000"/>
                        <a:gd name="connsiteX16" fmla="*/ 0 w 2682240"/>
                        <a:gd name="connsiteY16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682240" h="1524000" fill="none" extrusionOk="0">
                          <a:moveTo>
                            <a:pt x="0" y="0"/>
                          </a:moveTo>
                          <a:cubicBezTo>
                            <a:pt x="198043" y="-34123"/>
                            <a:pt x="426734" y="60117"/>
                            <a:pt x="563270" y="0"/>
                          </a:cubicBezTo>
                          <a:cubicBezTo>
                            <a:pt x="699806" y="-60117"/>
                            <a:pt x="895851" y="50185"/>
                            <a:pt x="1072896" y="0"/>
                          </a:cubicBezTo>
                          <a:cubicBezTo>
                            <a:pt x="1249941" y="-50185"/>
                            <a:pt x="1302558" y="25263"/>
                            <a:pt x="1528877" y="0"/>
                          </a:cubicBezTo>
                          <a:cubicBezTo>
                            <a:pt x="1755196" y="-25263"/>
                            <a:pt x="1932601" y="53921"/>
                            <a:pt x="2118970" y="0"/>
                          </a:cubicBezTo>
                          <a:cubicBezTo>
                            <a:pt x="2305339" y="-53921"/>
                            <a:pt x="2459592" y="51027"/>
                            <a:pt x="2682240" y="0"/>
                          </a:cubicBezTo>
                          <a:cubicBezTo>
                            <a:pt x="2711094" y="149242"/>
                            <a:pt x="2661376" y="279039"/>
                            <a:pt x="2682240" y="477520"/>
                          </a:cubicBezTo>
                          <a:cubicBezTo>
                            <a:pt x="2703104" y="676001"/>
                            <a:pt x="2659543" y="842303"/>
                            <a:pt x="2682240" y="1000760"/>
                          </a:cubicBezTo>
                          <a:cubicBezTo>
                            <a:pt x="2704937" y="1159217"/>
                            <a:pt x="2628817" y="1309232"/>
                            <a:pt x="2682240" y="1524000"/>
                          </a:cubicBezTo>
                          <a:cubicBezTo>
                            <a:pt x="2493797" y="1580632"/>
                            <a:pt x="2306334" y="1513099"/>
                            <a:pt x="2172614" y="1524000"/>
                          </a:cubicBezTo>
                          <a:cubicBezTo>
                            <a:pt x="2038894" y="1534901"/>
                            <a:pt x="1884139" y="1479293"/>
                            <a:pt x="1716634" y="1524000"/>
                          </a:cubicBezTo>
                          <a:cubicBezTo>
                            <a:pt x="1549129" y="1568707"/>
                            <a:pt x="1392464" y="1498429"/>
                            <a:pt x="1207008" y="1524000"/>
                          </a:cubicBezTo>
                          <a:cubicBezTo>
                            <a:pt x="1021552" y="1549571"/>
                            <a:pt x="914962" y="1513613"/>
                            <a:pt x="724205" y="1524000"/>
                          </a:cubicBezTo>
                          <a:cubicBezTo>
                            <a:pt x="533448" y="1534387"/>
                            <a:pt x="302906" y="1520398"/>
                            <a:pt x="0" y="1524000"/>
                          </a:cubicBezTo>
                          <a:cubicBezTo>
                            <a:pt x="-56337" y="1348094"/>
                            <a:pt x="63245" y="1169285"/>
                            <a:pt x="0" y="985520"/>
                          </a:cubicBezTo>
                          <a:cubicBezTo>
                            <a:pt x="-63245" y="801755"/>
                            <a:pt x="12443" y="656240"/>
                            <a:pt x="0" y="523240"/>
                          </a:cubicBezTo>
                          <a:cubicBezTo>
                            <a:pt x="-12443" y="390240"/>
                            <a:pt x="30621" y="183703"/>
                            <a:pt x="0" y="0"/>
                          </a:cubicBezTo>
                          <a:close/>
                        </a:path>
                        <a:path w="2682240" h="1524000" stroke="0" extrusionOk="0">
                          <a:moveTo>
                            <a:pt x="0" y="0"/>
                          </a:moveTo>
                          <a:cubicBezTo>
                            <a:pt x="200089" y="-28423"/>
                            <a:pt x="388258" y="59483"/>
                            <a:pt x="509626" y="0"/>
                          </a:cubicBezTo>
                          <a:cubicBezTo>
                            <a:pt x="630994" y="-59483"/>
                            <a:pt x="742949" y="53381"/>
                            <a:pt x="965606" y="0"/>
                          </a:cubicBezTo>
                          <a:cubicBezTo>
                            <a:pt x="1188263" y="-53381"/>
                            <a:pt x="1314382" y="8878"/>
                            <a:pt x="1448410" y="0"/>
                          </a:cubicBezTo>
                          <a:cubicBezTo>
                            <a:pt x="1582438" y="-8878"/>
                            <a:pt x="1811726" y="33446"/>
                            <a:pt x="2011680" y="0"/>
                          </a:cubicBezTo>
                          <a:cubicBezTo>
                            <a:pt x="2211634" y="-33446"/>
                            <a:pt x="2471205" y="52856"/>
                            <a:pt x="2682240" y="0"/>
                          </a:cubicBezTo>
                          <a:cubicBezTo>
                            <a:pt x="2701811" y="131486"/>
                            <a:pt x="2628517" y="398320"/>
                            <a:pt x="2682240" y="523240"/>
                          </a:cubicBezTo>
                          <a:cubicBezTo>
                            <a:pt x="2735963" y="648160"/>
                            <a:pt x="2680768" y="815746"/>
                            <a:pt x="2682240" y="1031240"/>
                          </a:cubicBezTo>
                          <a:cubicBezTo>
                            <a:pt x="2683712" y="1246734"/>
                            <a:pt x="2664419" y="1370351"/>
                            <a:pt x="2682240" y="1524000"/>
                          </a:cubicBezTo>
                          <a:cubicBezTo>
                            <a:pt x="2407229" y="1542452"/>
                            <a:pt x="2359375" y="1491533"/>
                            <a:pt x="2118970" y="1524000"/>
                          </a:cubicBezTo>
                          <a:cubicBezTo>
                            <a:pt x="1878565" y="1556467"/>
                            <a:pt x="1880104" y="1493869"/>
                            <a:pt x="1662989" y="1524000"/>
                          </a:cubicBezTo>
                          <a:cubicBezTo>
                            <a:pt x="1445874" y="1554131"/>
                            <a:pt x="1238154" y="1468189"/>
                            <a:pt x="1126541" y="1524000"/>
                          </a:cubicBezTo>
                          <a:cubicBezTo>
                            <a:pt x="1014928" y="1579811"/>
                            <a:pt x="713318" y="1455693"/>
                            <a:pt x="536448" y="1524000"/>
                          </a:cubicBezTo>
                          <a:cubicBezTo>
                            <a:pt x="359578" y="1592307"/>
                            <a:pt x="171162" y="1494322"/>
                            <a:pt x="0" y="1524000"/>
                          </a:cubicBezTo>
                          <a:cubicBezTo>
                            <a:pt x="-30531" y="1288570"/>
                            <a:pt x="20000" y="1174730"/>
                            <a:pt x="0" y="1046480"/>
                          </a:cubicBezTo>
                          <a:cubicBezTo>
                            <a:pt x="-20000" y="918230"/>
                            <a:pt x="18245" y="724652"/>
                            <a:pt x="0" y="523240"/>
                          </a:cubicBezTo>
                          <a:cubicBezTo>
                            <a:pt x="-18245" y="321828"/>
                            <a:pt x="16888" y="23916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CFCFC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좋음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45840" y="2874328"/>
              <a:ext cx="2682240" cy="1524000"/>
            </a:xfrm>
            <a:prstGeom prst="rect">
              <a:avLst/>
            </a:prstGeom>
            <a:solidFill>
              <a:srgbClr val="F9CA24"/>
            </a:solidFill>
            <a:ln w="76200">
              <a:solidFill>
                <a:srgbClr val="FCFCFC"/>
              </a:solidFill>
              <a:extLst>
                <a:ext uri="{C807C97D-BFC1-408E-A445-0C87EB9F89A2}">
                  <ask:lineSketchStyleProps xmlns:ask="http://schemas.microsoft.com/office/drawing/2018/sketchyshapes" xmlns="" sd="3779511896">
                    <a:custGeom>
                      <a:avLst/>
                      <a:gdLst>
                        <a:gd name="connsiteX0" fmla="*/ 0 w 2682240"/>
                        <a:gd name="connsiteY0" fmla="*/ 0 h 1524000"/>
                        <a:gd name="connsiteX1" fmla="*/ 590093 w 2682240"/>
                        <a:gd name="connsiteY1" fmla="*/ 0 h 1524000"/>
                        <a:gd name="connsiteX2" fmla="*/ 1207008 w 2682240"/>
                        <a:gd name="connsiteY2" fmla="*/ 0 h 1524000"/>
                        <a:gd name="connsiteX3" fmla="*/ 1904390 w 2682240"/>
                        <a:gd name="connsiteY3" fmla="*/ 0 h 1524000"/>
                        <a:gd name="connsiteX4" fmla="*/ 2682240 w 2682240"/>
                        <a:gd name="connsiteY4" fmla="*/ 0 h 1524000"/>
                        <a:gd name="connsiteX5" fmla="*/ 2682240 w 2682240"/>
                        <a:gd name="connsiteY5" fmla="*/ 538480 h 1524000"/>
                        <a:gd name="connsiteX6" fmla="*/ 2682240 w 2682240"/>
                        <a:gd name="connsiteY6" fmla="*/ 1076960 h 1524000"/>
                        <a:gd name="connsiteX7" fmla="*/ 2682240 w 2682240"/>
                        <a:gd name="connsiteY7" fmla="*/ 1524000 h 1524000"/>
                        <a:gd name="connsiteX8" fmla="*/ 2065325 w 2682240"/>
                        <a:gd name="connsiteY8" fmla="*/ 1524000 h 1524000"/>
                        <a:gd name="connsiteX9" fmla="*/ 1475232 w 2682240"/>
                        <a:gd name="connsiteY9" fmla="*/ 1524000 h 1524000"/>
                        <a:gd name="connsiteX10" fmla="*/ 804672 w 2682240"/>
                        <a:gd name="connsiteY10" fmla="*/ 1524000 h 1524000"/>
                        <a:gd name="connsiteX11" fmla="*/ 0 w 2682240"/>
                        <a:gd name="connsiteY11" fmla="*/ 1524000 h 1524000"/>
                        <a:gd name="connsiteX12" fmla="*/ 0 w 2682240"/>
                        <a:gd name="connsiteY12" fmla="*/ 1000760 h 1524000"/>
                        <a:gd name="connsiteX13" fmla="*/ 0 w 2682240"/>
                        <a:gd name="connsiteY13" fmla="*/ 492760 h 1524000"/>
                        <a:gd name="connsiteX14" fmla="*/ 0 w 2682240"/>
                        <a:gd name="connsiteY14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682240" h="1524000" fill="none" extrusionOk="0">
                          <a:moveTo>
                            <a:pt x="0" y="0"/>
                          </a:moveTo>
                          <a:cubicBezTo>
                            <a:pt x="209085" y="-9732"/>
                            <a:pt x="393593" y="-14065"/>
                            <a:pt x="590093" y="0"/>
                          </a:cubicBezTo>
                          <a:cubicBezTo>
                            <a:pt x="786593" y="14065"/>
                            <a:pt x="1008987" y="26945"/>
                            <a:pt x="1207008" y="0"/>
                          </a:cubicBezTo>
                          <a:cubicBezTo>
                            <a:pt x="1405029" y="-26945"/>
                            <a:pt x="1579987" y="6912"/>
                            <a:pt x="1904390" y="0"/>
                          </a:cubicBezTo>
                          <a:cubicBezTo>
                            <a:pt x="2228793" y="-6912"/>
                            <a:pt x="2409220" y="-23182"/>
                            <a:pt x="2682240" y="0"/>
                          </a:cubicBezTo>
                          <a:cubicBezTo>
                            <a:pt x="2696752" y="261372"/>
                            <a:pt x="2672211" y="321062"/>
                            <a:pt x="2682240" y="538480"/>
                          </a:cubicBezTo>
                          <a:cubicBezTo>
                            <a:pt x="2692269" y="755898"/>
                            <a:pt x="2661623" y="898993"/>
                            <a:pt x="2682240" y="1076960"/>
                          </a:cubicBezTo>
                          <a:cubicBezTo>
                            <a:pt x="2702857" y="1254927"/>
                            <a:pt x="2669235" y="1300493"/>
                            <a:pt x="2682240" y="1524000"/>
                          </a:cubicBezTo>
                          <a:cubicBezTo>
                            <a:pt x="2541695" y="1527235"/>
                            <a:pt x="2214874" y="1516229"/>
                            <a:pt x="2065325" y="1524000"/>
                          </a:cubicBezTo>
                          <a:cubicBezTo>
                            <a:pt x="1915777" y="1531771"/>
                            <a:pt x="1766478" y="1498682"/>
                            <a:pt x="1475232" y="1524000"/>
                          </a:cubicBezTo>
                          <a:cubicBezTo>
                            <a:pt x="1183986" y="1549318"/>
                            <a:pt x="1081142" y="1555229"/>
                            <a:pt x="804672" y="1524000"/>
                          </a:cubicBezTo>
                          <a:cubicBezTo>
                            <a:pt x="528202" y="1492771"/>
                            <a:pt x="179959" y="1487847"/>
                            <a:pt x="0" y="1524000"/>
                          </a:cubicBezTo>
                          <a:cubicBezTo>
                            <a:pt x="17684" y="1386572"/>
                            <a:pt x="25942" y="1251080"/>
                            <a:pt x="0" y="1000760"/>
                          </a:cubicBezTo>
                          <a:cubicBezTo>
                            <a:pt x="-25942" y="750440"/>
                            <a:pt x="-4469" y="682396"/>
                            <a:pt x="0" y="492760"/>
                          </a:cubicBezTo>
                          <a:cubicBezTo>
                            <a:pt x="4469" y="303124"/>
                            <a:pt x="-10197" y="228333"/>
                            <a:pt x="0" y="0"/>
                          </a:cubicBezTo>
                          <a:close/>
                        </a:path>
                        <a:path w="2682240" h="1524000" stroke="0" extrusionOk="0">
                          <a:moveTo>
                            <a:pt x="0" y="0"/>
                          </a:moveTo>
                          <a:cubicBezTo>
                            <a:pt x="201271" y="22828"/>
                            <a:pt x="501657" y="27555"/>
                            <a:pt x="724205" y="0"/>
                          </a:cubicBezTo>
                          <a:cubicBezTo>
                            <a:pt x="946754" y="-27555"/>
                            <a:pt x="1081921" y="26388"/>
                            <a:pt x="1367942" y="0"/>
                          </a:cubicBezTo>
                          <a:cubicBezTo>
                            <a:pt x="1653963" y="-26388"/>
                            <a:pt x="1817695" y="13630"/>
                            <a:pt x="2065325" y="0"/>
                          </a:cubicBezTo>
                          <a:cubicBezTo>
                            <a:pt x="2312955" y="-13630"/>
                            <a:pt x="2420024" y="23224"/>
                            <a:pt x="2682240" y="0"/>
                          </a:cubicBezTo>
                          <a:cubicBezTo>
                            <a:pt x="2689582" y="178370"/>
                            <a:pt x="2687367" y="353683"/>
                            <a:pt x="2682240" y="462280"/>
                          </a:cubicBezTo>
                          <a:cubicBezTo>
                            <a:pt x="2677113" y="570877"/>
                            <a:pt x="2676406" y="729641"/>
                            <a:pt x="2682240" y="939800"/>
                          </a:cubicBezTo>
                          <a:cubicBezTo>
                            <a:pt x="2688074" y="1149959"/>
                            <a:pt x="2702068" y="1241170"/>
                            <a:pt x="2682240" y="1524000"/>
                          </a:cubicBezTo>
                          <a:cubicBezTo>
                            <a:pt x="2474372" y="1505853"/>
                            <a:pt x="2303688" y="1491705"/>
                            <a:pt x="1958035" y="1524000"/>
                          </a:cubicBezTo>
                          <a:cubicBezTo>
                            <a:pt x="1612383" y="1556295"/>
                            <a:pt x="1526847" y="1546986"/>
                            <a:pt x="1287475" y="1524000"/>
                          </a:cubicBezTo>
                          <a:cubicBezTo>
                            <a:pt x="1048103" y="1501014"/>
                            <a:pt x="468506" y="1539743"/>
                            <a:pt x="0" y="1524000"/>
                          </a:cubicBezTo>
                          <a:cubicBezTo>
                            <a:pt x="-22771" y="1350209"/>
                            <a:pt x="9464" y="1177578"/>
                            <a:pt x="0" y="985520"/>
                          </a:cubicBezTo>
                          <a:cubicBezTo>
                            <a:pt x="-9464" y="793462"/>
                            <a:pt x="11635" y="619022"/>
                            <a:pt x="0" y="508000"/>
                          </a:cubicBezTo>
                          <a:cubicBezTo>
                            <a:pt x="-11635" y="396978"/>
                            <a:pt x="-12980" y="12289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보통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28080" y="2872191"/>
              <a:ext cx="2682240" cy="1524000"/>
            </a:xfrm>
            <a:prstGeom prst="rect">
              <a:avLst/>
            </a:prstGeom>
            <a:solidFill>
              <a:srgbClr val="F0932B"/>
            </a:solidFill>
            <a:ln w="76200">
              <a:solidFill>
                <a:srgbClr val="FCFCFC"/>
              </a:solidFill>
              <a:extLst>
                <a:ext uri="{C807C97D-BFC1-408E-A445-0C87EB9F89A2}">
                  <ask:lineSketchStyleProps xmlns:ask="http://schemas.microsoft.com/office/drawing/2018/sketchyshapes" xmlns="" sd="730443329">
                    <a:custGeom>
                      <a:avLst/>
                      <a:gdLst>
                        <a:gd name="connsiteX0" fmla="*/ 0 w 2682240"/>
                        <a:gd name="connsiteY0" fmla="*/ 0 h 1524000"/>
                        <a:gd name="connsiteX1" fmla="*/ 563270 w 2682240"/>
                        <a:gd name="connsiteY1" fmla="*/ 0 h 1524000"/>
                        <a:gd name="connsiteX2" fmla="*/ 1046074 w 2682240"/>
                        <a:gd name="connsiteY2" fmla="*/ 0 h 1524000"/>
                        <a:gd name="connsiteX3" fmla="*/ 1609344 w 2682240"/>
                        <a:gd name="connsiteY3" fmla="*/ 0 h 1524000"/>
                        <a:gd name="connsiteX4" fmla="*/ 2118970 w 2682240"/>
                        <a:gd name="connsiteY4" fmla="*/ 0 h 1524000"/>
                        <a:gd name="connsiteX5" fmla="*/ 2682240 w 2682240"/>
                        <a:gd name="connsiteY5" fmla="*/ 0 h 1524000"/>
                        <a:gd name="connsiteX6" fmla="*/ 2682240 w 2682240"/>
                        <a:gd name="connsiteY6" fmla="*/ 462280 h 1524000"/>
                        <a:gd name="connsiteX7" fmla="*/ 2682240 w 2682240"/>
                        <a:gd name="connsiteY7" fmla="*/ 939800 h 1524000"/>
                        <a:gd name="connsiteX8" fmla="*/ 2682240 w 2682240"/>
                        <a:gd name="connsiteY8" fmla="*/ 1524000 h 1524000"/>
                        <a:gd name="connsiteX9" fmla="*/ 2172614 w 2682240"/>
                        <a:gd name="connsiteY9" fmla="*/ 1524000 h 1524000"/>
                        <a:gd name="connsiteX10" fmla="*/ 1689811 w 2682240"/>
                        <a:gd name="connsiteY10" fmla="*/ 1524000 h 1524000"/>
                        <a:gd name="connsiteX11" fmla="*/ 1099718 w 2682240"/>
                        <a:gd name="connsiteY11" fmla="*/ 1524000 h 1524000"/>
                        <a:gd name="connsiteX12" fmla="*/ 590093 w 2682240"/>
                        <a:gd name="connsiteY12" fmla="*/ 1524000 h 1524000"/>
                        <a:gd name="connsiteX13" fmla="*/ 0 w 2682240"/>
                        <a:gd name="connsiteY13" fmla="*/ 1524000 h 1524000"/>
                        <a:gd name="connsiteX14" fmla="*/ 0 w 2682240"/>
                        <a:gd name="connsiteY14" fmla="*/ 1046480 h 1524000"/>
                        <a:gd name="connsiteX15" fmla="*/ 0 w 2682240"/>
                        <a:gd name="connsiteY15" fmla="*/ 523240 h 1524000"/>
                        <a:gd name="connsiteX16" fmla="*/ 0 w 2682240"/>
                        <a:gd name="connsiteY16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682240" h="1524000" fill="none" extrusionOk="0">
                          <a:moveTo>
                            <a:pt x="0" y="0"/>
                          </a:moveTo>
                          <a:cubicBezTo>
                            <a:pt x="121396" y="-40821"/>
                            <a:pt x="403100" y="46773"/>
                            <a:pt x="563270" y="0"/>
                          </a:cubicBezTo>
                          <a:cubicBezTo>
                            <a:pt x="723440" y="-46773"/>
                            <a:pt x="920723" y="32259"/>
                            <a:pt x="1046074" y="0"/>
                          </a:cubicBezTo>
                          <a:cubicBezTo>
                            <a:pt x="1171425" y="-32259"/>
                            <a:pt x="1428861" y="14380"/>
                            <a:pt x="1609344" y="0"/>
                          </a:cubicBezTo>
                          <a:cubicBezTo>
                            <a:pt x="1789827" y="-14380"/>
                            <a:pt x="1955876" y="42532"/>
                            <a:pt x="2118970" y="0"/>
                          </a:cubicBezTo>
                          <a:cubicBezTo>
                            <a:pt x="2282064" y="-42532"/>
                            <a:pt x="2421372" y="31717"/>
                            <a:pt x="2682240" y="0"/>
                          </a:cubicBezTo>
                          <a:cubicBezTo>
                            <a:pt x="2736402" y="109252"/>
                            <a:pt x="2666421" y="348005"/>
                            <a:pt x="2682240" y="462280"/>
                          </a:cubicBezTo>
                          <a:cubicBezTo>
                            <a:pt x="2698059" y="576555"/>
                            <a:pt x="2632802" y="705814"/>
                            <a:pt x="2682240" y="939800"/>
                          </a:cubicBezTo>
                          <a:cubicBezTo>
                            <a:pt x="2731678" y="1173786"/>
                            <a:pt x="2657390" y="1262967"/>
                            <a:pt x="2682240" y="1524000"/>
                          </a:cubicBezTo>
                          <a:cubicBezTo>
                            <a:pt x="2515586" y="1543693"/>
                            <a:pt x="2390642" y="1497210"/>
                            <a:pt x="2172614" y="1524000"/>
                          </a:cubicBezTo>
                          <a:cubicBezTo>
                            <a:pt x="1954586" y="1550790"/>
                            <a:pt x="1895861" y="1478554"/>
                            <a:pt x="1689811" y="1524000"/>
                          </a:cubicBezTo>
                          <a:cubicBezTo>
                            <a:pt x="1483761" y="1569446"/>
                            <a:pt x="1391115" y="1515011"/>
                            <a:pt x="1099718" y="1524000"/>
                          </a:cubicBezTo>
                          <a:cubicBezTo>
                            <a:pt x="808321" y="1532989"/>
                            <a:pt x="774441" y="1467195"/>
                            <a:pt x="590093" y="1524000"/>
                          </a:cubicBezTo>
                          <a:cubicBezTo>
                            <a:pt x="405745" y="1580805"/>
                            <a:pt x="141039" y="1473042"/>
                            <a:pt x="0" y="1524000"/>
                          </a:cubicBezTo>
                          <a:cubicBezTo>
                            <a:pt x="-10526" y="1356763"/>
                            <a:pt x="1453" y="1209110"/>
                            <a:pt x="0" y="1046480"/>
                          </a:cubicBezTo>
                          <a:cubicBezTo>
                            <a:pt x="-1453" y="883850"/>
                            <a:pt x="30570" y="656349"/>
                            <a:pt x="0" y="523240"/>
                          </a:cubicBezTo>
                          <a:cubicBezTo>
                            <a:pt x="-30570" y="390131"/>
                            <a:pt x="1529" y="196553"/>
                            <a:pt x="0" y="0"/>
                          </a:cubicBezTo>
                          <a:close/>
                        </a:path>
                        <a:path w="2682240" h="1524000" stroke="0" extrusionOk="0">
                          <a:moveTo>
                            <a:pt x="0" y="0"/>
                          </a:moveTo>
                          <a:cubicBezTo>
                            <a:pt x="225556" y="-67447"/>
                            <a:pt x="425332" y="52590"/>
                            <a:pt x="563270" y="0"/>
                          </a:cubicBezTo>
                          <a:cubicBezTo>
                            <a:pt x="701208" y="-52590"/>
                            <a:pt x="855573" y="57739"/>
                            <a:pt x="1046074" y="0"/>
                          </a:cubicBezTo>
                          <a:cubicBezTo>
                            <a:pt x="1236575" y="-57739"/>
                            <a:pt x="1435835" y="24129"/>
                            <a:pt x="1609344" y="0"/>
                          </a:cubicBezTo>
                          <a:cubicBezTo>
                            <a:pt x="1782853" y="-24129"/>
                            <a:pt x="2012426" y="49835"/>
                            <a:pt x="2199437" y="0"/>
                          </a:cubicBezTo>
                          <a:cubicBezTo>
                            <a:pt x="2386448" y="-49835"/>
                            <a:pt x="2574511" y="52924"/>
                            <a:pt x="2682240" y="0"/>
                          </a:cubicBezTo>
                          <a:cubicBezTo>
                            <a:pt x="2715457" y="212117"/>
                            <a:pt x="2670060" y="332932"/>
                            <a:pt x="2682240" y="492760"/>
                          </a:cubicBezTo>
                          <a:cubicBezTo>
                            <a:pt x="2694420" y="652588"/>
                            <a:pt x="2651666" y="780607"/>
                            <a:pt x="2682240" y="1016000"/>
                          </a:cubicBezTo>
                          <a:cubicBezTo>
                            <a:pt x="2712814" y="1251393"/>
                            <a:pt x="2676377" y="1350907"/>
                            <a:pt x="2682240" y="1524000"/>
                          </a:cubicBezTo>
                          <a:cubicBezTo>
                            <a:pt x="2497110" y="1568401"/>
                            <a:pt x="2320940" y="1498515"/>
                            <a:pt x="2092147" y="1524000"/>
                          </a:cubicBezTo>
                          <a:cubicBezTo>
                            <a:pt x="1863354" y="1549485"/>
                            <a:pt x="1675539" y="1462234"/>
                            <a:pt x="1502054" y="1524000"/>
                          </a:cubicBezTo>
                          <a:cubicBezTo>
                            <a:pt x="1328569" y="1585766"/>
                            <a:pt x="1230652" y="1501730"/>
                            <a:pt x="1046074" y="1524000"/>
                          </a:cubicBezTo>
                          <a:cubicBezTo>
                            <a:pt x="861496" y="1546270"/>
                            <a:pt x="698526" y="1464367"/>
                            <a:pt x="482803" y="1524000"/>
                          </a:cubicBezTo>
                          <a:cubicBezTo>
                            <a:pt x="267080" y="1583633"/>
                            <a:pt x="176004" y="1467976"/>
                            <a:pt x="0" y="1524000"/>
                          </a:cubicBezTo>
                          <a:cubicBezTo>
                            <a:pt x="-46614" y="1398625"/>
                            <a:pt x="12804" y="1248660"/>
                            <a:pt x="0" y="1046480"/>
                          </a:cubicBezTo>
                          <a:cubicBezTo>
                            <a:pt x="-12804" y="844300"/>
                            <a:pt x="50030" y="676421"/>
                            <a:pt x="0" y="523240"/>
                          </a:cubicBezTo>
                          <a:cubicBezTo>
                            <a:pt x="-50030" y="370059"/>
                            <a:pt x="26521" y="16869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나쁨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10320" y="2872191"/>
              <a:ext cx="2682240" cy="1524000"/>
            </a:xfrm>
            <a:prstGeom prst="rect">
              <a:avLst/>
            </a:prstGeom>
            <a:solidFill>
              <a:srgbClr val="EB4D4B"/>
            </a:solidFill>
            <a:ln w="76200">
              <a:solidFill>
                <a:srgbClr val="FCFCFC"/>
              </a:solidFill>
              <a:extLst>
                <a:ext uri="{C807C97D-BFC1-408E-A445-0C87EB9F89A2}">
                  <ask:lineSketchStyleProps xmlns:ask="http://schemas.microsoft.com/office/drawing/2018/sketchyshapes" xmlns="" sd="695739981">
                    <a:custGeom>
                      <a:avLst/>
                      <a:gdLst>
                        <a:gd name="connsiteX0" fmla="*/ 0 w 2682240"/>
                        <a:gd name="connsiteY0" fmla="*/ 0 h 1524000"/>
                        <a:gd name="connsiteX1" fmla="*/ 590093 w 2682240"/>
                        <a:gd name="connsiteY1" fmla="*/ 0 h 1524000"/>
                        <a:gd name="connsiteX2" fmla="*/ 1207008 w 2682240"/>
                        <a:gd name="connsiteY2" fmla="*/ 0 h 1524000"/>
                        <a:gd name="connsiteX3" fmla="*/ 1797101 w 2682240"/>
                        <a:gd name="connsiteY3" fmla="*/ 0 h 1524000"/>
                        <a:gd name="connsiteX4" fmla="*/ 2682240 w 2682240"/>
                        <a:gd name="connsiteY4" fmla="*/ 0 h 1524000"/>
                        <a:gd name="connsiteX5" fmla="*/ 2682240 w 2682240"/>
                        <a:gd name="connsiteY5" fmla="*/ 523240 h 1524000"/>
                        <a:gd name="connsiteX6" fmla="*/ 2682240 w 2682240"/>
                        <a:gd name="connsiteY6" fmla="*/ 985520 h 1524000"/>
                        <a:gd name="connsiteX7" fmla="*/ 2682240 w 2682240"/>
                        <a:gd name="connsiteY7" fmla="*/ 1524000 h 1524000"/>
                        <a:gd name="connsiteX8" fmla="*/ 2038502 w 2682240"/>
                        <a:gd name="connsiteY8" fmla="*/ 1524000 h 1524000"/>
                        <a:gd name="connsiteX9" fmla="*/ 1394765 w 2682240"/>
                        <a:gd name="connsiteY9" fmla="*/ 1524000 h 1524000"/>
                        <a:gd name="connsiteX10" fmla="*/ 670560 w 2682240"/>
                        <a:gd name="connsiteY10" fmla="*/ 1524000 h 1524000"/>
                        <a:gd name="connsiteX11" fmla="*/ 0 w 2682240"/>
                        <a:gd name="connsiteY11" fmla="*/ 1524000 h 1524000"/>
                        <a:gd name="connsiteX12" fmla="*/ 0 w 2682240"/>
                        <a:gd name="connsiteY12" fmla="*/ 1046480 h 1524000"/>
                        <a:gd name="connsiteX13" fmla="*/ 0 w 2682240"/>
                        <a:gd name="connsiteY13" fmla="*/ 508000 h 1524000"/>
                        <a:gd name="connsiteX14" fmla="*/ 0 w 2682240"/>
                        <a:gd name="connsiteY14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682240" h="1524000" fill="none" extrusionOk="0">
                          <a:moveTo>
                            <a:pt x="0" y="0"/>
                          </a:moveTo>
                          <a:cubicBezTo>
                            <a:pt x="137935" y="23666"/>
                            <a:pt x="409546" y="-10832"/>
                            <a:pt x="590093" y="0"/>
                          </a:cubicBezTo>
                          <a:cubicBezTo>
                            <a:pt x="770640" y="10832"/>
                            <a:pt x="956068" y="-16488"/>
                            <a:pt x="1207008" y="0"/>
                          </a:cubicBezTo>
                          <a:cubicBezTo>
                            <a:pt x="1457949" y="16488"/>
                            <a:pt x="1614126" y="-574"/>
                            <a:pt x="1797101" y="0"/>
                          </a:cubicBezTo>
                          <a:cubicBezTo>
                            <a:pt x="1980076" y="574"/>
                            <a:pt x="2322868" y="-6334"/>
                            <a:pt x="2682240" y="0"/>
                          </a:cubicBezTo>
                          <a:cubicBezTo>
                            <a:pt x="2704530" y="198296"/>
                            <a:pt x="2663456" y="324606"/>
                            <a:pt x="2682240" y="523240"/>
                          </a:cubicBezTo>
                          <a:cubicBezTo>
                            <a:pt x="2701024" y="721874"/>
                            <a:pt x="2696506" y="876257"/>
                            <a:pt x="2682240" y="985520"/>
                          </a:cubicBezTo>
                          <a:cubicBezTo>
                            <a:pt x="2667974" y="1094783"/>
                            <a:pt x="2678952" y="1330290"/>
                            <a:pt x="2682240" y="1524000"/>
                          </a:cubicBezTo>
                          <a:cubicBezTo>
                            <a:pt x="2500806" y="1534303"/>
                            <a:pt x="2340503" y="1523865"/>
                            <a:pt x="2038502" y="1524000"/>
                          </a:cubicBezTo>
                          <a:cubicBezTo>
                            <a:pt x="1736501" y="1524135"/>
                            <a:pt x="1569426" y="1511098"/>
                            <a:pt x="1394765" y="1524000"/>
                          </a:cubicBezTo>
                          <a:cubicBezTo>
                            <a:pt x="1220104" y="1536902"/>
                            <a:pt x="824195" y="1539005"/>
                            <a:pt x="670560" y="1524000"/>
                          </a:cubicBezTo>
                          <a:cubicBezTo>
                            <a:pt x="516925" y="1508995"/>
                            <a:pt x="272537" y="1491634"/>
                            <a:pt x="0" y="1524000"/>
                          </a:cubicBezTo>
                          <a:cubicBezTo>
                            <a:pt x="-6769" y="1369966"/>
                            <a:pt x="-9807" y="1175756"/>
                            <a:pt x="0" y="1046480"/>
                          </a:cubicBezTo>
                          <a:cubicBezTo>
                            <a:pt x="9807" y="917204"/>
                            <a:pt x="-13056" y="676750"/>
                            <a:pt x="0" y="508000"/>
                          </a:cubicBezTo>
                          <a:cubicBezTo>
                            <a:pt x="13056" y="339250"/>
                            <a:pt x="15971" y="198871"/>
                            <a:pt x="0" y="0"/>
                          </a:cubicBezTo>
                          <a:close/>
                        </a:path>
                        <a:path w="2682240" h="1524000" stroke="0" extrusionOk="0">
                          <a:moveTo>
                            <a:pt x="0" y="0"/>
                          </a:moveTo>
                          <a:cubicBezTo>
                            <a:pt x="150078" y="-12924"/>
                            <a:pt x="478593" y="-27052"/>
                            <a:pt x="643738" y="0"/>
                          </a:cubicBezTo>
                          <a:cubicBezTo>
                            <a:pt x="808883" y="27052"/>
                            <a:pt x="1004359" y="-22947"/>
                            <a:pt x="1233830" y="0"/>
                          </a:cubicBezTo>
                          <a:cubicBezTo>
                            <a:pt x="1463301" y="22947"/>
                            <a:pt x="1598760" y="-2539"/>
                            <a:pt x="1823923" y="0"/>
                          </a:cubicBezTo>
                          <a:cubicBezTo>
                            <a:pt x="2049086" y="2539"/>
                            <a:pt x="2300307" y="9526"/>
                            <a:pt x="2682240" y="0"/>
                          </a:cubicBezTo>
                          <a:cubicBezTo>
                            <a:pt x="2661183" y="204426"/>
                            <a:pt x="2680346" y="349821"/>
                            <a:pt x="2682240" y="492760"/>
                          </a:cubicBezTo>
                          <a:cubicBezTo>
                            <a:pt x="2684134" y="635699"/>
                            <a:pt x="2698153" y="816354"/>
                            <a:pt x="2682240" y="985520"/>
                          </a:cubicBezTo>
                          <a:cubicBezTo>
                            <a:pt x="2666327" y="1154686"/>
                            <a:pt x="2677514" y="1254782"/>
                            <a:pt x="2682240" y="1524000"/>
                          </a:cubicBezTo>
                          <a:cubicBezTo>
                            <a:pt x="2453874" y="1545119"/>
                            <a:pt x="2288406" y="1547458"/>
                            <a:pt x="2092147" y="1524000"/>
                          </a:cubicBezTo>
                          <a:cubicBezTo>
                            <a:pt x="1895888" y="1500542"/>
                            <a:pt x="1597191" y="1542996"/>
                            <a:pt x="1421587" y="1524000"/>
                          </a:cubicBezTo>
                          <a:cubicBezTo>
                            <a:pt x="1245983" y="1505004"/>
                            <a:pt x="910496" y="1497017"/>
                            <a:pt x="751027" y="1524000"/>
                          </a:cubicBezTo>
                          <a:cubicBezTo>
                            <a:pt x="591558" y="1550983"/>
                            <a:pt x="207337" y="1515701"/>
                            <a:pt x="0" y="1524000"/>
                          </a:cubicBezTo>
                          <a:cubicBezTo>
                            <a:pt x="13281" y="1404455"/>
                            <a:pt x="18212" y="1264606"/>
                            <a:pt x="0" y="1061720"/>
                          </a:cubicBezTo>
                          <a:cubicBezTo>
                            <a:pt x="-18212" y="858834"/>
                            <a:pt x="17021" y="750910"/>
                            <a:pt x="0" y="584200"/>
                          </a:cubicBezTo>
                          <a:cubicBezTo>
                            <a:pt x="-17021" y="417490"/>
                            <a:pt x="-27281" y="2877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위험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68483" y="2430846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12</a:t>
              </a:r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7987" y="24308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9</a:t>
              </a:r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2938" y="24308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6</a:t>
              </a:r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7569" y="24308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3</a:t>
              </a:r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8908" y="24308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0</a:t>
              </a:r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84874" y="4696357"/>
            <a:ext cx="774571" cy="1124840"/>
            <a:chOff x="9249474" y="4580615"/>
            <a:chExt cx="774571" cy="1124840"/>
          </a:xfrm>
        </p:grpSpPr>
        <p:sp>
          <p:nvSpPr>
            <p:cNvPr id="20" name="오른쪽 화살표 19"/>
            <p:cNvSpPr/>
            <p:nvPr/>
          </p:nvSpPr>
          <p:spPr>
            <a:xfrm rot="16200000">
              <a:off x="9305171" y="4622643"/>
              <a:ext cx="663175" cy="579120"/>
            </a:xfrm>
            <a:prstGeom prst="rightArrow">
              <a:avLst>
                <a:gd name="adj1" fmla="val 50000"/>
                <a:gd name="adj2" fmla="val 552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49474" y="524379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현재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9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39 L 0.7191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5234"/>
            <a:ext cx="6096000" cy="6863234"/>
          </a:xfrm>
          <a:prstGeom prst="rect">
            <a:avLst/>
          </a:prstGeom>
          <a:solidFill>
            <a:srgbClr val="37C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436547" y="1444258"/>
            <a:ext cx="6663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지금 시각</a:t>
            </a:r>
            <a:r>
              <a:rPr lang="en-US" altLang="ko-KR" sz="60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879" y="4321596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37CDC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우리의 위험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0140" t="38547" r="7965" b="11138"/>
          <a:stretch>
            <a:fillRect/>
          </a:stretch>
        </p:blipFill>
        <p:spPr>
          <a:xfrm>
            <a:off x="6096000" y="3476449"/>
            <a:ext cx="1614784" cy="852558"/>
          </a:xfrm>
          <a:custGeom>
            <a:avLst/>
            <a:gdLst/>
            <a:ahLst/>
            <a:cxnLst/>
            <a:rect l="l" t="t" r="r" b="b"/>
            <a:pathLst>
              <a:path w="1810683" h="955987">
                <a:moveTo>
                  <a:pt x="970883" y="542201"/>
                </a:moveTo>
                <a:lnTo>
                  <a:pt x="1810683" y="542201"/>
                </a:lnTo>
                <a:lnTo>
                  <a:pt x="1810683" y="673675"/>
                </a:lnTo>
                <a:lnTo>
                  <a:pt x="1467221" y="673675"/>
                </a:lnTo>
                <a:lnTo>
                  <a:pt x="1467221" y="955987"/>
                </a:lnTo>
                <a:lnTo>
                  <a:pt x="1312307" y="955987"/>
                </a:lnTo>
                <a:lnTo>
                  <a:pt x="1312307" y="673675"/>
                </a:lnTo>
                <a:lnTo>
                  <a:pt x="970883" y="673675"/>
                </a:lnTo>
                <a:close/>
                <a:moveTo>
                  <a:pt x="9172" y="16307"/>
                </a:moveTo>
                <a:lnTo>
                  <a:pt x="524875" y="16307"/>
                </a:lnTo>
                <a:lnTo>
                  <a:pt x="524875" y="146762"/>
                </a:lnTo>
                <a:lnTo>
                  <a:pt x="344481" y="146762"/>
                </a:lnTo>
                <a:lnTo>
                  <a:pt x="344481" y="356712"/>
                </a:lnTo>
                <a:cubicBezTo>
                  <a:pt x="344846" y="443096"/>
                  <a:pt x="353289" y="511985"/>
                  <a:pt x="369809" y="563378"/>
                </a:cubicBezTo>
                <a:cubicBezTo>
                  <a:pt x="386330" y="614770"/>
                  <a:pt x="408739" y="654216"/>
                  <a:pt x="437037" y="681715"/>
                </a:cubicBezTo>
                <a:cubicBezTo>
                  <a:pt x="465335" y="709214"/>
                  <a:pt x="497332" y="730315"/>
                  <a:pt x="533028" y="745017"/>
                </a:cubicBezTo>
                <a:lnTo>
                  <a:pt x="533028" y="881587"/>
                </a:lnTo>
                <a:cubicBezTo>
                  <a:pt x="476592" y="867573"/>
                  <a:pt x="424868" y="843877"/>
                  <a:pt x="377859" y="810499"/>
                </a:cubicBezTo>
                <a:cubicBezTo>
                  <a:pt x="330850" y="777121"/>
                  <a:pt x="293905" y="738647"/>
                  <a:pt x="267024" y="695078"/>
                </a:cubicBezTo>
                <a:cubicBezTo>
                  <a:pt x="239527" y="739157"/>
                  <a:pt x="202030" y="777886"/>
                  <a:pt x="154532" y="811264"/>
                </a:cubicBezTo>
                <a:cubicBezTo>
                  <a:pt x="107035" y="844642"/>
                  <a:pt x="55524" y="868083"/>
                  <a:pt x="0" y="881587"/>
                </a:cubicBezTo>
                <a:lnTo>
                  <a:pt x="0" y="745017"/>
                </a:lnTo>
                <a:cubicBezTo>
                  <a:pt x="35375" y="730636"/>
                  <a:pt x="67221" y="709686"/>
                  <a:pt x="95538" y="682168"/>
                </a:cubicBezTo>
                <a:cubicBezTo>
                  <a:pt x="123855" y="654650"/>
                  <a:pt x="146340" y="615129"/>
                  <a:pt x="162992" y="563604"/>
                </a:cubicBezTo>
                <a:cubicBezTo>
                  <a:pt x="179645" y="512079"/>
                  <a:pt x="188163" y="443115"/>
                  <a:pt x="188547" y="356712"/>
                </a:cubicBezTo>
                <a:lnTo>
                  <a:pt x="188547" y="146762"/>
                </a:lnTo>
                <a:lnTo>
                  <a:pt x="9172" y="146762"/>
                </a:lnTo>
                <a:close/>
                <a:moveTo>
                  <a:pt x="1011650" y="10192"/>
                </a:moveTo>
                <a:lnTo>
                  <a:pt x="1763801" y="10192"/>
                </a:lnTo>
                <a:lnTo>
                  <a:pt x="1763801" y="226257"/>
                </a:lnTo>
                <a:cubicBezTo>
                  <a:pt x="1763886" y="272545"/>
                  <a:pt x="1762442" y="317303"/>
                  <a:pt x="1759470" y="360534"/>
                </a:cubicBezTo>
                <a:cubicBezTo>
                  <a:pt x="1756497" y="403764"/>
                  <a:pt x="1751486" y="442917"/>
                  <a:pt x="1744437" y="477993"/>
                </a:cubicBezTo>
                <a:lnTo>
                  <a:pt x="1589522" y="477993"/>
                </a:lnTo>
                <a:cubicBezTo>
                  <a:pt x="1596571" y="443129"/>
                  <a:pt x="1601582" y="405080"/>
                  <a:pt x="1604555" y="363846"/>
                </a:cubicBezTo>
                <a:cubicBezTo>
                  <a:pt x="1607528" y="322612"/>
                  <a:pt x="1608971" y="282524"/>
                  <a:pt x="1608887" y="243583"/>
                </a:cubicBezTo>
                <a:lnTo>
                  <a:pt x="1608887" y="142685"/>
                </a:lnTo>
                <a:lnTo>
                  <a:pt x="1011650" y="142685"/>
                </a:lnTo>
                <a:close/>
                <a:moveTo>
                  <a:pt x="625773" y="0"/>
                </a:moveTo>
                <a:lnTo>
                  <a:pt x="780688" y="0"/>
                </a:lnTo>
                <a:lnTo>
                  <a:pt x="780688" y="940699"/>
                </a:lnTo>
                <a:lnTo>
                  <a:pt x="625773" y="940699"/>
                </a:lnTo>
                <a:close/>
              </a:path>
            </a:pathLst>
          </a:custGeom>
        </p:spPr>
      </p:pic>
      <p:sp>
        <p:nvSpPr>
          <p:cNvPr id="11" name="TextBox 10"/>
          <p:cNvSpPr txBox="1"/>
          <p:nvPr/>
        </p:nvSpPr>
        <p:spPr>
          <a:xfrm>
            <a:off x="7670764" y="3324467"/>
            <a:ext cx="395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37CDC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위험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86561" y="2281102"/>
            <a:ext cx="1991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  <a:r>
              <a:rPr lang="ko-KR" altLang="en-US" sz="8800" dirty="0" smtClean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</a:t>
            </a:r>
            <a:endParaRPr lang="ko-KR" altLang="en-US" sz="8000" dirty="0">
              <a:solidFill>
                <a:srgbClr val="FCFCFC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2204" y="2281349"/>
            <a:ext cx="26853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46</a:t>
            </a:r>
            <a:r>
              <a:rPr lang="ko-KR" altLang="en-US" sz="88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997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06766" y="-39129"/>
            <a:ext cx="6096000" cy="6897129"/>
          </a:xfrm>
          <a:prstGeom prst="rect">
            <a:avLst/>
          </a:prstGeom>
          <a:solidFill>
            <a:srgbClr val="37C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5200" y="1689800"/>
            <a:ext cx="6820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37CDC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선택 아닌 필수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6377" y="3371038"/>
            <a:ext cx="613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함께</a:t>
            </a:r>
            <a:r>
              <a:rPr lang="en-US" altLang="ko-KR" sz="44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4400" dirty="0" err="1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지속가능한</a:t>
            </a:r>
            <a:r>
              <a:rPr lang="ko-KR" altLang="en-US" sz="44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실천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4440" y="3895041"/>
            <a:ext cx="4715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FCFCFC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FEFU</a:t>
            </a:r>
            <a:endParaRPr lang="ko-KR" altLang="en-US" sz="6000" dirty="0">
              <a:solidFill>
                <a:srgbClr val="FCFCFC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801" t="33042" r="6188" b="36301"/>
          <a:stretch>
            <a:fillRect/>
          </a:stretch>
        </p:blipFill>
        <p:spPr>
          <a:xfrm>
            <a:off x="2073002" y="2466978"/>
            <a:ext cx="4028078" cy="1058542"/>
          </a:xfrm>
          <a:custGeom>
            <a:avLst/>
            <a:gdLst/>
            <a:ahLst/>
            <a:cxnLst/>
            <a:rect l="l" t="t" r="r" b="b"/>
            <a:pathLst>
              <a:path w="3789140" h="995751">
                <a:moveTo>
                  <a:pt x="68285" y="734825"/>
                </a:moveTo>
                <a:lnTo>
                  <a:pt x="224219" y="734825"/>
                </a:lnTo>
                <a:lnTo>
                  <a:pt x="224219" y="861203"/>
                </a:lnTo>
                <a:lnTo>
                  <a:pt x="788842" y="861203"/>
                </a:lnTo>
                <a:lnTo>
                  <a:pt x="788842" y="983504"/>
                </a:lnTo>
                <a:lnTo>
                  <a:pt x="68285" y="983504"/>
                </a:lnTo>
                <a:close/>
                <a:moveTo>
                  <a:pt x="1427474" y="709345"/>
                </a:moveTo>
                <a:cubicBezTo>
                  <a:pt x="1388214" y="709197"/>
                  <a:pt x="1352076" y="711532"/>
                  <a:pt x="1319059" y="716352"/>
                </a:cubicBezTo>
                <a:cubicBezTo>
                  <a:pt x="1286042" y="721172"/>
                  <a:pt x="1259331" y="729368"/>
                  <a:pt x="1238926" y="740940"/>
                </a:cubicBezTo>
                <a:cubicBezTo>
                  <a:pt x="1229180" y="746970"/>
                  <a:pt x="1221664" y="753765"/>
                  <a:pt x="1216377" y="761323"/>
                </a:cubicBezTo>
                <a:cubicBezTo>
                  <a:pt x="1211090" y="768882"/>
                  <a:pt x="1208415" y="777715"/>
                  <a:pt x="1208351" y="787822"/>
                </a:cubicBezTo>
                <a:cubicBezTo>
                  <a:pt x="1208415" y="798375"/>
                  <a:pt x="1211090" y="807335"/>
                  <a:pt x="1216377" y="814703"/>
                </a:cubicBezTo>
                <a:cubicBezTo>
                  <a:pt x="1221664" y="822070"/>
                  <a:pt x="1229180" y="828738"/>
                  <a:pt x="1238926" y="834704"/>
                </a:cubicBezTo>
                <a:cubicBezTo>
                  <a:pt x="1259331" y="846722"/>
                  <a:pt x="1286042" y="855045"/>
                  <a:pt x="1319059" y="859674"/>
                </a:cubicBezTo>
                <a:cubicBezTo>
                  <a:pt x="1352076" y="864303"/>
                  <a:pt x="1388214" y="866511"/>
                  <a:pt x="1427474" y="866298"/>
                </a:cubicBezTo>
                <a:cubicBezTo>
                  <a:pt x="1466309" y="866511"/>
                  <a:pt x="1502277" y="864303"/>
                  <a:pt x="1535379" y="859674"/>
                </a:cubicBezTo>
                <a:cubicBezTo>
                  <a:pt x="1568481" y="855045"/>
                  <a:pt x="1595022" y="846722"/>
                  <a:pt x="1615002" y="834704"/>
                </a:cubicBezTo>
                <a:cubicBezTo>
                  <a:pt x="1625194" y="828738"/>
                  <a:pt x="1632837" y="822070"/>
                  <a:pt x="1637933" y="814703"/>
                </a:cubicBezTo>
                <a:cubicBezTo>
                  <a:pt x="1643029" y="807335"/>
                  <a:pt x="1645577" y="798375"/>
                  <a:pt x="1645577" y="787822"/>
                </a:cubicBezTo>
                <a:cubicBezTo>
                  <a:pt x="1645577" y="777715"/>
                  <a:pt x="1643029" y="768882"/>
                  <a:pt x="1637933" y="761323"/>
                </a:cubicBezTo>
                <a:cubicBezTo>
                  <a:pt x="1632837" y="753765"/>
                  <a:pt x="1625194" y="746970"/>
                  <a:pt x="1615002" y="740940"/>
                </a:cubicBezTo>
                <a:cubicBezTo>
                  <a:pt x="1595022" y="729368"/>
                  <a:pt x="1568481" y="721172"/>
                  <a:pt x="1535379" y="716352"/>
                </a:cubicBezTo>
                <a:cubicBezTo>
                  <a:pt x="1502277" y="711532"/>
                  <a:pt x="1466309" y="709197"/>
                  <a:pt x="1427474" y="709345"/>
                </a:cubicBezTo>
                <a:close/>
                <a:moveTo>
                  <a:pt x="1427474" y="579910"/>
                </a:moveTo>
                <a:cubicBezTo>
                  <a:pt x="1482828" y="579613"/>
                  <a:pt x="1535952" y="584284"/>
                  <a:pt x="1586847" y="593924"/>
                </a:cubicBezTo>
                <a:cubicBezTo>
                  <a:pt x="1637742" y="603564"/>
                  <a:pt x="1681439" y="619955"/>
                  <a:pt x="1717939" y="643099"/>
                </a:cubicBezTo>
                <a:cubicBezTo>
                  <a:pt x="1743227" y="659321"/>
                  <a:pt x="1763228" y="679365"/>
                  <a:pt x="1777943" y="703230"/>
                </a:cubicBezTo>
                <a:cubicBezTo>
                  <a:pt x="1792657" y="727096"/>
                  <a:pt x="1800173" y="755293"/>
                  <a:pt x="1800491" y="787822"/>
                </a:cubicBezTo>
                <a:cubicBezTo>
                  <a:pt x="1800173" y="820329"/>
                  <a:pt x="1792657" y="848569"/>
                  <a:pt x="1777943" y="872541"/>
                </a:cubicBezTo>
                <a:cubicBezTo>
                  <a:pt x="1763228" y="896513"/>
                  <a:pt x="1743227" y="916854"/>
                  <a:pt x="1717939" y="933564"/>
                </a:cubicBezTo>
                <a:cubicBezTo>
                  <a:pt x="1681439" y="956665"/>
                  <a:pt x="1637742" y="972887"/>
                  <a:pt x="1586847" y="982230"/>
                </a:cubicBezTo>
                <a:cubicBezTo>
                  <a:pt x="1535952" y="991572"/>
                  <a:pt x="1482828" y="996073"/>
                  <a:pt x="1427474" y="995734"/>
                </a:cubicBezTo>
                <a:cubicBezTo>
                  <a:pt x="1371674" y="996073"/>
                  <a:pt x="1318422" y="991572"/>
                  <a:pt x="1267718" y="982230"/>
                </a:cubicBezTo>
                <a:cubicBezTo>
                  <a:pt x="1217014" y="972887"/>
                  <a:pt x="1173444" y="956665"/>
                  <a:pt x="1137009" y="933564"/>
                </a:cubicBezTo>
                <a:cubicBezTo>
                  <a:pt x="1111232" y="916854"/>
                  <a:pt x="1090934" y="896513"/>
                  <a:pt x="1076113" y="872541"/>
                </a:cubicBezTo>
                <a:cubicBezTo>
                  <a:pt x="1061293" y="848569"/>
                  <a:pt x="1053734" y="820329"/>
                  <a:pt x="1053437" y="787822"/>
                </a:cubicBezTo>
                <a:cubicBezTo>
                  <a:pt x="1053734" y="755293"/>
                  <a:pt x="1061293" y="727096"/>
                  <a:pt x="1076113" y="703230"/>
                </a:cubicBezTo>
                <a:cubicBezTo>
                  <a:pt x="1090934" y="679365"/>
                  <a:pt x="1111232" y="659321"/>
                  <a:pt x="1137009" y="643099"/>
                </a:cubicBezTo>
                <a:cubicBezTo>
                  <a:pt x="1173444" y="619955"/>
                  <a:pt x="1217014" y="603564"/>
                  <a:pt x="1267718" y="593924"/>
                </a:cubicBezTo>
                <a:cubicBezTo>
                  <a:pt x="1318422" y="584284"/>
                  <a:pt x="1371674" y="579613"/>
                  <a:pt x="1427474" y="579910"/>
                </a:cubicBezTo>
                <a:close/>
                <a:moveTo>
                  <a:pt x="3369240" y="404612"/>
                </a:moveTo>
                <a:cubicBezTo>
                  <a:pt x="3326541" y="404506"/>
                  <a:pt x="3288619" y="407266"/>
                  <a:pt x="3255475" y="412893"/>
                </a:cubicBezTo>
                <a:cubicBezTo>
                  <a:pt x="3222330" y="418520"/>
                  <a:pt x="3196384" y="427650"/>
                  <a:pt x="3177635" y="440283"/>
                </a:cubicBezTo>
                <a:cubicBezTo>
                  <a:pt x="3168909" y="446420"/>
                  <a:pt x="3162157" y="453511"/>
                  <a:pt x="3157379" y="461559"/>
                </a:cubicBezTo>
                <a:cubicBezTo>
                  <a:pt x="3152602" y="469606"/>
                  <a:pt x="3150181" y="478481"/>
                  <a:pt x="3150117" y="488185"/>
                </a:cubicBezTo>
                <a:cubicBezTo>
                  <a:pt x="3150181" y="497888"/>
                  <a:pt x="3152602" y="506763"/>
                  <a:pt x="3157379" y="514810"/>
                </a:cubicBezTo>
                <a:cubicBezTo>
                  <a:pt x="3162157" y="522858"/>
                  <a:pt x="3168909" y="529949"/>
                  <a:pt x="3177635" y="536086"/>
                </a:cubicBezTo>
                <a:cubicBezTo>
                  <a:pt x="3196384" y="548719"/>
                  <a:pt x="3222330" y="557849"/>
                  <a:pt x="3255475" y="563476"/>
                </a:cubicBezTo>
                <a:cubicBezTo>
                  <a:pt x="3288619" y="569103"/>
                  <a:pt x="3326541" y="571863"/>
                  <a:pt x="3369240" y="571757"/>
                </a:cubicBezTo>
                <a:cubicBezTo>
                  <a:pt x="3411939" y="571863"/>
                  <a:pt x="3449861" y="569103"/>
                  <a:pt x="3483006" y="563476"/>
                </a:cubicBezTo>
                <a:cubicBezTo>
                  <a:pt x="3516150" y="557849"/>
                  <a:pt x="3542096" y="548719"/>
                  <a:pt x="3560845" y="536086"/>
                </a:cubicBezTo>
                <a:cubicBezTo>
                  <a:pt x="3569572" y="529949"/>
                  <a:pt x="3576324" y="522858"/>
                  <a:pt x="3581101" y="514810"/>
                </a:cubicBezTo>
                <a:cubicBezTo>
                  <a:pt x="3585879" y="506763"/>
                  <a:pt x="3588299" y="497888"/>
                  <a:pt x="3588363" y="488185"/>
                </a:cubicBezTo>
                <a:cubicBezTo>
                  <a:pt x="3588299" y="478481"/>
                  <a:pt x="3585879" y="469606"/>
                  <a:pt x="3581101" y="461559"/>
                </a:cubicBezTo>
                <a:cubicBezTo>
                  <a:pt x="3576324" y="453511"/>
                  <a:pt x="3569572" y="446420"/>
                  <a:pt x="3560845" y="440283"/>
                </a:cubicBezTo>
                <a:cubicBezTo>
                  <a:pt x="3542096" y="427650"/>
                  <a:pt x="3516150" y="418520"/>
                  <a:pt x="3483006" y="412893"/>
                </a:cubicBezTo>
                <a:cubicBezTo>
                  <a:pt x="3449861" y="407266"/>
                  <a:pt x="3411939" y="404506"/>
                  <a:pt x="3369240" y="404612"/>
                </a:cubicBezTo>
                <a:close/>
                <a:moveTo>
                  <a:pt x="2170062" y="350596"/>
                </a:moveTo>
                <a:lnTo>
                  <a:pt x="2170062" y="497357"/>
                </a:lnTo>
                <a:lnTo>
                  <a:pt x="2606269" y="497357"/>
                </a:lnTo>
                <a:lnTo>
                  <a:pt x="2606269" y="350596"/>
                </a:lnTo>
                <a:close/>
                <a:moveTo>
                  <a:pt x="284350" y="331232"/>
                </a:moveTo>
                <a:cubicBezTo>
                  <a:pt x="262841" y="331210"/>
                  <a:pt x="244199" y="332527"/>
                  <a:pt x="228423" y="335181"/>
                </a:cubicBezTo>
                <a:cubicBezTo>
                  <a:pt x="212647" y="337835"/>
                  <a:pt x="200374" y="341954"/>
                  <a:pt x="191605" y="347538"/>
                </a:cubicBezTo>
                <a:cubicBezTo>
                  <a:pt x="186509" y="350193"/>
                  <a:pt x="182687" y="353547"/>
                  <a:pt x="180139" y="357603"/>
                </a:cubicBezTo>
                <a:cubicBezTo>
                  <a:pt x="177591" y="361658"/>
                  <a:pt x="176317" y="365777"/>
                  <a:pt x="176317" y="369960"/>
                </a:cubicBezTo>
                <a:cubicBezTo>
                  <a:pt x="176317" y="374631"/>
                  <a:pt x="177591" y="379048"/>
                  <a:pt x="180139" y="383210"/>
                </a:cubicBezTo>
                <a:cubicBezTo>
                  <a:pt x="182687" y="387371"/>
                  <a:pt x="186509" y="390768"/>
                  <a:pt x="191605" y="393401"/>
                </a:cubicBezTo>
                <a:cubicBezTo>
                  <a:pt x="200374" y="398986"/>
                  <a:pt x="212647" y="403105"/>
                  <a:pt x="228423" y="405759"/>
                </a:cubicBezTo>
                <a:cubicBezTo>
                  <a:pt x="244199" y="408413"/>
                  <a:pt x="262841" y="409729"/>
                  <a:pt x="284350" y="409708"/>
                </a:cubicBezTo>
                <a:cubicBezTo>
                  <a:pt x="305859" y="409729"/>
                  <a:pt x="324501" y="408413"/>
                  <a:pt x="340277" y="405759"/>
                </a:cubicBezTo>
                <a:cubicBezTo>
                  <a:pt x="356053" y="403105"/>
                  <a:pt x="368326" y="398986"/>
                  <a:pt x="377095" y="393401"/>
                </a:cubicBezTo>
                <a:cubicBezTo>
                  <a:pt x="381745" y="390768"/>
                  <a:pt x="385439" y="387371"/>
                  <a:pt x="388178" y="383210"/>
                </a:cubicBezTo>
                <a:cubicBezTo>
                  <a:pt x="390917" y="379048"/>
                  <a:pt x="392319" y="374631"/>
                  <a:pt x="392382" y="369960"/>
                </a:cubicBezTo>
                <a:cubicBezTo>
                  <a:pt x="392319" y="365777"/>
                  <a:pt x="390917" y="361658"/>
                  <a:pt x="388178" y="357603"/>
                </a:cubicBezTo>
                <a:cubicBezTo>
                  <a:pt x="385439" y="353547"/>
                  <a:pt x="381745" y="350193"/>
                  <a:pt x="377095" y="347538"/>
                </a:cubicBezTo>
                <a:cubicBezTo>
                  <a:pt x="368326" y="341954"/>
                  <a:pt x="356053" y="337835"/>
                  <a:pt x="340277" y="335181"/>
                </a:cubicBezTo>
                <a:cubicBezTo>
                  <a:pt x="324501" y="332527"/>
                  <a:pt x="305859" y="331210"/>
                  <a:pt x="284350" y="331232"/>
                </a:cubicBezTo>
                <a:close/>
                <a:moveTo>
                  <a:pt x="3369240" y="276196"/>
                </a:moveTo>
                <a:cubicBezTo>
                  <a:pt x="3430858" y="276132"/>
                  <a:pt x="3486997" y="281610"/>
                  <a:pt x="3537659" y="292630"/>
                </a:cubicBezTo>
                <a:cubicBezTo>
                  <a:pt x="3588320" y="303650"/>
                  <a:pt x="3630701" y="320594"/>
                  <a:pt x="3664801" y="343462"/>
                </a:cubicBezTo>
                <a:cubicBezTo>
                  <a:pt x="3689919" y="360257"/>
                  <a:pt x="3709241" y="380683"/>
                  <a:pt x="3722767" y="404740"/>
                </a:cubicBezTo>
                <a:cubicBezTo>
                  <a:pt x="3736291" y="428796"/>
                  <a:pt x="3743129" y="456611"/>
                  <a:pt x="3743277" y="488185"/>
                </a:cubicBezTo>
                <a:cubicBezTo>
                  <a:pt x="3743129" y="519758"/>
                  <a:pt x="3736291" y="547573"/>
                  <a:pt x="3722767" y="571629"/>
                </a:cubicBezTo>
                <a:cubicBezTo>
                  <a:pt x="3709241" y="595686"/>
                  <a:pt x="3689919" y="616112"/>
                  <a:pt x="3664801" y="632907"/>
                </a:cubicBezTo>
                <a:cubicBezTo>
                  <a:pt x="3638557" y="650743"/>
                  <a:pt x="3606963" y="665011"/>
                  <a:pt x="3570018" y="675713"/>
                </a:cubicBezTo>
                <a:cubicBezTo>
                  <a:pt x="3533073" y="686414"/>
                  <a:pt x="3492306" y="693548"/>
                  <a:pt x="3447717" y="697115"/>
                </a:cubicBezTo>
                <a:lnTo>
                  <a:pt x="3447717" y="803110"/>
                </a:lnTo>
                <a:lnTo>
                  <a:pt x="3789140" y="803110"/>
                </a:lnTo>
                <a:lnTo>
                  <a:pt x="3789140" y="934583"/>
                </a:lnTo>
                <a:lnTo>
                  <a:pt x="2949340" y="934583"/>
                </a:lnTo>
                <a:lnTo>
                  <a:pt x="2949340" y="803110"/>
                </a:lnTo>
                <a:lnTo>
                  <a:pt x="3292802" y="803110"/>
                </a:lnTo>
                <a:lnTo>
                  <a:pt x="3292802" y="697115"/>
                </a:lnTo>
                <a:cubicBezTo>
                  <a:pt x="3247746" y="693548"/>
                  <a:pt x="3206639" y="686414"/>
                  <a:pt x="3169482" y="675713"/>
                </a:cubicBezTo>
                <a:cubicBezTo>
                  <a:pt x="3132324" y="665011"/>
                  <a:pt x="3100390" y="650743"/>
                  <a:pt x="3073679" y="632907"/>
                </a:cubicBezTo>
                <a:cubicBezTo>
                  <a:pt x="3048561" y="616112"/>
                  <a:pt x="3029239" y="595686"/>
                  <a:pt x="3015714" y="571629"/>
                </a:cubicBezTo>
                <a:cubicBezTo>
                  <a:pt x="3002189" y="547573"/>
                  <a:pt x="2995351" y="519758"/>
                  <a:pt x="2995203" y="488185"/>
                </a:cubicBezTo>
                <a:cubicBezTo>
                  <a:pt x="2995351" y="456611"/>
                  <a:pt x="3002189" y="428796"/>
                  <a:pt x="3015714" y="404740"/>
                </a:cubicBezTo>
                <a:cubicBezTo>
                  <a:pt x="3029239" y="380683"/>
                  <a:pt x="3048561" y="360257"/>
                  <a:pt x="3073679" y="343462"/>
                </a:cubicBezTo>
                <a:cubicBezTo>
                  <a:pt x="3107779" y="320594"/>
                  <a:pt x="3150160" y="303650"/>
                  <a:pt x="3200821" y="292630"/>
                </a:cubicBezTo>
                <a:cubicBezTo>
                  <a:pt x="3251483" y="281610"/>
                  <a:pt x="3307623" y="276132"/>
                  <a:pt x="3369240" y="276196"/>
                </a:cubicBezTo>
                <a:close/>
                <a:moveTo>
                  <a:pt x="2014128" y="48920"/>
                </a:moveTo>
                <a:lnTo>
                  <a:pt x="2170062" y="48920"/>
                </a:lnTo>
                <a:lnTo>
                  <a:pt x="2170062" y="219122"/>
                </a:lnTo>
                <a:lnTo>
                  <a:pt x="2606269" y="219122"/>
                </a:lnTo>
                <a:lnTo>
                  <a:pt x="2606269" y="48920"/>
                </a:lnTo>
                <a:lnTo>
                  <a:pt x="2761183" y="48920"/>
                </a:lnTo>
                <a:lnTo>
                  <a:pt x="2761183" y="628831"/>
                </a:lnTo>
                <a:lnTo>
                  <a:pt x="2466641" y="628831"/>
                </a:lnTo>
                <a:lnTo>
                  <a:pt x="2466641" y="803110"/>
                </a:lnTo>
                <a:lnTo>
                  <a:pt x="2808065" y="803110"/>
                </a:lnTo>
                <a:lnTo>
                  <a:pt x="2808065" y="934583"/>
                </a:lnTo>
                <a:lnTo>
                  <a:pt x="1968265" y="934583"/>
                </a:lnTo>
                <a:lnTo>
                  <a:pt x="1968265" y="803110"/>
                </a:lnTo>
                <a:lnTo>
                  <a:pt x="2311727" y="803110"/>
                </a:lnTo>
                <a:lnTo>
                  <a:pt x="2311727" y="628831"/>
                </a:lnTo>
                <a:lnTo>
                  <a:pt x="2014128" y="628831"/>
                </a:lnTo>
                <a:close/>
                <a:moveTo>
                  <a:pt x="1624174" y="32613"/>
                </a:moveTo>
                <a:lnTo>
                  <a:pt x="1779089" y="32613"/>
                </a:lnTo>
                <a:lnTo>
                  <a:pt x="1779089" y="577872"/>
                </a:lnTo>
                <a:lnTo>
                  <a:pt x="1624174" y="577872"/>
                </a:lnTo>
                <a:lnTo>
                  <a:pt x="1624174" y="460667"/>
                </a:lnTo>
                <a:lnTo>
                  <a:pt x="1442761" y="460667"/>
                </a:lnTo>
                <a:lnTo>
                  <a:pt x="1442761" y="332251"/>
                </a:lnTo>
                <a:lnTo>
                  <a:pt x="1624174" y="332251"/>
                </a:lnTo>
                <a:lnTo>
                  <a:pt x="1624174" y="254794"/>
                </a:lnTo>
                <a:lnTo>
                  <a:pt x="1458049" y="254794"/>
                </a:lnTo>
                <a:cubicBezTo>
                  <a:pt x="1436094" y="354014"/>
                  <a:pt x="1385985" y="428966"/>
                  <a:pt x="1307721" y="479649"/>
                </a:cubicBezTo>
                <a:cubicBezTo>
                  <a:pt x="1229457" y="530332"/>
                  <a:pt x="1123292" y="560695"/>
                  <a:pt x="989228" y="570738"/>
                </a:cubicBezTo>
                <a:lnTo>
                  <a:pt x="989228" y="440283"/>
                </a:lnTo>
                <a:cubicBezTo>
                  <a:pt x="1098662" y="429348"/>
                  <a:pt x="1180451" y="402043"/>
                  <a:pt x="1234595" y="358367"/>
                </a:cubicBezTo>
                <a:cubicBezTo>
                  <a:pt x="1288738" y="314691"/>
                  <a:pt x="1316001" y="252989"/>
                  <a:pt x="1316384" y="173259"/>
                </a:cubicBezTo>
                <a:lnTo>
                  <a:pt x="1011650" y="173259"/>
                </a:lnTo>
                <a:lnTo>
                  <a:pt x="1011650" y="42805"/>
                </a:lnTo>
                <a:lnTo>
                  <a:pt x="1470279" y="42805"/>
                </a:lnTo>
                <a:lnTo>
                  <a:pt x="1470279" y="126377"/>
                </a:lnTo>
                <a:lnTo>
                  <a:pt x="1624174" y="126377"/>
                </a:lnTo>
                <a:close/>
                <a:moveTo>
                  <a:pt x="618639" y="32613"/>
                </a:moveTo>
                <a:lnTo>
                  <a:pt x="773554" y="32613"/>
                </a:lnTo>
                <a:lnTo>
                  <a:pt x="773554" y="322059"/>
                </a:lnTo>
                <a:lnTo>
                  <a:pt x="904008" y="322059"/>
                </a:lnTo>
                <a:lnTo>
                  <a:pt x="904008" y="453533"/>
                </a:lnTo>
                <a:lnTo>
                  <a:pt x="773554" y="453533"/>
                </a:lnTo>
                <a:lnTo>
                  <a:pt x="773554" y="767439"/>
                </a:lnTo>
                <a:lnTo>
                  <a:pt x="618639" y="767439"/>
                </a:lnTo>
                <a:lnTo>
                  <a:pt x="618639" y="650233"/>
                </a:lnTo>
                <a:cubicBezTo>
                  <a:pt x="602800" y="663886"/>
                  <a:pt x="579953" y="673781"/>
                  <a:pt x="550100" y="679917"/>
                </a:cubicBezTo>
                <a:cubicBezTo>
                  <a:pt x="520246" y="686053"/>
                  <a:pt x="480584" y="689068"/>
                  <a:pt x="431111" y="688962"/>
                </a:cubicBezTo>
                <a:lnTo>
                  <a:pt x="0" y="688962"/>
                </a:lnTo>
                <a:lnTo>
                  <a:pt x="0" y="567680"/>
                </a:lnTo>
                <a:lnTo>
                  <a:pt x="208931" y="567680"/>
                </a:lnTo>
                <a:lnTo>
                  <a:pt x="208931" y="513664"/>
                </a:lnTo>
                <a:cubicBezTo>
                  <a:pt x="184896" y="510628"/>
                  <a:pt x="162643" y="505744"/>
                  <a:pt x="142175" y="499013"/>
                </a:cubicBezTo>
                <a:cubicBezTo>
                  <a:pt x="121707" y="492283"/>
                  <a:pt x="103531" y="483577"/>
                  <a:pt x="87649" y="472897"/>
                </a:cubicBezTo>
                <a:cubicBezTo>
                  <a:pt x="70153" y="460709"/>
                  <a:pt x="56479" y="446101"/>
                  <a:pt x="46627" y="429072"/>
                </a:cubicBezTo>
                <a:cubicBezTo>
                  <a:pt x="36775" y="412044"/>
                  <a:pt x="31764" y="392340"/>
                  <a:pt x="31595" y="369960"/>
                </a:cubicBezTo>
                <a:cubicBezTo>
                  <a:pt x="31764" y="348005"/>
                  <a:pt x="36775" y="328471"/>
                  <a:pt x="46627" y="311358"/>
                </a:cubicBezTo>
                <a:cubicBezTo>
                  <a:pt x="56479" y="294244"/>
                  <a:pt x="70153" y="279806"/>
                  <a:pt x="87649" y="268043"/>
                </a:cubicBezTo>
                <a:cubicBezTo>
                  <a:pt x="111387" y="252309"/>
                  <a:pt x="140094" y="240716"/>
                  <a:pt x="173769" y="233263"/>
                </a:cubicBezTo>
                <a:cubicBezTo>
                  <a:pt x="207445" y="225811"/>
                  <a:pt x="244305" y="222116"/>
                  <a:pt x="284350" y="222180"/>
                </a:cubicBezTo>
                <a:cubicBezTo>
                  <a:pt x="324331" y="222116"/>
                  <a:pt x="361064" y="225811"/>
                  <a:pt x="394548" y="233263"/>
                </a:cubicBezTo>
                <a:cubicBezTo>
                  <a:pt x="428032" y="240716"/>
                  <a:pt x="456867" y="252309"/>
                  <a:pt x="481051" y="268043"/>
                </a:cubicBezTo>
                <a:cubicBezTo>
                  <a:pt x="498547" y="279806"/>
                  <a:pt x="512221" y="294244"/>
                  <a:pt x="522073" y="311358"/>
                </a:cubicBezTo>
                <a:cubicBezTo>
                  <a:pt x="531925" y="328471"/>
                  <a:pt x="536936" y="348005"/>
                  <a:pt x="537105" y="369960"/>
                </a:cubicBezTo>
                <a:cubicBezTo>
                  <a:pt x="536936" y="392340"/>
                  <a:pt x="531925" y="412044"/>
                  <a:pt x="522073" y="429072"/>
                </a:cubicBezTo>
                <a:cubicBezTo>
                  <a:pt x="512221" y="446101"/>
                  <a:pt x="498547" y="460709"/>
                  <a:pt x="481051" y="472897"/>
                </a:cubicBezTo>
                <a:cubicBezTo>
                  <a:pt x="449286" y="493111"/>
                  <a:pt x="409878" y="506700"/>
                  <a:pt x="362826" y="513664"/>
                </a:cubicBezTo>
                <a:lnTo>
                  <a:pt x="362826" y="567680"/>
                </a:lnTo>
                <a:lnTo>
                  <a:pt x="463725" y="567680"/>
                </a:lnTo>
                <a:cubicBezTo>
                  <a:pt x="502092" y="567723"/>
                  <a:pt x="533644" y="565090"/>
                  <a:pt x="558381" y="559782"/>
                </a:cubicBezTo>
                <a:cubicBezTo>
                  <a:pt x="583117" y="554473"/>
                  <a:pt x="603203" y="546235"/>
                  <a:pt x="618639" y="535067"/>
                </a:cubicBezTo>
                <a:close/>
                <a:moveTo>
                  <a:pt x="207912" y="5096"/>
                </a:moveTo>
                <a:lnTo>
                  <a:pt x="362826" y="5096"/>
                </a:lnTo>
                <a:lnTo>
                  <a:pt x="362826" y="85610"/>
                </a:lnTo>
                <a:lnTo>
                  <a:pt x="559527" y="85610"/>
                </a:lnTo>
                <a:lnTo>
                  <a:pt x="559527" y="201796"/>
                </a:lnTo>
                <a:lnTo>
                  <a:pt x="10192" y="201796"/>
                </a:lnTo>
                <a:lnTo>
                  <a:pt x="10192" y="85610"/>
                </a:lnTo>
                <a:lnTo>
                  <a:pt x="207912" y="85610"/>
                </a:lnTo>
                <a:close/>
                <a:moveTo>
                  <a:pt x="3289745" y="0"/>
                </a:moveTo>
                <a:lnTo>
                  <a:pt x="3446697" y="0"/>
                </a:lnTo>
                <a:lnTo>
                  <a:pt x="3446697" y="108032"/>
                </a:lnTo>
                <a:lnTo>
                  <a:pt x="3763661" y="108032"/>
                </a:lnTo>
                <a:lnTo>
                  <a:pt x="3763661" y="237468"/>
                </a:lnTo>
                <a:lnTo>
                  <a:pt x="2974819" y="237468"/>
                </a:lnTo>
                <a:lnTo>
                  <a:pt x="2974819" y="108032"/>
                </a:lnTo>
                <a:lnTo>
                  <a:pt x="3289745" y="108032"/>
                </a:lnTo>
                <a:close/>
              </a:path>
            </a:pathLst>
          </a:custGeom>
        </p:spPr>
      </p:pic>
      <p:sp>
        <p:nvSpPr>
          <p:cNvPr id="20" name="직사각형 19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203503" y="5465794"/>
            <a:ext cx="5799971" cy="646331"/>
            <a:chOff x="3121892" y="4888382"/>
            <a:chExt cx="5799971" cy="646331"/>
          </a:xfrm>
        </p:grpSpPr>
        <p:sp>
          <p:nvSpPr>
            <p:cNvPr id="44" name="TextBox 43"/>
            <p:cNvSpPr txBox="1"/>
            <p:nvPr/>
          </p:nvSpPr>
          <p:spPr>
            <a:xfrm>
              <a:off x="5007971" y="4888382"/>
              <a:ext cx="3913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캠페인과 </a:t>
              </a:r>
              <a:r>
                <a:rPr lang="ko-KR" altLang="en-US" sz="3600" dirty="0" err="1" smtClean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중고마켓</a:t>
              </a:r>
              <a:endParaRPr lang="ko-KR" altLang="en-US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pic>
          <p:nvPicPr>
            <p:cNvPr id="45" name="Object 30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21892" y="4979433"/>
              <a:ext cx="1616364" cy="433784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419439" y="356673"/>
            <a:ext cx="268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주요 기능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EEABFA8-A739-45E3-A505-0581230CECB5}"/>
              </a:ext>
            </a:extLst>
          </p:cNvPr>
          <p:cNvGrpSpPr/>
          <p:nvPr/>
        </p:nvGrpSpPr>
        <p:grpSpPr>
          <a:xfrm>
            <a:off x="2802483" y="1004452"/>
            <a:ext cx="6587033" cy="805872"/>
            <a:chOff x="2795550" y="1248001"/>
            <a:chExt cx="6587033" cy="805872"/>
          </a:xfrm>
        </p:grpSpPr>
        <p:sp>
          <p:nvSpPr>
            <p:cNvPr id="10" name="TextBox 9"/>
            <p:cNvSpPr txBox="1"/>
            <p:nvPr/>
          </p:nvSpPr>
          <p:spPr>
            <a:xfrm>
              <a:off x="2795550" y="1248001"/>
              <a:ext cx="65870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Zero Waste 5R</a:t>
              </a:r>
              <a:endParaRPr lang="ko-KR" altLang="en-US" sz="4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F983A3-DD58-4C8C-A0EB-8D022818544A}"/>
                </a:ext>
              </a:extLst>
            </p:cNvPr>
            <p:cNvSpPr/>
            <p:nvPr/>
          </p:nvSpPr>
          <p:spPr>
            <a:xfrm>
              <a:off x="7751248" y="1284432"/>
              <a:ext cx="56778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400" b="1" cap="none" spc="0" dirty="0">
                  <a:ln w="3810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R</a:t>
              </a:r>
              <a:endParaRPr lang="ko-KR" altLang="en-US" sz="7200" b="1" cap="none" spc="0" dirty="0">
                <a:ln w="3810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219A5F9-4A1E-4896-8678-ECE80C9FD598}"/>
              </a:ext>
            </a:extLst>
          </p:cNvPr>
          <p:cNvGrpSpPr/>
          <p:nvPr/>
        </p:nvGrpSpPr>
        <p:grpSpPr>
          <a:xfrm>
            <a:off x="1325029" y="2117443"/>
            <a:ext cx="9362888" cy="2810439"/>
            <a:chOff x="1415502" y="2090304"/>
            <a:chExt cx="9362888" cy="281043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2A1121-B0A4-4D06-923A-91C811947958}"/>
                </a:ext>
              </a:extLst>
            </p:cNvPr>
            <p:cNvGrpSpPr/>
            <p:nvPr/>
          </p:nvGrpSpPr>
          <p:grpSpPr>
            <a:xfrm>
              <a:off x="1415502" y="2115141"/>
              <a:ext cx="1676400" cy="2777675"/>
              <a:chOff x="1415502" y="2115141"/>
              <a:chExt cx="1676400" cy="277767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415502" y="2115141"/>
                <a:ext cx="1676400" cy="1895296"/>
                <a:chOff x="3348476" y="1370298"/>
                <a:chExt cx="1676400" cy="1895296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94" b="96429" l="9091" r="96591">
                              <a14:backgroundMark x1="53409" y1="89286" x2="53409" y2="89286"/>
                            </a14:backgroundRemoval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8476" y="1370298"/>
                  <a:ext cx="1676400" cy="1866900"/>
                </a:xfrm>
                <a:prstGeom prst="rect">
                  <a:avLst/>
                </a:prstGeom>
              </p:spPr>
            </p:pic>
            <p:sp>
              <p:nvSpPr>
                <p:cNvPr id="12" name="직사각형 11"/>
                <p:cNvSpPr/>
                <p:nvPr/>
              </p:nvSpPr>
              <p:spPr>
                <a:xfrm>
                  <a:off x="4038553" y="3001401"/>
                  <a:ext cx="419116" cy="264193"/>
                </a:xfrm>
                <a:prstGeom prst="rect">
                  <a:avLst/>
                </a:prstGeom>
                <a:solidFill>
                  <a:srgbClr val="FCF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3590916" y="1634971"/>
                  <a:ext cx="1339899" cy="1314884"/>
                </a:xfrm>
                <a:prstGeom prst="ellipse">
                  <a:avLst/>
                </a:prstGeom>
                <a:noFill/>
                <a:ln w="88900">
                  <a:solidFill>
                    <a:srgbClr val="2AA8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3F77E7A-37EA-4D27-82C9-6686E70AFC62}"/>
                  </a:ext>
                </a:extLst>
              </p:cNvPr>
              <p:cNvGrpSpPr/>
              <p:nvPr/>
            </p:nvGrpSpPr>
            <p:grpSpPr>
              <a:xfrm>
                <a:off x="1579250" y="3892430"/>
                <a:ext cx="1494661" cy="476195"/>
                <a:chOff x="1539112" y="4394347"/>
                <a:chExt cx="1435256" cy="476195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E57E703-9A08-445A-863C-FB253706D031}"/>
                    </a:ext>
                  </a:extLst>
                </p:cNvPr>
                <p:cNvSpPr/>
                <p:nvPr/>
              </p:nvSpPr>
              <p:spPr>
                <a:xfrm>
                  <a:off x="1539112" y="4408877"/>
                  <a:ext cx="356265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cap="none" spc="0" dirty="0">
                      <a:ln w="28575">
                        <a:solidFill>
                          <a:sysClr val="windowText" lastClr="000000"/>
                        </a:solidFill>
                        <a:prstDash val="solid"/>
                      </a:ln>
                      <a:solidFill>
                        <a:srgbClr val="FFFFFF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</a:t>
                  </a:r>
                  <a:endParaRPr lang="ko-KR" altLang="en-US" sz="4400" b="1" cap="none" spc="0" dirty="0">
                    <a:ln w="28575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88FC3DC-C2FC-4BA2-AC5A-9A50320A6019}"/>
                    </a:ext>
                  </a:extLst>
                </p:cNvPr>
                <p:cNvSpPr txBox="1"/>
                <p:nvPr/>
              </p:nvSpPr>
              <p:spPr>
                <a:xfrm>
                  <a:off x="1760928" y="4394347"/>
                  <a:ext cx="121344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EFUSE</a:t>
                  </a:r>
                  <a:endParaRPr lang="ko-KR" altLang="en-US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6E81A8-CFC9-4C4B-934C-EF7ABDF19AFA}"/>
                  </a:ext>
                </a:extLst>
              </p:cNvPr>
              <p:cNvSpPr txBox="1"/>
              <p:nvPr/>
            </p:nvSpPr>
            <p:spPr>
              <a:xfrm>
                <a:off x="1720466" y="4523484"/>
                <a:ext cx="1066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거절하기</a:t>
                </a:r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55CAC5-86CC-4354-AA34-698503773E6F}"/>
                </a:ext>
              </a:extLst>
            </p:cNvPr>
            <p:cNvGrpSpPr/>
            <p:nvPr/>
          </p:nvGrpSpPr>
          <p:grpSpPr>
            <a:xfrm>
              <a:off x="3394274" y="2217611"/>
              <a:ext cx="1638300" cy="2682242"/>
              <a:chOff x="3394274" y="2217611"/>
              <a:chExt cx="1638300" cy="268224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394274" y="2217611"/>
                <a:ext cx="1638300" cy="1647825"/>
                <a:chOff x="5276850" y="2605087"/>
                <a:chExt cx="1638300" cy="1647825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5202" b="94220" l="6977" r="95349"/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6850" y="2605087"/>
                  <a:ext cx="1638300" cy="1647825"/>
                </a:xfrm>
                <a:prstGeom prst="rect">
                  <a:avLst/>
                </a:prstGeom>
              </p:spPr>
            </p:pic>
            <p:sp>
              <p:nvSpPr>
                <p:cNvPr id="23" name="타원 22"/>
                <p:cNvSpPr/>
                <p:nvPr/>
              </p:nvSpPr>
              <p:spPr>
                <a:xfrm>
                  <a:off x="5412897" y="2737908"/>
                  <a:ext cx="1339899" cy="1314884"/>
                </a:xfrm>
                <a:prstGeom prst="ellipse">
                  <a:avLst/>
                </a:prstGeom>
                <a:noFill/>
                <a:ln w="88900">
                  <a:solidFill>
                    <a:srgbClr val="2AA8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83AAC50-616D-4256-85F5-146FCDB51590}"/>
                  </a:ext>
                </a:extLst>
              </p:cNvPr>
              <p:cNvGrpSpPr/>
              <p:nvPr/>
            </p:nvGrpSpPr>
            <p:grpSpPr>
              <a:xfrm>
                <a:off x="3474304" y="3908920"/>
                <a:ext cx="1479892" cy="462925"/>
                <a:chOff x="3505369" y="3906744"/>
                <a:chExt cx="1479892" cy="462925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3505369" y="3906744"/>
                  <a:ext cx="14798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REDUSE</a:t>
                  </a:r>
                  <a:endParaRPr lang="ko-KR" altLang="en-US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BECF4C2-0ADC-466F-86BB-08BDD0A85911}"/>
                    </a:ext>
                  </a:extLst>
                </p:cNvPr>
                <p:cNvSpPr/>
                <p:nvPr/>
              </p:nvSpPr>
              <p:spPr>
                <a:xfrm>
                  <a:off x="3513299" y="3908004"/>
                  <a:ext cx="371011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cap="none" spc="0" dirty="0">
                      <a:ln w="28575">
                        <a:solidFill>
                          <a:sysClr val="windowText" lastClr="000000"/>
                        </a:solidFill>
                        <a:prstDash val="solid"/>
                      </a:ln>
                      <a:solidFill>
                        <a:srgbClr val="FFFFFF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</a:t>
                  </a:r>
                  <a:endParaRPr lang="ko-KR" altLang="en-US" sz="4400" b="1" cap="none" spc="0" dirty="0">
                    <a:ln w="28575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D0C646-390F-4735-934B-3EC65AF2EE42}"/>
                  </a:ext>
                </a:extLst>
              </p:cNvPr>
              <p:cNvSpPr txBox="1"/>
              <p:nvPr/>
            </p:nvSpPr>
            <p:spPr>
              <a:xfrm>
                <a:off x="3680188" y="4530521"/>
                <a:ext cx="1066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줄이기</a:t>
                </a:r>
                <a:endParaRPr lang="ko-KR" altLang="en-US" dirty="0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95DC588-3D0B-43E0-99E7-F3B80E7407AE}"/>
                </a:ext>
              </a:extLst>
            </p:cNvPr>
            <p:cNvGrpSpPr/>
            <p:nvPr/>
          </p:nvGrpSpPr>
          <p:grpSpPr>
            <a:xfrm>
              <a:off x="5334946" y="2232669"/>
              <a:ext cx="1562100" cy="2668074"/>
              <a:chOff x="5334946" y="2232669"/>
              <a:chExt cx="1562100" cy="2668074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334946" y="2232669"/>
                <a:ext cx="1562100" cy="1763118"/>
                <a:chOff x="7167124" y="2850753"/>
                <a:chExt cx="1562100" cy="1763118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167124" y="2850753"/>
                  <a:ext cx="1562100" cy="1581150"/>
                  <a:chOff x="7167124" y="2850753"/>
                  <a:chExt cx="1562100" cy="1581150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ackgroundRemoval t="0" b="96988" l="3659" r="98171"/>
                            </a14:imgEffect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67124" y="2850753"/>
                    <a:ext cx="1562100" cy="1581150"/>
                  </a:xfrm>
                  <a:prstGeom prst="rect">
                    <a:avLst/>
                  </a:prstGeom>
                </p:spPr>
              </p:pic>
              <p:sp>
                <p:nvSpPr>
                  <p:cNvPr id="27" name="타원 26"/>
                  <p:cNvSpPr/>
                  <p:nvPr/>
                </p:nvSpPr>
                <p:spPr>
                  <a:xfrm>
                    <a:off x="7273598" y="2991138"/>
                    <a:ext cx="1339899" cy="1314884"/>
                  </a:xfrm>
                  <a:prstGeom prst="ellipse">
                    <a:avLst/>
                  </a:prstGeom>
                  <a:noFill/>
                  <a:ln w="88900">
                    <a:solidFill>
                      <a:srgbClr val="2AA89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9" name="직사각형 18"/>
                <p:cNvSpPr/>
                <p:nvPr/>
              </p:nvSpPr>
              <p:spPr>
                <a:xfrm>
                  <a:off x="7713326" y="4349678"/>
                  <a:ext cx="419116" cy="264193"/>
                </a:xfrm>
                <a:prstGeom prst="rect">
                  <a:avLst/>
                </a:prstGeom>
                <a:solidFill>
                  <a:srgbClr val="FCF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9E7371F-5080-4496-A769-D2E10F2529CE}"/>
                  </a:ext>
                </a:extLst>
              </p:cNvPr>
              <p:cNvGrpSpPr/>
              <p:nvPr/>
            </p:nvGrpSpPr>
            <p:grpSpPr>
              <a:xfrm>
                <a:off x="5479096" y="3916107"/>
                <a:ext cx="1247457" cy="469476"/>
                <a:chOff x="5481072" y="3906744"/>
                <a:chExt cx="1247457" cy="469476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5481072" y="3906744"/>
                  <a:ext cx="12474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REUSE</a:t>
                  </a:r>
                  <a:endParaRPr lang="ko-KR" altLang="en-US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0C38BCE-534C-4273-A98D-36BF7F9461A3}"/>
                    </a:ext>
                  </a:extLst>
                </p:cNvPr>
                <p:cNvSpPr/>
                <p:nvPr/>
              </p:nvSpPr>
              <p:spPr>
                <a:xfrm>
                  <a:off x="5491398" y="3914555"/>
                  <a:ext cx="371011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cap="none" spc="0" dirty="0">
                      <a:ln w="28575">
                        <a:solidFill>
                          <a:sysClr val="windowText" lastClr="000000"/>
                        </a:solidFill>
                        <a:prstDash val="solid"/>
                      </a:ln>
                      <a:solidFill>
                        <a:srgbClr val="FFFFFF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</a:t>
                  </a:r>
                  <a:endParaRPr lang="ko-KR" altLang="en-US" sz="4400" b="1" cap="none" spc="0" dirty="0">
                    <a:ln w="28575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1E85E-6F71-4376-A6DD-6660BB331035}"/>
                  </a:ext>
                </a:extLst>
              </p:cNvPr>
              <p:cNvSpPr txBox="1"/>
              <p:nvPr/>
            </p:nvSpPr>
            <p:spPr>
              <a:xfrm>
                <a:off x="5419842" y="4531411"/>
                <a:ext cx="133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재사용하기</a:t>
                </a:r>
                <a:endParaRPr lang="ko-KR" altLang="en-US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C046BDB-C610-4FB7-BC79-5EB1F774D2CA}"/>
                </a:ext>
              </a:extLst>
            </p:cNvPr>
            <p:cNvGrpSpPr/>
            <p:nvPr/>
          </p:nvGrpSpPr>
          <p:grpSpPr>
            <a:xfrm>
              <a:off x="7199418" y="2090304"/>
              <a:ext cx="1676400" cy="2802512"/>
              <a:chOff x="7199418" y="2090304"/>
              <a:chExt cx="1676400" cy="2802512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199418" y="2090304"/>
                <a:ext cx="1676400" cy="1761051"/>
                <a:chOff x="3409911" y="4269128"/>
                <a:chExt cx="1676400" cy="1761051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4598" b="94253" l="6250" r="94318"/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9911" y="4372829"/>
                  <a:ext cx="1676400" cy="1657350"/>
                </a:xfrm>
                <a:prstGeom prst="rect">
                  <a:avLst/>
                </a:prstGeom>
              </p:spPr>
            </p:pic>
            <p:sp>
              <p:nvSpPr>
                <p:cNvPr id="18" name="직사각형 17"/>
                <p:cNvSpPr/>
                <p:nvPr/>
              </p:nvSpPr>
              <p:spPr>
                <a:xfrm>
                  <a:off x="4051544" y="4269128"/>
                  <a:ext cx="419116" cy="264193"/>
                </a:xfrm>
                <a:prstGeom prst="rect">
                  <a:avLst/>
                </a:prstGeom>
                <a:solidFill>
                  <a:srgbClr val="FCF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3584099" y="4553720"/>
                  <a:ext cx="1339899" cy="1314884"/>
                </a:xfrm>
                <a:prstGeom prst="ellipse">
                  <a:avLst/>
                </a:prstGeom>
                <a:noFill/>
                <a:ln w="88900">
                  <a:solidFill>
                    <a:srgbClr val="2AA8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A0B3F96-FA1F-4689-80AB-5BA925F3C7E0}"/>
                  </a:ext>
                </a:extLst>
              </p:cNvPr>
              <p:cNvGrpSpPr/>
              <p:nvPr/>
            </p:nvGrpSpPr>
            <p:grpSpPr>
              <a:xfrm>
                <a:off x="7227216" y="3885924"/>
                <a:ext cx="1635512" cy="479886"/>
                <a:chOff x="7227216" y="3885925"/>
                <a:chExt cx="1635512" cy="479886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7227216" y="3885925"/>
                  <a:ext cx="16355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RECYCLE</a:t>
                  </a:r>
                  <a:endParaRPr lang="ko-KR" altLang="en-US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82CB999-35F2-4892-AD48-F16EE74F8766}"/>
                    </a:ext>
                  </a:extLst>
                </p:cNvPr>
                <p:cNvSpPr/>
                <p:nvPr/>
              </p:nvSpPr>
              <p:spPr>
                <a:xfrm>
                  <a:off x="7243405" y="3904146"/>
                  <a:ext cx="371011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cap="none" spc="0" dirty="0">
                      <a:ln w="28575">
                        <a:solidFill>
                          <a:sysClr val="windowText" lastClr="000000"/>
                        </a:solidFill>
                        <a:prstDash val="solid"/>
                      </a:ln>
                      <a:solidFill>
                        <a:srgbClr val="FFFFFF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</a:t>
                  </a:r>
                  <a:endParaRPr lang="ko-KR" altLang="en-US" sz="4400" b="1" cap="none" spc="0" dirty="0">
                    <a:ln w="28575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40147B-A3CA-408E-9A6A-15AA39E1C6ED}"/>
                  </a:ext>
                </a:extLst>
              </p:cNvPr>
              <p:cNvSpPr txBox="1"/>
              <p:nvPr/>
            </p:nvSpPr>
            <p:spPr>
              <a:xfrm>
                <a:off x="7352759" y="4523484"/>
                <a:ext cx="1384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재활용하기</a:t>
                </a:r>
                <a:endParaRPr lang="ko-KR" altLang="en-US" dirty="0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84216D8-F045-49DF-A02B-266F323BCCDE}"/>
                </a:ext>
              </a:extLst>
            </p:cNvPr>
            <p:cNvGrpSpPr/>
            <p:nvPr/>
          </p:nvGrpSpPr>
          <p:grpSpPr>
            <a:xfrm>
              <a:off x="9178190" y="2157911"/>
              <a:ext cx="1600200" cy="2741942"/>
              <a:chOff x="9178190" y="2157911"/>
              <a:chExt cx="1600200" cy="274194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9178190" y="2157911"/>
                <a:ext cx="1600200" cy="1733130"/>
                <a:chOff x="8836161" y="1532223"/>
                <a:chExt cx="1600200" cy="1733130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6704" b="95531" l="0" r="95238"/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6161" y="1532223"/>
                  <a:ext cx="1600200" cy="1704975"/>
                </a:xfrm>
                <a:prstGeom prst="rect">
                  <a:avLst/>
                </a:prstGeom>
              </p:spPr>
            </p:pic>
            <p:sp>
              <p:nvSpPr>
                <p:cNvPr id="21" name="직사각형 20"/>
                <p:cNvSpPr/>
                <p:nvPr/>
              </p:nvSpPr>
              <p:spPr>
                <a:xfrm>
                  <a:off x="9402056" y="3098772"/>
                  <a:ext cx="419116" cy="166581"/>
                </a:xfrm>
                <a:prstGeom prst="rect">
                  <a:avLst/>
                </a:prstGeom>
                <a:solidFill>
                  <a:srgbClr val="FCF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8964915" y="1730914"/>
                  <a:ext cx="1339899" cy="1314884"/>
                </a:xfrm>
                <a:prstGeom prst="ellipse">
                  <a:avLst/>
                </a:prstGeom>
                <a:noFill/>
                <a:ln w="88900">
                  <a:solidFill>
                    <a:srgbClr val="2AA89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8C1EF9BA-E098-4BDE-A6C4-500CBF4B6FCC}"/>
                  </a:ext>
                </a:extLst>
              </p:cNvPr>
              <p:cNvGrpSpPr/>
              <p:nvPr/>
            </p:nvGrpSpPr>
            <p:grpSpPr>
              <a:xfrm>
                <a:off x="9534377" y="3885924"/>
                <a:ext cx="844014" cy="480464"/>
                <a:chOff x="9534377" y="3885924"/>
                <a:chExt cx="844014" cy="480464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9534377" y="3885924"/>
                  <a:ext cx="8440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ROT</a:t>
                  </a:r>
                  <a:endParaRPr lang="ko-KR" altLang="en-US" sz="24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F52D64-AB17-4542-8809-51C810D6A149}"/>
                    </a:ext>
                  </a:extLst>
                </p:cNvPr>
                <p:cNvSpPr/>
                <p:nvPr/>
              </p:nvSpPr>
              <p:spPr>
                <a:xfrm>
                  <a:off x="9545799" y="3904723"/>
                  <a:ext cx="371011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2400" b="1" cap="none" spc="0" dirty="0">
                      <a:ln w="28575">
                        <a:solidFill>
                          <a:sysClr val="windowText" lastClr="000000"/>
                        </a:solidFill>
                        <a:prstDash val="solid"/>
                      </a:ln>
                      <a:solidFill>
                        <a:srgbClr val="FFFFFF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R</a:t>
                  </a:r>
                  <a:endParaRPr lang="ko-KR" altLang="en-US" sz="4400" b="1" cap="none" spc="0" dirty="0">
                    <a:ln w="28575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3897CF6-7C98-4FD8-9C1E-9E6F2A90C40D}"/>
                  </a:ext>
                </a:extLst>
              </p:cNvPr>
              <p:cNvSpPr txBox="1"/>
              <p:nvPr/>
            </p:nvSpPr>
            <p:spPr>
              <a:xfrm>
                <a:off x="9287674" y="4530521"/>
                <a:ext cx="1331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부패시키기</a:t>
                </a:r>
                <a:endParaRPr lang="ko-KR" altLang="en-US" dirty="0"/>
              </a:p>
            </p:txBody>
          </p:sp>
        </p:grpSp>
      </p:grpSp>
      <p:sp>
        <p:nvSpPr>
          <p:cNvPr id="67" name="양쪽 대괄호 66">
            <a:extLst>
              <a:ext uri="{FF2B5EF4-FFF2-40B4-BE49-F238E27FC236}">
                <a16:creationId xmlns:a16="http://schemas.microsoft.com/office/drawing/2014/main" id="{4C660677-A4BE-4056-9D66-693E77056966}"/>
              </a:ext>
            </a:extLst>
          </p:cNvPr>
          <p:cNvSpPr/>
          <p:nvPr/>
        </p:nvSpPr>
        <p:spPr>
          <a:xfrm rot="5400000">
            <a:off x="4579534" y="-1029975"/>
            <a:ext cx="2936471" cy="9280294"/>
          </a:xfrm>
          <a:prstGeom prst="bracketPair">
            <a:avLst>
              <a:gd name="adj" fmla="val 95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323818276">
                  <a:custGeom>
                    <a:avLst/>
                    <a:gdLst>
                      <a:gd name="connsiteX0" fmla="*/ 0 w 2936471"/>
                      <a:gd name="connsiteY0" fmla="*/ 280962 h 9280294"/>
                      <a:gd name="connsiteX1" fmla="*/ 280962 w 2936471"/>
                      <a:gd name="connsiteY1" fmla="*/ 0 h 9280294"/>
                      <a:gd name="connsiteX2" fmla="*/ 803362 w 2936471"/>
                      <a:gd name="connsiteY2" fmla="*/ 0 h 9280294"/>
                      <a:gd name="connsiteX3" fmla="*/ 1349508 w 2936471"/>
                      <a:gd name="connsiteY3" fmla="*/ 0 h 9280294"/>
                      <a:gd name="connsiteX4" fmla="*/ 1895654 w 2936471"/>
                      <a:gd name="connsiteY4" fmla="*/ 0 h 9280294"/>
                      <a:gd name="connsiteX5" fmla="*/ 2655509 w 2936471"/>
                      <a:gd name="connsiteY5" fmla="*/ 0 h 9280294"/>
                      <a:gd name="connsiteX6" fmla="*/ 2936471 w 2936471"/>
                      <a:gd name="connsiteY6" fmla="*/ 280962 h 9280294"/>
                      <a:gd name="connsiteX7" fmla="*/ 2936471 w 2936471"/>
                      <a:gd name="connsiteY7" fmla="*/ 951606 h 9280294"/>
                      <a:gd name="connsiteX8" fmla="*/ 2936471 w 2936471"/>
                      <a:gd name="connsiteY8" fmla="*/ 1796617 h 9280294"/>
                      <a:gd name="connsiteX9" fmla="*/ 2936471 w 2936471"/>
                      <a:gd name="connsiteY9" fmla="*/ 2641628 h 9280294"/>
                      <a:gd name="connsiteX10" fmla="*/ 2936471 w 2936471"/>
                      <a:gd name="connsiteY10" fmla="*/ 3486640 h 9280294"/>
                      <a:gd name="connsiteX11" fmla="*/ 2936471 w 2936471"/>
                      <a:gd name="connsiteY11" fmla="*/ 3895732 h 9280294"/>
                      <a:gd name="connsiteX12" fmla="*/ 2936471 w 2936471"/>
                      <a:gd name="connsiteY12" fmla="*/ 4392009 h 9280294"/>
                      <a:gd name="connsiteX13" fmla="*/ 2936471 w 2936471"/>
                      <a:gd name="connsiteY13" fmla="*/ 5149836 h 9280294"/>
                      <a:gd name="connsiteX14" fmla="*/ 2936471 w 2936471"/>
                      <a:gd name="connsiteY14" fmla="*/ 5820480 h 9280294"/>
                      <a:gd name="connsiteX15" fmla="*/ 2936471 w 2936471"/>
                      <a:gd name="connsiteY15" fmla="*/ 6665491 h 9280294"/>
                      <a:gd name="connsiteX16" fmla="*/ 2936471 w 2936471"/>
                      <a:gd name="connsiteY16" fmla="*/ 7248952 h 9280294"/>
                      <a:gd name="connsiteX17" fmla="*/ 2936471 w 2936471"/>
                      <a:gd name="connsiteY17" fmla="*/ 7658044 h 9280294"/>
                      <a:gd name="connsiteX18" fmla="*/ 2936471 w 2936471"/>
                      <a:gd name="connsiteY18" fmla="*/ 8154321 h 9280294"/>
                      <a:gd name="connsiteX19" fmla="*/ 2936471 w 2936471"/>
                      <a:gd name="connsiteY19" fmla="*/ 8999332 h 9280294"/>
                      <a:gd name="connsiteX20" fmla="*/ 2655509 w 2936471"/>
                      <a:gd name="connsiteY20" fmla="*/ 9280294 h 9280294"/>
                      <a:gd name="connsiteX21" fmla="*/ 2061872 w 2936471"/>
                      <a:gd name="connsiteY21" fmla="*/ 9280294 h 9280294"/>
                      <a:gd name="connsiteX22" fmla="*/ 1468236 w 2936471"/>
                      <a:gd name="connsiteY22" fmla="*/ 9280294 h 9280294"/>
                      <a:gd name="connsiteX23" fmla="*/ 874599 w 2936471"/>
                      <a:gd name="connsiteY23" fmla="*/ 9280294 h 9280294"/>
                      <a:gd name="connsiteX24" fmla="*/ 280962 w 2936471"/>
                      <a:gd name="connsiteY24" fmla="*/ 9280294 h 9280294"/>
                      <a:gd name="connsiteX25" fmla="*/ 0 w 2936471"/>
                      <a:gd name="connsiteY25" fmla="*/ 8999332 h 9280294"/>
                      <a:gd name="connsiteX26" fmla="*/ 0 w 2936471"/>
                      <a:gd name="connsiteY26" fmla="*/ 8590239 h 9280294"/>
                      <a:gd name="connsiteX27" fmla="*/ 0 w 2936471"/>
                      <a:gd name="connsiteY27" fmla="*/ 8093963 h 9280294"/>
                      <a:gd name="connsiteX28" fmla="*/ 0 w 2936471"/>
                      <a:gd name="connsiteY28" fmla="*/ 7510503 h 9280294"/>
                      <a:gd name="connsiteX29" fmla="*/ 0 w 2936471"/>
                      <a:gd name="connsiteY29" fmla="*/ 6665491 h 9280294"/>
                      <a:gd name="connsiteX30" fmla="*/ 0 w 2936471"/>
                      <a:gd name="connsiteY30" fmla="*/ 5907664 h 9280294"/>
                      <a:gd name="connsiteX31" fmla="*/ 0 w 2936471"/>
                      <a:gd name="connsiteY31" fmla="*/ 5237020 h 9280294"/>
                      <a:gd name="connsiteX32" fmla="*/ 0 w 2936471"/>
                      <a:gd name="connsiteY32" fmla="*/ 4566376 h 9280294"/>
                      <a:gd name="connsiteX33" fmla="*/ 0 w 2936471"/>
                      <a:gd name="connsiteY33" fmla="*/ 4157283 h 9280294"/>
                      <a:gd name="connsiteX34" fmla="*/ 0 w 2936471"/>
                      <a:gd name="connsiteY34" fmla="*/ 3312272 h 9280294"/>
                      <a:gd name="connsiteX35" fmla="*/ 0 w 2936471"/>
                      <a:gd name="connsiteY35" fmla="*/ 2467261 h 9280294"/>
                      <a:gd name="connsiteX36" fmla="*/ 0 w 2936471"/>
                      <a:gd name="connsiteY36" fmla="*/ 1709433 h 9280294"/>
                      <a:gd name="connsiteX37" fmla="*/ 0 w 2936471"/>
                      <a:gd name="connsiteY37" fmla="*/ 1213157 h 9280294"/>
                      <a:gd name="connsiteX38" fmla="*/ 0 w 2936471"/>
                      <a:gd name="connsiteY38" fmla="*/ 280962 h 9280294"/>
                      <a:gd name="connsiteX0" fmla="*/ 280962 w 2936471"/>
                      <a:gd name="connsiteY0" fmla="*/ 9280294 h 9280294"/>
                      <a:gd name="connsiteX1" fmla="*/ 0 w 2936471"/>
                      <a:gd name="connsiteY1" fmla="*/ 8999332 h 9280294"/>
                      <a:gd name="connsiteX2" fmla="*/ 0 w 2936471"/>
                      <a:gd name="connsiteY2" fmla="*/ 8154321 h 9280294"/>
                      <a:gd name="connsiteX3" fmla="*/ 0 w 2936471"/>
                      <a:gd name="connsiteY3" fmla="*/ 7483677 h 9280294"/>
                      <a:gd name="connsiteX4" fmla="*/ 0 w 2936471"/>
                      <a:gd name="connsiteY4" fmla="*/ 6813033 h 9280294"/>
                      <a:gd name="connsiteX5" fmla="*/ 0 w 2936471"/>
                      <a:gd name="connsiteY5" fmla="*/ 6403940 h 9280294"/>
                      <a:gd name="connsiteX6" fmla="*/ 0 w 2936471"/>
                      <a:gd name="connsiteY6" fmla="*/ 5558929 h 9280294"/>
                      <a:gd name="connsiteX7" fmla="*/ 0 w 2936471"/>
                      <a:gd name="connsiteY7" fmla="*/ 5149836 h 9280294"/>
                      <a:gd name="connsiteX8" fmla="*/ 0 w 2936471"/>
                      <a:gd name="connsiteY8" fmla="*/ 4392009 h 9280294"/>
                      <a:gd name="connsiteX9" fmla="*/ 0 w 2936471"/>
                      <a:gd name="connsiteY9" fmla="*/ 3895732 h 9280294"/>
                      <a:gd name="connsiteX10" fmla="*/ 0 w 2936471"/>
                      <a:gd name="connsiteY10" fmla="*/ 3050721 h 9280294"/>
                      <a:gd name="connsiteX11" fmla="*/ 0 w 2936471"/>
                      <a:gd name="connsiteY11" fmla="*/ 2380077 h 9280294"/>
                      <a:gd name="connsiteX12" fmla="*/ 0 w 2936471"/>
                      <a:gd name="connsiteY12" fmla="*/ 1883801 h 9280294"/>
                      <a:gd name="connsiteX13" fmla="*/ 0 w 2936471"/>
                      <a:gd name="connsiteY13" fmla="*/ 1213157 h 9280294"/>
                      <a:gd name="connsiteX14" fmla="*/ 0 w 2936471"/>
                      <a:gd name="connsiteY14" fmla="*/ 280962 h 9280294"/>
                      <a:gd name="connsiteX15" fmla="*/ 280962 w 2936471"/>
                      <a:gd name="connsiteY15" fmla="*/ 0 h 9280294"/>
                      <a:gd name="connsiteX16" fmla="*/ 2655509 w 2936471"/>
                      <a:gd name="connsiteY16" fmla="*/ 0 h 9280294"/>
                      <a:gd name="connsiteX17" fmla="*/ 2936471 w 2936471"/>
                      <a:gd name="connsiteY17" fmla="*/ 280962 h 9280294"/>
                      <a:gd name="connsiteX18" fmla="*/ 2936471 w 2936471"/>
                      <a:gd name="connsiteY18" fmla="*/ 1038790 h 9280294"/>
                      <a:gd name="connsiteX19" fmla="*/ 2936471 w 2936471"/>
                      <a:gd name="connsiteY19" fmla="*/ 1796617 h 9280294"/>
                      <a:gd name="connsiteX20" fmla="*/ 2936471 w 2936471"/>
                      <a:gd name="connsiteY20" fmla="*/ 2205710 h 9280294"/>
                      <a:gd name="connsiteX21" fmla="*/ 2936471 w 2936471"/>
                      <a:gd name="connsiteY21" fmla="*/ 2789170 h 9280294"/>
                      <a:gd name="connsiteX22" fmla="*/ 2936471 w 2936471"/>
                      <a:gd name="connsiteY22" fmla="*/ 3459814 h 9280294"/>
                      <a:gd name="connsiteX23" fmla="*/ 2936471 w 2936471"/>
                      <a:gd name="connsiteY23" fmla="*/ 3956090 h 9280294"/>
                      <a:gd name="connsiteX24" fmla="*/ 2936471 w 2936471"/>
                      <a:gd name="connsiteY24" fmla="*/ 4452367 h 9280294"/>
                      <a:gd name="connsiteX25" fmla="*/ 2936471 w 2936471"/>
                      <a:gd name="connsiteY25" fmla="*/ 4861459 h 9280294"/>
                      <a:gd name="connsiteX26" fmla="*/ 2936471 w 2936471"/>
                      <a:gd name="connsiteY26" fmla="*/ 5270552 h 9280294"/>
                      <a:gd name="connsiteX27" fmla="*/ 2936471 w 2936471"/>
                      <a:gd name="connsiteY27" fmla="*/ 5941196 h 9280294"/>
                      <a:gd name="connsiteX28" fmla="*/ 2936471 w 2936471"/>
                      <a:gd name="connsiteY28" fmla="*/ 6699024 h 9280294"/>
                      <a:gd name="connsiteX29" fmla="*/ 2936471 w 2936471"/>
                      <a:gd name="connsiteY29" fmla="*/ 7456851 h 9280294"/>
                      <a:gd name="connsiteX30" fmla="*/ 2936471 w 2936471"/>
                      <a:gd name="connsiteY30" fmla="*/ 8127495 h 9280294"/>
                      <a:gd name="connsiteX31" fmla="*/ 2936471 w 2936471"/>
                      <a:gd name="connsiteY31" fmla="*/ 8999332 h 9280294"/>
                      <a:gd name="connsiteX32" fmla="*/ 2655509 w 2936471"/>
                      <a:gd name="connsiteY32" fmla="*/ 9280294 h 9280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2936471" h="9280294" stroke="0" extrusionOk="0">
                        <a:moveTo>
                          <a:pt x="0" y="280962"/>
                        </a:moveTo>
                        <a:cubicBezTo>
                          <a:pt x="3436" y="127155"/>
                          <a:pt x="147964" y="7255"/>
                          <a:pt x="280962" y="0"/>
                        </a:cubicBezTo>
                        <a:cubicBezTo>
                          <a:pt x="458697" y="-17009"/>
                          <a:pt x="601071" y="-2117"/>
                          <a:pt x="803362" y="0"/>
                        </a:cubicBezTo>
                        <a:cubicBezTo>
                          <a:pt x="1005653" y="2117"/>
                          <a:pt x="1204958" y="-10246"/>
                          <a:pt x="1349508" y="0"/>
                        </a:cubicBezTo>
                        <a:cubicBezTo>
                          <a:pt x="1494058" y="10246"/>
                          <a:pt x="1706459" y="15063"/>
                          <a:pt x="1895654" y="0"/>
                        </a:cubicBezTo>
                        <a:cubicBezTo>
                          <a:pt x="2084849" y="-15063"/>
                          <a:pt x="2414848" y="7544"/>
                          <a:pt x="2655509" y="0"/>
                        </a:cubicBezTo>
                        <a:cubicBezTo>
                          <a:pt x="2814748" y="-28447"/>
                          <a:pt x="2939389" y="117295"/>
                          <a:pt x="2936471" y="280962"/>
                        </a:cubicBezTo>
                        <a:cubicBezTo>
                          <a:pt x="2952808" y="463013"/>
                          <a:pt x="2921006" y="771464"/>
                          <a:pt x="2936471" y="951606"/>
                        </a:cubicBezTo>
                        <a:cubicBezTo>
                          <a:pt x="2951936" y="1131748"/>
                          <a:pt x="2950374" y="1541926"/>
                          <a:pt x="2936471" y="1796617"/>
                        </a:cubicBezTo>
                        <a:cubicBezTo>
                          <a:pt x="2922568" y="2051308"/>
                          <a:pt x="2935330" y="2326247"/>
                          <a:pt x="2936471" y="2641628"/>
                        </a:cubicBezTo>
                        <a:cubicBezTo>
                          <a:pt x="2937612" y="2957009"/>
                          <a:pt x="2917971" y="3265137"/>
                          <a:pt x="2936471" y="3486640"/>
                        </a:cubicBezTo>
                        <a:cubicBezTo>
                          <a:pt x="2954971" y="3708143"/>
                          <a:pt x="2949153" y="3797790"/>
                          <a:pt x="2936471" y="3895732"/>
                        </a:cubicBezTo>
                        <a:cubicBezTo>
                          <a:pt x="2923789" y="3993674"/>
                          <a:pt x="2956997" y="4213408"/>
                          <a:pt x="2936471" y="4392009"/>
                        </a:cubicBezTo>
                        <a:cubicBezTo>
                          <a:pt x="2915945" y="4570610"/>
                          <a:pt x="2939902" y="4973136"/>
                          <a:pt x="2936471" y="5149836"/>
                        </a:cubicBezTo>
                        <a:cubicBezTo>
                          <a:pt x="2933040" y="5326536"/>
                          <a:pt x="2917431" y="5517273"/>
                          <a:pt x="2936471" y="5820480"/>
                        </a:cubicBezTo>
                        <a:cubicBezTo>
                          <a:pt x="2955511" y="6123687"/>
                          <a:pt x="2903756" y="6496280"/>
                          <a:pt x="2936471" y="6665491"/>
                        </a:cubicBezTo>
                        <a:cubicBezTo>
                          <a:pt x="2969186" y="6834702"/>
                          <a:pt x="2926063" y="7065774"/>
                          <a:pt x="2936471" y="7248952"/>
                        </a:cubicBezTo>
                        <a:cubicBezTo>
                          <a:pt x="2946879" y="7432130"/>
                          <a:pt x="2923272" y="7485442"/>
                          <a:pt x="2936471" y="7658044"/>
                        </a:cubicBezTo>
                        <a:cubicBezTo>
                          <a:pt x="2949670" y="7830646"/>
                          <a:pt x="2953514" y="7940418"/>
                          <a:pt x="2936471" y="8154321"/>
                        </a:cubicBezTo>
                        <a:cubicBezTo>
                          <a:pt x="2919428" y="8368224"/>
                          <a:pt x="2909012" y="8776499"/>
                          <a:pt x="2936471" y="8999332"/>
                        </a:cubicBezTo>
                        <a:cubicBezTo>
                          <a:pt x="2926820" y="9151099"/>
                          <a:pt x="2806735" y="9291417"/>
                          <a:pt x="2655509" y="9280294"/>
                        </a:cubicBezTo>
                        <a:cubicBezTo>
                          <a:pt x="2465580" y="9302240"/>
                          <a:pt x="2287651" y="9269373"/>
                          <a:pt x="2061872" y="9280294"/>
                        </a:cubicBezTo>
                        <a:cubicBezTo>
                          <a:pt x="1836093" y="9291215"/>
                          <a:pt x="1712080" y="9302076"/>
                          <a:pt x="1468236" y="9280294"/>
                        </a:cubicBezTo>
                        <a:cubicBezTo>
                          <a:pt x="1224392" y="9258512"/>
                          <a:pt x="1093098" y="9253824"/>
                          <a:pt x="874599" y="9280294"/>
                        </a:cubicBezTo>
                        <a:cubicBezTo>
                          <a:pt x="656100" y="9306764"/>
                          <a:pt x="452278" y="9272018"/>
                          <a:pt x="280962" y="9280294"/>
                        </a:cubicBezTo>
                        <a:cubicBezTo>
                          <a:pt x="112977" y="9311979"/>
                          <a:pt x="-5363" y="9123971"/>
                          <a:pt x="0" y="8999332"/>
                        </a:cubicBezTo>
                        <a:cubicBezTo>
                          <a:pt x="-10569" y="8901934"/>
                          <a:pt x="-18095" y="8674529"/>
                          <a:pt x="0" y="8590239"/>
                        </a:cubicBezTo>
                        <a:cubicBezTo>
                          <a:pt x="18095" y="8505949"/>
                          <a:pt x="-19758" y="8239806"/>
                          <a:pt x="0" y="8093963"/>
                        </a:cubicBezTo>
                        <a:cubicBezTo>
                          <a:pt x="19758" y="7948120"/>
                          <a:pt x="27987" y="7773016"/>
                          <a:pt x="0" y="7510503"/>
                        </a:cubicBezTo>
                        <a:cubicBezTo>
                          <a:pt x="-27987" y="7247990"/>
                          <a:pt x="38547" y="6839551"/>
                          <a:pt x="0" y="6665491"/>
                        </a:cubicBezTo>
                        <a:cubicBezTo>
                          <a:pt x="-38547" y="6491431"/>
                          <a:pt x="-317" y="6167105"/>
                          <a:pt x="0" y="5907664"/>
                        </a:cubicBezTo>
                        <a:cubicBezTo>
                          <a:pt x="317" y="5648223"/>
                          <a:pt x="27618" y="5502095"/>
                          <a:pt x="0" y="5237020"/>
                        </a:cubicBezTo>
                        <a:cubicBezTo>
                          <a:pt x="-27618" y="4971945"/>
                          <a:pt x="-6990" y="4846216"/>
                          <a:pt x="0" y="4566376"/>
                        </a:cubicBezTo>
                        <a:cubicBezTo>
                          <a:pt x="6990" y="4286536"/>
                          <a:pt x="-13996" y="4310788"/>
                          <a:pt x="0" y="4157283"/>
                        </a:cubicBezTo>
                        <a:cubicBezTo>
                          <a:pt x="13996" y="4003778"/>
                          <a:pt x="-10016" y="3732817"/>
                          <a:pt x="0" y="3312272"/>
                        </a:cubicBezTo>
                        <a:cubicBezTo>
                          <a:pt x="10016" y="2891727"/>
                          <a:pt x="5239" y="2847477"/>
                          <a:pt x="0" y="2467261"/>
                        </a:cubicBezTo>
                        <a:cubicBezTo>
                          <a:pt x="-5239" y="2087045"/>
                          <a:pt x="6458" y="1890320"/>
                          <a:pt x="0" y="1709433"/>
                        </a:cubicBezTo>
                        <a:cubicBezTo>
                          <a:pt x="-6458" y="1528546"/>
                          <a:pt x="3371" y="1433633"/>
                          <a:pt x="0" y="1213157"/>
                        </a:cubicBezTo>
                        <a:cubicBezTo>
                          <a:pt x="-3371" y="992681"/>
                          <a:pt x="-24848" y="578607"/>
                          <a:pt x="0" y="280962"/>
                        </a:cubicBezTo>
                        <a:close/>
                      </a:path>
                      <a:path w="2936471" h="9280294" fill="none" extrusionOk="0">
                        <a:moveTo>
                          <a:pt x="280962" y="9280294"/>
                        </a:moveTo>
                        <a:cubicBezTo>
                          <a:pt x="102394" y="9259520"/>
                          <a:pt x="-6162" y="9187391"/>
                          <a:pt x="0" y="8999332"/>
                        </a:cubicBezTo>
                        <a:cubicBezTo>
                          <a:pt x="-22159" y="8665813"/>
                          <a:pt x="2756" y="8378011"/>
                          <a:pt x="0" y="8154321"/>
                        </a:cubicBezTo>
                        <a:cubicBezTo>
                          <a:pt x="-2756" y="7930631"/>
                          <a:pt x="29252" y="7786478"/>
                          <a:pt x="0" y="7483677"/>
                        </a:cubicBezTo>
                        <a:cubicBezTo>
                          <a:pt x="-29252" y="7180876"/>
                          <a:pt x="2824" y="6991239"/>
                          <a:pt x="0" y="6813033"/>
                        </a:cubicBezTo>
                        <a:cubicBezTo>
                          <a:pt x="-2824" y="6634827"/>
                          <a:pt x="9510" y="6545794"/>
                          <a:pt x="0" y="6403940"/>
                        </a:cubicBezTo>
                        <a:cubicBezTo>
                          <a:pt x="-9510" y="6262086"/>
                          <a:pt x="-32962" y="5772919"/>
                          <a:pt x="0" y="5558929"/>
                        </a:cubicBezTo>
                        <a:cubicBezTo>
                          <a:pt x="32962" y="5344939"/>
                          <a:pt x="3465" y="5269141"/>
                          <a:pt x="0" y="5149836"/>
                        </a:cubicBezTo>
                        <a:cubicBezTo>
                          <a:pt x="-3465" y="5030531"/>
                          <a:pt x="-34876" y="4700525"/>
                          <a:pt x="0" y="4392009"/>
                        </a:cubicBezTo>
                        <a:cubicBezTo>
                          <a:pt x="34876" y="4083493"/>
                          <a:pt x="13207" y="4125753"/>
                          <a:pt x="0" y="3895732"/>
                        </a:cubicBezTo>
                        <a:cubicBezTo>
                          <a:pt x="-13207" y="3665711"/>
                          <a:pt x="14557" y="3291850"/>
                          <a:pt x="0" y="3050721"/>
                        </a:cubicBezTo>
                        <a:cubicBezTo>
                          <a:pt x="-14557" y="2809592"/>
                          <a:pt x="-4325" y="2700418"/>
                          <a:pt x="0" y="2380077"/>
                        </a:cubicBezTo>
                        <a:cubicBezTo>
                          <a:pt x="4325" y="2059736"/>
                          <a:pt x="2223" y="2100573"/>
                          <a:pt x="0" y="1883801"/>
                        </a:cubicBezTo>
                        <a:cubicBezTo>
                          <a:pt x="-2223" y="1667029"/>
                          <a:pt x="-13219" y="1464621"/>
                          <a:pt x="0" y="1213157"/>
                        </a:cubicBezTo>
                        <a:cubicBezTo>
                          <a:pt x="13219" y="961693"/>
                          <a:pt x="17461" y="516992"/>
                          <a:pt x="0" y="280962"/>
                        </a:cubicBezTo>
                        <a:cubicBezTo>
                          <a:pt x="8790" y="130234"/>
                          <a:pt x="122882" y="-10235"/>
                          <a:pt x="280962" y="0"/>
                        </a:cubicBezTo>
                        <a:moveTo>
                          <a:pt x="2655509" y="0"/>
                        </a:moveTo>
                        <a:cubicBezTo>
                          <a:pt x="2829226" y="18136"/>
                          <a:pt x="2928433" y="140605"/>
                          <a:pt x="2936471" y="280962"/>
                        </a:cubicBezTo>
                        <a:cubicBezTo>
                          <a:pt x="2952630" y="467149"/>
                          <a:pt x="2972008" y="780396"/>
                          <a:pt x="2936471" y="1038790"/>
                        </a:cubicBezTo>
                        <a:cubicBezTo>
                          <a:pt x="2900934" y="1297184"/>
                          <a:pt x="2916050" y="1541240"/>
                          <a:pt x="2936471" y="1796617"/>
                        </a:cubicBezTo>
                        <a:cubicBezTo>
                          <a:pt x="2956892" y="2051994"/>
                          <a:pt x="2916612" y="2093696"/>
                          <a:pt x="2936471" y="2205710"/>
                        </a:cubicBezTo>
                        <a:cubicBezTo>
                          <a:pt x="2956330" y="2317724"/>
                          <a:pt x="2918240" y="2639757"/>
                          <a:pt x="2936471" y="2789170"/>
                        </a:cubicBezTo>
                        <a:cubicBezTo>
                          <a:pt x="2954702" y="2938583"/>
                          <a:pt x="2910325" y="3221626"/>
                          <a:pt x="2936471" y="3459814"/>
                        </a:cubicBezTo>
                        <a:cubicBezTo>
                          <a:pt x="2962617" y="3698002"/>
                          <a:pt x="2929585" y="3762836"/>
                          <a:pt x="2936471" y="3956090"/>
                        </a:cubicBezTo>
                        <a:cubicBezTo>
                          <a:pt x="2943357" y="4149344"/>
                          <a:pt x="2947001" y="4309772"/>
                          <a:pt x="2936471" y="4452367"/>
                        </a:cubicBezTo>
                        <a:cubicBezTo>
                          <a:pt x="2925941" y="4594962"/>
                          <a:pt x="2929514" y="4730860"/>
                          <a:pt x="2936471" y="4861459"/>
                        </a:cubicBezTo>
                        <a:cubicBezTo>
                          <a:pt x="2943428" y="4992058"/>
                          <a:pt x="2936860" y="5151057"/>
                          <a:pt x="2936471" y="5270552"/>
                        </a:cubicBezTo>
                        <a:cubicBezTo>
                          <a:pt x="2936082" y="5390047"/>
                          <a:pt x="2967018" y="5763428"/>
                          <a:pt x="2936471" y="5941196"/>
                        </a:cubicBezTo>
                        <a:cubicBezTo>
                          <a:pt x="2905924" y="6118964"/>
                          <a:pt x="2938728" y="6369387"/>
                          <a:pt x="2936471" y="6699024"/>
                        </a:cubicBezTo>
                        <a:cubicBezTo>
                          <a:pt x="2934214" y="7028661"/>
                          <a:pt x="2940832" y="7241523"/>
                          <a:pt x="2936471" y="7456851"/>
                        </a:cubicBezTo>
                        <a:cubicBezTo>
                          <a:pt x="2932110" y="7672179"/>
                          <a:pt x="2931196" y="7922017"/>
                          <a:pt x="2936471" y="8127495"/>
                        </a:cubicBezTo>
                        <a:cubicBezTo>
                          <a:pt x="2941746" y="8332973"/>
                          <a:pt x="2971625" y="8591385"/>
                          <a:pt x="2936471" y="8999332"/>
                        </a:cubicBezTo>
                        <a:cubicBezTo>
                          <a:pt x="2928432" y="9146203"/>
                          <a:pt x="2811064" y="9275131"/>
                          <a:pt x="2655509" y="9280294"/>
                        </a:cubicBezTo>
                      </a:path>
                      <a:path w="2936471" h="9280294" fill="none" stroke="0" extrusionOk="0">
                        <a:moveTo>
                          <a:pt x="280962" y="9280294"/>
                        </a:moveTo>
                        <a:cubicBezTo>
                          <a:pt x="103548" y="9251475"/>
                          <a:pt x="-27837" y="9138805"/>
                          <a:pt x="0" y="8999332"/>
                        </a:cubicBezTo>
                        <a:cubicBezTo>
                          <a:pt x="-9853" y="8825865"/>
                          <a:pt x="-21082" y="8640585"/>
                          <a:pt x="0" y="8503056"/>
                        </a:cubicBezTo>
                        <a:cubicBezTo>
                          <a:pt x="21082" y="8365527"/>
                          <a:pt x="13463" y="8148971"/>
                          <a:pt x="0" y="8006779"/>
                        </a:cubicBezTo>
                        <a:cubicBezTo>
                          <a:pt x="-13463" y="7864587"/>
                          <a:pt x="11895" y="7532520"/>
                          <a:pt x="0" y="7336135"/>
                        </a:cubicBezTo>
                        <a:cubicBezTo>
                          <a:pt x="-11895" y="7139750"/>
                          <a:pt x="-40876" y="6742544"/>
                          <a:pt x="0" y="6491124"/>
                        </a:cubicBezTo>
                        <a:cubicBezTo>
                          <a:pt x="40876" y="6239704"/>
                          <a:pt x="28619" y="6174279"/>
                          <a:pt x="0" y="5907664"/>
                        </a:cubicBezTo>
                        <a:cubicBezTo>
                          <a:pt x="-28619" y="5641049"/>
                          <a:pt x="-9867" y="5590544"/>
                          <a:pt x="0" y="5411387"/>
                        </a:cubicBezTo>
                        <a:cubicBezTo>
                          <a:pt x="9867" y="5232230"/>
                          <a:pt x="19159" y="4879541"/>
                          <a:pt x="0" y="4566376"/>
                        </a:cubicBezTo>
                        <a:cubicBezTo>
                          <a:pt x="-19159" y="4253211"/>
                          <a:pt x="-14786" y="4205163"/>
                          <a:pt x="0" y="4070100"/>
                        </a:cubicBezTo>
                        <a:cubicBezTo>
                          <a:pt x="14786" y="3935037"/>
                          <a:pt x="-32116" y="3570647"/>
                          <a:pt x="0" y="3399456"/>
                        </a:cubicBezTo>
                        <a:cubicBezTo>
                          <a:pt x="32116" y="3228265"/>
                          <a:pt x="13264" y="3088952"/>
                          <a:pt x="0" y="2990363"/>
                        </a:cubicBezTo>
                        <a:cubicBezTo>
                          <a:pt x="-13264" y="2891774"/>
                          <a:pt x="-13707" y="2665987"/>
                          <a:pt x="0" y="2581270"/>
                        </a:cubicBezTo>
                        <a:cubicBezTo>
                          <a:pt x="13707" y="2496553"/>
                          <a:pt x="-6415" y="2227615"/>
                          <a:pt x="0" y="2084994"/>
                        </a:cubicBezTo>
                        <a:cubicBezTo>
                          <a:pt x="6415" y="1942373"/>
                          <a:pt x="-15444" y="1666724"/>
                          <a:pt x="0" y="1501534"/>
                        </a:cubicBezTo>
                        <a:cubicBezTo>
                          <a:pt x="15444" y="1336344"/>
                          <a:pt x="-19956" y="1156106"/>
                          <a:pt x="0" y="1005257"/>
                        </a:cubicBezTo>
                        <a:cubicBezTo>
                          <a:pt x="19956" y="854408"/>
                          <a:pt x="-333" y="514701"/>
                          <a:pt x="0" y="280962"/>
                        </a:cubicBezTo>
                        <a:cubicBezTo>
                          <a:pt x="-5445" y="117345"/>
                          <a:pt x="110280" y="-23860"/>
                          <a:pt x="280962" y="0"/>
                        </a:cubicBezTo>
                        <a:moveTo>
                          <a:pt x="2655509" y="0"/>
                        </a:moveTo>
                        <a:cubicBezTo>
                          <a:pt x="2806765" y="7949"/>
                          <a:pt x="2923382" y="104735"/>
                          <a:pt x="2936471" y="280962"/>
                        </a:cubicBezTo>
                        <a:cubicBezTo>
                          <a:pt x="2955861" y="449764"/>
                          <a:pt x="2940047" y="492813"/>
                          <a:pt x="2936471" y="690055"/>
                        </a:cubicBezTo>
                        <a:cubicBezTo>
                          <a:pt x="2932895" y="887297"/>
                          <a:pt x="2913924" y="1172417"/>
                          <a:pt x="2936471" y="1360699"/>
                        </a:cubicBezTo>
                        <a:cubicBezTo>
                          <a:pt x="2959018" y="1548981"/>
                          <a:pt x="2943159" y="1715658"/>
                          <a:pt x="2936471" y="1944159"/>
                        </a:cubicBezTo>
                        <a:cubicBezTo>
                          <a:pt x="2929783" y="2172660"/>
                          <a:pt x="2924848" y="2455709"/>
                          <a:pt x="2936471" y="2789170"/>
                        </a:cubicBezTo>
                        <a:cubicBezTo>
                          <a:pt x="2948094" y="3122631"/>
                          <a:pt x="2935965" y="3173749"/>
                          <a:pt x="2936471" y="3546998"/>
                        </a:cubicBezTo>
                        <a:cubicBezTo>
                          <a:pt x="2936977" y="3920247"/>
                          <a:pt x="2901423" y="3961728"/>
                          <a:pt x="2936471" y="4304825"/>
                        </a:cubicBezTo>
                        <a:cubicBezTo>
                          <a:pt x="2971519" y="4647922"/>
                          <a:pt x="2934643" y="4752051"/>
                          <a:pt x="2936471" y="5149836"/>
                        </a:cubicBezTo>
                        <a:cubicBezTo>
                          <a:pt x="2938299" y="5547621"/>
                          <a:pt x="2972111" y="5606185"/>
                          <a:pt x="2936471" y="5994848"/>
                        </a:cubicBezTo>
                        <a:cubicBezTo>
                          <a:pt x="2900831" y="6383511"/>
                          <a:pt x="2927148" y="6221242"/>
                          <a:pt x="2936471" y="6403940"/>
                        </a:cubicBezTo>
                        <a:cubicBezTo>
                          <a:pt x="2945794" y="6586638"/>
                          <a:pt x="2934816" y="6845308"/>
                          <a:pt x="2936471" y="7074584"/>
                        </a:cubicBezTo>
                        <a:cubicBezTo>
                          <a:pt x="2938126" y="7303860"/>
                          <a:pt x="2930062" y="7658499"/>
                          <a:pt x="2936471" y="7832412"/>
                        </a:cubicBezTo>
                        <a:cubicBezTo>
                          <a:pt x="2942880" y="8006325"/>
                          <a:pt x="2898273" y="8664336"/>
                          <a:pt x="2936471" y="8999332"/>
                        </a:cubicBezTo>
                        <a:cubicBezTo>
                          <a:pt x="2919164" y="9160264"/>
                          <a:pt x="2824876" y="9267175"/>
                          <a:pt x="2655509" y="928029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19439" y="356673"/>
            <a:ext cx="268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8A0A7-A6E0-4157-BE90-4986AFE340B6}"/>
              </a:ext>
            </a:extLst>
          </p:cNvPr>
          <p:cNvSpPr txBox="1"/>
          <p:nvPr/>
        </p:nvSpPr>
        <p:spPr>
          <a:xfrm>
            <a:off x="667886" y="3945127"/>
            <a:ext cx="396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5R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컨셉의 다양한 형태와 종류 캠페인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일일 단위 참여로 습관화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B1D84-CBEC-4B1C-8432-D39A2A0C93AA}"/>
              </a:ext>
            </a:extLst>
          </p:cNvPr>
          <p:cNvSpPr txBox="1"/>
          <p:nvPr/>
        </p:nvSpPr>
        <p:spPr>
          <a:xfrm>
            <a:off x="7472666" y="3945127"/>
            <a:ext cx="410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‘REUSE’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위한 서비스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포인트 사용을 통해 유대감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만족도 증가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C3BDC2-574A-48A0-8400-7048F09F629F}"/>
              </a:ext>
            </a:extLst>
          </p:cNvPr>
          <p:cNvGrpSpPr/>
          <p:nvPr/>
        </p:nvGrpSpPr>
        <p:grpSpPr>
          <a:xfrm>
            <a:off x="5209727" y="3115353"/>
            <a:ext cx="1764533" cy="1047557"/>
            <a:chOff x="1782344" y="2467054"/>
            <a:chExt cx="1954600" cy="11603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2F9BBB9-D295-427F-B7AE-CF54000E0F8D}"/>
                </a:ext>
              </a:extLst>
            </p:cNvPr>
            <p:cNvSpPr txBox="1"/>
            <p:nvPr/>
          </p:nvSpPr>
          <p:spPr>
            <a:xfrm>
              <a:off x="1782344" y="2979685"/>
              <a:ext cx="1954600" cy="6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지속적인</a:t>
              </a:r>
              <a:endPara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참여유도</a:t>
              </a:r>
              <a:endPara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6542F5-C88E-4EB8-8347-9A4BCF4DD0B9}"/>
                </a:ext>
              </a:extLst>
            </p:cNvPr>
            <p:cNvSpPr txBox="1"/>
            <p:nvPr/>
          </p:nvSpPr>
          <p:spPr>
            <a:xfrm>
              <a:off x="2214781" y="2467054"/>
              <a:ext cx="1056879" cy="443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포인트</a:t>
              </a:r>
            </a:p>
          </p:txBody>
        </p:sp>
      </p:grpSp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BAB21BF8-E042-424A-98DD-0852F2E3E2E4}"/>
              </a:ext>
            </a:extLst>
          </p:cNvPr>
          <p:cNvSpPr/>
          <p:nvPr/>
        </p:nvSpPr>
        <p:spPr>
          <a:xfrm>
            <a:off x="5036042" y="3662560"/>
            <a:ext cx="2175381" cy="923330"/>
          </a:xfrm>
          <a:prstGeom prst="curvedUpArrow">
            <a:avLst>
              <a:gd name="adj1" fmla="val 14596"/>
              <a:gd name="adj2" fmla="val 34972"/>
              <a:gd name="adj3" fmla="val 30324"/>
            </a:avLst>
          </a:prstGeom>
          <a:solidFill>
            <a:srgbClr val="37C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화살표: 위로 구부러짐 63">
            <a:extLst>
              <a:ext uri="{FF2B5EF4-FFF2-40B4-BE49-F238E27FC236}">
                <a16:creationId xmlns:a16="http://schemas.microsoft.com/office/drawing/2014/main" id="{F63E4362-97C6-41B3-9B16-304D6E46E8F0}"/>
              </a:ext>
            </a:extLst>
          </p:cNvPr>
          <p:cNvSpPr/>
          <p:nvPr/>
        </p:nvSpPr>
        <p:spPr>
          <a:xfrm rot="10800000">
            <a:off x="4925568" y="2567948"/>
            <a:ext cx="2175381" cy="923330"/>
          </a:xfrm>
          <a:prstGeom prst="curvedUpArrow">
            <a:avLst>
              <a:gd name="adj1" fmla="val 14596"/>
              <a:gd name="adj2" fmla="val 34972"/>
              <a:gd name="adj3" fmla="val 30324"/>
            </a:avLst>
          </a:prstGeom>
          <a:solidFill>
            <a:srgbClr val="37C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38BDFFE9-D923-4114-A4B0-D00DF29B5344}"/>
              </a:ext>
            </a:extLst>
          </p:cNvPr>
          <p:cNvSpPr/>
          <p:nvPr/>
        </p:nvSpPr>
        <p:spPr>
          <a:xfrm rot="5400000">
            <a:off x="1129717" y="1491671"/>
            <a:ext cx="3009899" cy="4198516"/>
          </a:xfrm>
          <a:prstGeom prst="bracketPair">
            <a:avLst>
              <a:gd name="adj" fmla="val 95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323818276">
                  <a:custGeom>
                    <a:avLst/>
                    <a:gdLst>
                      <a:gd name="connsiteX0" fmla="*/ 0 w 3009899"/>
                      <a:gd name="connsiteY0" fmla="*/ 287987 h 4198516"/>
                      <a:gd name="connsiteX1" fmla="*/ 287987 w 3009899"/>
                      <a:gd name="connsiteY1" fmla="*/ 0 h 4198516"/>
                      <a:gd name="connsiteX2" fmla="*/ 823451 w 3009899"/>
                      <a:gd name="connsiteY2" fmla="*/ 0 h 4198516"/>
                      <a:gd name="connsiteX3" fmla="*/ 1383253 w 3009899"/>
                      <a:gd name="connsiteY3" fmla="*/ 0 h 4198516"/>
                      <a:gd name="connsiteX4" fmla="*/ 1943056 w 3009899"/>
                      <a:gd name="connsiteY4" fmla="*/ 0 h 4198516"/>
                      <a:gd name="connsiteX5" fmla="*/ 2721912 w 3009899"/>
                      <a:gd name="connsiteY5" fmla="*/ 0 h 4198516"/>
                      <a:gd name="connsiteX6" fmla="*/ 3009899 w 3009899"/>
                      <a:gd name="connsiteY6" fmla="*/ 287987 h 4198516"/>
                      <a:gd name="connsiteX7" fmla="*/ 3009899 w 3009899"/>
                      <a:gd name="connsiteY7" fmla="*/ 891744 h 4198516"/>
                      <a:gd name="connsiteX8" fmla="*/ 3009899 w 3009899"/>
                      <a:gd name="connsiteY8" fmla="*/ 1567952 h 4198516"/>
                      <a:gd name="connsiteX9" fmla="*/ 3009899 w 3009899"/>
                      <a:gd name="connsiteY9" fmla="*/ 2244160 h 4198516"/>
                      <a:gd name="connsiteX10" fmla="*/ 3009899 w 3009899"/>
                      <a:gd name="connsiteY10" fmla="*/ 2920368 h 4198516"/>
                      <a:gd name="connsiteX11" fmla="*/ 3009899 w 3009899"/>
                      <a:gd name="connsiteY11" fmla="*/ 3910529 h 4198516"/>
                      <a:gd name="connsiteX12" fmla="*/ 2721912 w 3009899"/>
                      <a:gd name="connsiteY12" fmla="*/ 4198516 h 4198516"/>
                      <a:gd name="connsiteX13" fmla="*/ 2162109 w 3009899"/>
                      <a:gd name="connsiteY13" fmla="*/ 4198516 h 4198516"/>
                      <a:gd name="connsiteX14" fmla="*/ 1504950 w 3009899"/>
                      <a:gd name="connsiteY14" fmla="*/ 4198516 h 4198516"/>
                      <a:gd name="connsiteX15" fmla="*/ 920808 w 3009899"/>
                      <a:gd name="connsiteY15" fmla="*/ 4198516 h 4198516"/>
                      <a:gd name="connsiteX16" fmla="*/ 287987 w 3009899"/>
                      <a:gd name="connsiteY16" fmla="*/ 4198516 h 4198516"/>
                      <a:gd name="connsiteX17" fmla="*/ 0 w 3009899"/>
                      <a:gd name="connsiteY17" fmla="*/ 3910529 h 4198516"/>
                      <a:gd name="connsiteX18" fmla="*/ 0 w 3009899"/>
                      <a:gd name="connsiteY18" fmla="*/ 3234321 h 4198516"/>
                      <a:gd name="connsiteX19" fmla="*/ 0 w 3009899"/>
                      <a:gd name="connsiteY19" fmla="*/ 2666790 h 4198516"/>
                      <a:gd name="connsiteX20" fmla="*/ 0 w 3009899"/>
                      <a:gd name="connsiteY20" fmla="*/ 1990582 h 4198516"/>
                      <a:gd name="connsiteX21" fmla="*/ 0 w 3009899"/>
                      <a:gd name="connsiteY21" fmla="*/ 1386825 h 4198516"/>
                      <a:gd name="connsiteX22" fmla="*/ 0 w 3009899"/>
                      <a:gd name="connsiteY22" fmla="*/ 287987 h 4198516"/>
                      <a:gd name="connsiteX0" fmla="*/ 287987 w 3009899"/>
                      <a:gd name="connsiteY0" fmla="*/ 4198516 h 4198516"/>
                      <a:gd name="connsiteX1" fmla="*/ 0 w 3009899"/>
                      <a:gd name="connsiteY1" fmla="*/ 3910529 h 4198516"/>
                      <a:gd name="connsiteX2" fmla="*/ 0 w 3009899"/>
                      <a:gd name="connsiteY2" fmla="*/ 3306772 h 4198516"/>
                      <a:gd name="connsiteX3" fmla="*/ 0 w 3009899"/>
                      <a:gd name="connsiteY3" fmla="*/ 2666790 h 4198516"/>
                      <a:gd name="connsiteX4" fmla="*/ 0 w 3009899"/>
                      <a:gd name="connsiteY4" fmla="*/ 2099258 h 4198516"/>
                      <a:gd name="connsiteX5" fmla="*/ 0 w 3009899"/>
                      <a:gd name="connsiteY5" fmla="*/ 1423050 h 4198516"/>
                      <a:gd name="connsiteX6" fmla="*/ 0 w 3009899"/>
                      <a:gd name="connsiteY6" fmla="*/ 855519 h 4198516"/>
                      <a:gd name="connsiteX7" fmla="*/ 0 w 3009899"/>
                      <a:gd name="connsiteY7" fmla="*/ 287987 h 4198516"/>
                      <a:gd name="connsiteX8" fmla="*/ 287987 w 3009899"/>
                      <a:gd name="connsiteY8" fmla="*/ 0 h 4198516"/>
                      <a:gd name="connsiteX9" fmla="*/ 2721912 w 3009899"/>
                      <a:gd name="connsiteY9" fmla="*/ 0 h 4198516"/>
                      <a:gd name="connsiteX10" fmla="*/ 3009899 w 3009899"/>
                      <a:gd name="connsiteY10" fmla="*/ 287987 h 4198516"/>
                      <a:gd name="connsiteX11" fmla="*/ 3009899 w 3009899"/>
                      <a:gd name="connsiteY11" fmla="*/ 964195 h 4198516"/>
                      <a:gd name="connsiteX12" fmla="*/ 3009899 w 3009899"/>
                      <a:gd name="connsiteY12" fmla="*/ 1495501 h 4198516"/>
                      <a:gd name="connsiteX13" fmla="*/ 3009899 w 3009899"/>
                      <a:gd name="connsiteY13" fmla="*/ 2171709 h 4198516"/>
                      <a:gd name="connsiteX14" fmla="*/ 3009899 w 3009899"/>
                      <a:gd name="connsiteY14" fmla="*/ 2739240 h 4198516"/>
                      <a:gd name="connsiteX15" fmla="*/ 3009899 w 3009899"/>
                      <a:gd name="connsiteY15" fmla="*/ 3342997 h 4198516"/>
                      <a:gd name="connsiteX16" fmla="*/ 3009899 w 3009899"/>
                      <a:gd name="connsiteY16" fmla="*/ 3910529 h 4198516"/>
                      <a:gd name="connsiteX17" fmla="*/ 2721912 w 3009899"/>
                      <a:gd name="connsiteY17" fmla="*/ 4198516 h 4198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009899" h="4198516" stroke="0" extrusionOk="0">
                        <a:moveTo>
                          <a:pt x="0" y="287987"/>
                        </a:moveTo>
                        <a:cubicBezTo>
                          <a:pt x="19197" y="136557"/>
                          <a:pt x="139304" y="3392"/>
                          <a:pt x="287987" y="0"/>
                        </a:cubicBezTo>
                        <a:cubicBezTo>
                          <a:pt x="552103" y="24974"/>
                          <a:pt x="712613" y="-22621"/>
                          <a:pt x="823451" y="0"/>
                        </a:cubicBezTo>
                        <a:cubicBezTo>
                          <a:pt x="934289" y="22621"/>
                          <a:pt x="1257529" y="13672"/>
                          <a:pt x="1383253" y="0"/>
                        </a:cubicBezTo>
                        <a:cubicBezTo>
                          <a:pt x="1508977" y="-13672"/>
                          <a:pt x="1674779" y="-15047"/>
                          <a:pt x="1943056" y="0"/>
                        </a:cubicBezTo>
                        <a:cubicBezTo>
                          <a:pt x="2211333" y="15047"/>
                          <a:pt x="2470780" y="-21747"/>
                          <a:pt x="2721912" y="0"/>
                        </a:cubicBezTo>
                        <a:cubicBezTo>
                          <a:pt x="2885251" y="-29989"/>
                          <a:pt x="3014104" y="116695"/>
                          <a:pt x="3009899" y="287987"/>
                        </a:cubicBezTo>
                        <a:cubicBezTo>
                          <a:pt x="3028198" y="449960"/>
                          <a:pt x="2999998" y="641854"/>
                          <a:pt x="3009899" y="891744"/>
                        </a:cubicBezTo>
                        <a:cubicBezTo>
                          <a:pt x="3019800" y="1141634"/>
                          <a:pt x="3028989" y="1347693"/>
                          <a:pt x="3009899" y="1567952"/>
                        </a:cubicBezTo>
                        <a:cubicBezTo>
                          <a:pt x="2990809" y="1788211"/>
                          <a:pt x="3017927" y="2076387"/>
                          <a:pt x="3009899" y="2244160"/>
                        </a:cubicBezTo>
                        <a:cubicBezTo>
                          <a:pt x="3001871" y="2411933"/>
                          <a:pt x="2983524" y="2754410"/>
                          <a:pt x="3009899" y="2920368"/>
                        </a:cubicBezTo>
                        <a:cubicBezTo>
                          <a:pt x="3036274" y="3086326"/>
                          <a:pt x="3011251" y="3647295"/>
                          <a:pt x="3009899" y="3910529"/>
                        </a:cubicBezTo>
                        <a:cubicBezTo>
                          <a:pt x="3043378" y="4059066"/>
                          <a:pt x="2870494" y="4212572"/>
                          <a:pt x="2721912" y="4198516"/>
                        </a:cubicBezTo>
                        <a:cubicBezTo>
                          <a:pt x="2566932" y="4208035"/>
                          <a:pt x="2321030" y="4182644"/>
                          <a:pt x="2162109" y="4198516"/>
                        </a:cubicBezTo>
                        <a:cubicBezTo>
                          <a:pt x="2003188" y="4214388"/>
                          <a:pt x="1808953" y="4193756"/>
                          <a:pt x="1504950" y="4198516"/>
                        </a:cubicBezTo>
                        <a:cubicBezTo>
                          <a:pt x="1200947" y="4203276"/>
                          <a:pt x="1183444" y="4211713"/>
                          <a:pt x="920808" y="4198516"/>
                        </a:cubicBezTo>
                        <a:cubicBezTo>
                          <a:pt x="658172" y="4185319"/>
                          <a:pt x="444352" y="4228906"/>
                          <a:pt x="287987" y="4198516"/>
                        </a:cubicBezTo>
                        <a:cubicBezTo>
                          <a:pt x="135800" y="4198270"/>
                          <a:pt x="-16681" y="4046432"/>
                          <a:pt x="0" y="3910529"/>
                        </a:cubicBezTo>
                        <a:cubicBezTo>
                          <a:pt x="-8336" y="3627607"/>
                          <a:pt x="25044" y="3378714"/>
                          <a:pt x="0" y="3234321"/>
                        </a:cubicBezTo>
                        <a:cubicBezTo>
                          <a:pt x="-25044" y="3089928"/>
                          <a:pt x="-4715" y="2874006"/>
                          <a:pt x="0" y="2666790"/>
                        </a:cubicBezTo>
                        <a:cubicBezTo>
                          <a:pt x="4715" y="2459574"/>
                          <a:pt x="-17616" y="2225377"/>
                          <a:pt x="0" y="1990582"/>
                        </a:cubicBezTo>
                        <a:cubicBezTo>
                          <a:pt x="17616" y="1755787"/>
                          <a:pt x="-20172" y="1568978"/>
                          <a:pt x="0" y="1386825"/>
                        </a:cubicBezTo>
                        <a:cubicBezTo>
                          <a:pt x="20172" y="1204672"/>
                          <a:pt x="-38550" y="807117"/>
                          <a:pt x="0" y="287987"/>
                        </a:cubicBezTo>
                        <a:close/>
                      </a:path>
                      <a:path w="3009899" h="4198516" fill="none" extrusionOk="0">
                        <a:moveTo>
                          <a:pt x="287987" y="4198516"/>
                        </a:moveTo>
                        <a:cubicBezTo>
                          <a:pt x="137030" y="4195029"/>
                          <a:pt x="-24600" y="4062461"/>
                          <a:pt x="0" y="3910529"/>
                        </a:cubicBezTo>
                        <a:cubicBezTo>
                          <a:pt x="-16527" y="3673431"/>
                          <a:pt x="-11969" y="3581272"/>
                          <a:pt x="0" y="3306772"/>
                        </a:cubicBezTo>
                        <a:cubicBezTo>
                          <a:pt x="11969" y="3032272"/>
                          <a:pt x="-8766" y="2825046"/>
                          <a:pt x="0" y="2666790"/>
                        </a:cubicBezTo>
                        <a:cubicBezTo>
                          <a:pt x="8766" y="2508534"/>
                          <a:pt x="1139" y="2278099"/>
                          <a:pt x="0" y="2099258"/>
                        </a:cubicBezTo>
                        <a:cubicBezTo>
                          <a:pt x="-1139" y="1920417"/>
                          <a:pt x="15551" y="1636179"/>
                          <a:pt x="0" y="1423050"/>
                        </a:cubicBezTo>
                        <a:cubicBezTo>
                          <a:pt x="-15551" y="1209921"/>
                          <a:pt x="-20780" y="1027305"/>
                          <a:pt x="0" y="855519"/>
                        </a:cubicBezTo>
                        <a:cubicBezTo>
                          <a:pt x="20780" y="683733"/>
                          <a:pt x="923" y="453523"/>
                          <a:pt x="0" y="287987"/>
                        </a:cubicBezTo>
                        <a:cubicBezTo>
                          <a:pt x="-30034" y="118319"/>
                          <a:pt x="110781" y="216"/>
                          <a:pt x="287987" y="0"/>
                        </a:cubicBezTo>
                        <a:moveTo>
                          <a:pt x="2721912" y="0"/>
                        </a:moveTo>
                        <a:cubicBezTo>
                          <a:pt x="2883609" y="-29178"/>
                          <a:pt x="2989351" y="137184"/>
                          <a:pt x="3009899" y="287987"/>
                        </a:cubicBezTo>
                        <a:cubicBezTo>
                          <a:pt x="2990822" y="551244"/>
                          <a:pt x="3040056" y="632779"/>
                          <a:pt x="3009899" y="964195"/>
                        </a:cubicBezTo>
                        <a:cubicBezTo>
                          <a:pt x="2979742" y="1295611"/>
                          <a:pt x="3036328" y="1246756"/>
                          <a:pt x="3009899" y="1495501"/>
                        </a:cubicBezTo>
                        <a:cubicBezTo>
                          <a:pt x="2983470" y="1744246"/>
                          <a:pt x="2991385" y="1962954"/>
                          <a:pt x="3009899" y="2171709"/>
                        </a:cubicBezTo>
                        <a:cubicBezTo>
                          <a:pt x="3028413" y="2380464"/>
                          <a:pt x="3014505" y="2519749"/>
                          <a:pt x="3009899" y="2739240"/>
                        </a:cubicBezTo>
                        <a:cubicBezTo>
                          <a:pt x="3005293" y="2958731"/>
                          <a:pt x="2990913" y="3166359"/>
                          <a:pt x="3009899" y="3342997"/>
                        </a:cubicBezTo>
                        <a:cubicBezTo>
                          <a:pt x="3028885" y="3519635"/>
                          <a:pt x="3001638" y="3795657"/>
                          <a:pt x="3009899" y="3910529"/>
                        </a:cubicBezTo>
                        <a:cubicBezTo>
                          <a:pt x="3017518" y="4072295"/>
                          <a:pt x="2888678" y="4232364"/>
                          <a:pt x="2721912" y="4198516"/>
                        </a:cubicBezTo>
                      </a:path>
                      <a:path w="3009899" h="4198516" fill="none" stroke="0" extrusionOk="0">
                        <a:moveTo>
                          <a:pt x="287987" y="4198516"/>
                        </a:moveTo>
                        <a:cubicBezTo>
                          <a:pt x="121086" y="4215503"/>
                          <a:pt x="361" y="4079205"/>
                          <a:pt x="0" y="3910529"/>
                        </a:cubicBezTo>
                        <a:cubicBezTo>
                          <a:pt x="-265" y="3750828"/>
                          <a:pt x="88" y="3409181"/>
                          <a:pt x="0" y="3270547"/>
                        </a:cubicBezTo>
                        <a:cubicBezTo>
                          <a:pt x="-88" y="3131913"/>
                          <a:pt x="-11816" y="2759059"/>
                          <a:pt x="0" y="2594339"/>
                        </a:cubicBezTo>
                        <a:cubicBezTo>
                          <a:pt x="11816" y="2429619"/>
                          <a:pt x="6653" y="2307099"/>
                          <a:pt x="0" y="2063033"/>
                        </a:cubicBezTo>
                        <a:cubicBezTo>
                          <a:pt x="-6653" y="1818967"/>
                          <a:pt x="-20667" y="1619752"/>
                          <a:pt x="0" y="1495501"/>
                        </a:cubicBezTo>
                        <a:cubicBezTo>
                          <a:pt x="20667" y="1371250"/>
                          <a:pt x="-25751" y="1051041"/>
                          <a:pt x="0" y="819293"/>
                        </a:cubicBezTo>
                        <a:cubicBezTo>
                          <a:pt x="25751" y="587545"/>
                          <a:pt x="-10151" y="440296"/>
                          <a:pt x="0" y="287987"/>
                        </a:cubicBezTo>
                        <a:cubicBezTo>
                          <a:pt x="21661" y="155197"/>
                          <a:pt x="150817" y="-4741"/>
                          <a:pt x="287987" y="0"/>
                        </a:cubicBezTo>
                        <a:moveTo>
                          <a:pt x="2721912" y="0"/>
                        </a:moveTo>
                        <a:cubicBezTo>
                          <a:pt x="2857833" y="-944"/>
                          <a:pt x="3018698" y="135288"/>
                          <a:pt x="3009899" y="287987"/>
                        </a:cubicBezTo>
                        <a:cubicBezTo>
                          <a:pt x="2994564" y="410063"/>
                          <a:pt x="3034980" y="616875"/>
                          <a:pt x="3009899" y="819293"/>
                        </a:cubicBezTo>
                        <a:cubicBezTo>
                          <a:pt x="2984818" y="1021711"/>
                          <a:pt x="3026623" y="1082658"/>
                          <a:pt x="3009899" y="1314374"/>
                        </a:cubicBezTo>
                        <a:cubicBezTo>
                          <a:pt x="2993175" y="1546090"/>
                          <a:pt x="2993798" y="1702521"/>
                          <a:pt x="3009899" y="1918131"/>
                        </a:cubicBezTo>
                        <a:cubicBezTo>
                          <a:pt x="3026000" y="2133741"/>
                          <a:pt x="2990520" y="2402519"/>
                          <a:pt x="3009899" y="2558113"/>
                        </a:cubicBezTo>
                        <a:cubicBezTo>
                          <a:pt x="3029278" y="2713707"/>
                          <a:pt x="3001468" y="2883895"/>
                          <a:pt x="3009899" y="3161870"/>
                        </a:cubicBezTo>
                        <a:cubicBezTo>
                          <a:pt x="3018330" y="3439845"/>
                          <a:pt x="3011534" y="3696051"/>
                          <a:pt x="3009899" y="3910529"/>
                        </a:cubicBezTo>
                        <a:cubicBezTo>
                          <a:pt x="3018625" y="4069563"/>
                          <a:pt x="2899477" y="4169254"/>
                          <a:pt x="2721912" y="419851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1F28004-5E58-4477-86B1-C969EF78641B}"/>
              </a:ext>
            </a:extLst>
          </p:cNvPr>
          <p:cNvGrpSpPr/>
          <p:nvPr/>
        </p:nvGrpSpPr>
        <p:grpSpPr>
          <a:xfrm>
            <a:off x="1903902" y="2268424"/>
            <a:ext cx="1486995" cy="1486995"/>
            <a:chOff x="1903902" y="2268424"/>
            <a:chExt cx="1486995" cy="1486995"/>
          </a:xfrm>
        </p:grpSpPr>
        <p:sp>
          <p:nvSpPr>
            <p:cNvPr id="24" name="타원 23"/>
            <p:cNvSpPr/>
            <p:nvPr/>
          </p:nvSpPr>
          <p:spPr>
            <a:xfrm>
              <a:off x="1903902" y="2268424"/>
              <a:ext cx="1486995" cy="1486995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69558D9-7990-467C-B655-74A01C6BF391}"/>
                </a:ext>
              </a:extLst>
            </p:cNvPr>
            <p:cNvSpPr/>
            <p:nvPr/>
          </p:nvSpPr>
          <p:spPr>
            <a:xfrm>
              <a:off x="1977450" y="2342321"/>
              <a:ext cx="1339899" cy="1339200"/>
            </a:xfrm>
            <a:prstGeom prst="ellipse">
              <a:avLst/>
            </a:prstGeom>
            <a:noFill/>
            <a:ln w="762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41B5505-D173-4CEB-99E0-22EC47FE523E}"/>
                </a:ext>
              </a:extLst>
            </p:cNvPr>
            <p:cNvGrpSpPr/>
            <p:nvPr/>
          </p:nvGrpSpPr>
          <p:grpSpPr>
            <a:xfrm>
              <a:off x="1981375" y="2750740"/>
              <a:ext cx="1335974" cy="619845"/>
              <a:chOff x="1981376" y="2786612"/>
              <a:chExt cx="1335974" cy="6198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5DE3356-702E-4C8B-AC36-14BCC6ECA0C2}"/>
                  </a:ext>
                </a:extLst>
              </p:cNvPr>
              <p:cNvSpPr txBox="1"/>
              <p:nvPr/>
            </p:nvSpPr>
            <p:spPr>
              <a:xfrm>
                <a:off x="1981376" y="3129458"/>
                <a:ext cx="13359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상시</a:t>
                </a:r>
                <a:r>
                  <a:rPr lang="en-US" altLang="ko-KR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/100</a:t>
                </a:r>
                <a:r>
                  <a:rPr lang="ko-KR" altLang="en-US" sz="12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일</a:t>
                </a:r>
                <a:endPara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E609DA6-3B60-4693-8717-8281A9BBCDCB}"/>
                  </a:ext>
                </a:extLst>
              </p:cNvPr>
              <p:cNvSpPr txBox="1"/>
              <p:nvPr/>
            </p:nvSpPr>
            <p:spPr>
              <a:xfrm>
                <a:off x="2186584" y="2786612"/>
                <a:ext cx="921632" cy="386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캠페인</a:t>
                </a:r>
              </a:p>
            </p:txBody>
          </p:sp>
        </p:grpSp>
      </p:grpSp>
      <p:sp>
        <p:nvSpPr>
          <p:cNvPr id="85" name="양쪽 대괄호 84">
            <a:extLst>
              <a:ext uri="{FF2B5EF4-FFF2-40B4-BE49-F238E27FC236}">
                <a16:creationId xmlns:a16="http://schemas.microsoft.com/office/drawing/2014/main" id="{B7368E84-7FAD-401D-AC37-320F6480F475}"/>
              </a:ext>
            </a:extLst>
          </p:cNvPr>
          <p:cNvSpPr/>
          <p:nvPr/>
        </p:nvSpPr>
        <p:spPr>
          <a:xfrm rot="5400000">
            <a:off x="7965228" y="1421103"/>
            <a:ext cx="3118890" cy="4230661"/>
          </a:xfrm>
          <a:prstGeom prst="bracketPair">
            <a:avLst>
              <a:gd name="adj" fmla="val 9568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1323818276">
                  <a:custGeom>
                    <a:avLst/>
                    <a:gdLst>
                      <a:gd name="connsiteX0" fmla="*/ 0 w 3118890"/>
                      <a:gd name="connsiteY0" fmla="*/ 298415 h 4230661"/>
                      <a:gd name="connsiteX1" fmla="*/ 298415 w 3118890"/>
                      <a:gd name="connsiteY1" fmla="*/ 0 h 4230661"/>
                      <a:gd name="connsiteX2" fmla="*/ 853268 w 3118890"/>
                      <a:gd name="connsiteY2" fmla="*/ 0 h 4230661"/>
                      <a:gd name="connsiteX3" fmla="*/ 1433342 w 3118890"/>
                      <a:gd name="connsiteY3" fmla="*/ 0 h 4230661"/>
                      <a:gd name="connsiteX4" fmla="*/ 2013416 w 3118890"/>
                      <a:gd name="connsiteY4" fmla="*/ 0 h 4230661"/>
                      <a:gd name="connsiteX5" fmla="*/ 2820475 w 3118890"/>
                      <a:gd name="connsiteY5" fmla="*/ 0 h 4230661"/>
                      <a:gd name="connsiteX6" fmla="*/ 3118890 w 3118890"/>
                      <a:gd name="connsiteY6" fmla="*/ 298415 h 4230661"/>
                      <a:gd name="connsiteX7" fmla="*/ 3118890 w 3118890"/>
                      <a:gd name="connsiteY7" fmla="*/ 904054 h 4230661"/>
                      <a:gd name="connsiteX8" fmla="*/ 3118890 w 3118890"/>
                      <a:gd name="connsiteY8" fmla="*/ 1582369 h 4230661"/>
                      <a:gd name="connsiteX9" fmla="*/ 3118890 w 3118890"/>
                      <a:gd name="connsiteY9" fmla="*/ 2260684 h 4230661"/>
                      <a:gd name="connsiteX10" fmla="*/ 3118890 w 3118890"/>
                      <a:gd name="connsiteY10" fmla="*/ 2938999 h 4230661"/>
                      <a:gd name="connsiteX11" fmla="*/ 3118890 w 3118890"/>
                      <a:gd name="connsiteY11" fmla="*/ 3932246 h 4230661"/>
                      <a:gd name="connsiteX12" fmla="*/ 2820475 w 3118890"/>
                      <a:gd name="connsiteY12" fmla="*/ 4230661 h 4230661"/>
                      <a:gd name="connsiteX13" fmla="*/ 2240401 w 3118890"/>
                      <a:gd name="connsiteY13" fmla="*/ 4230661 h 4230661"/>
                      <a:gd name="connsiteX14" fmla="*/ 1559445 w 3118890"/>
                      <a:gd name="connsiteY14" fmla="*/ 4230661 h 4230661"/>
                      <a:gd name="connsiteX15" fmla="*/ 954151 w 3118890"/>
                      <a:gd name="connsiteY15" fmla="*/ 4230661 h 4230661"/>
                      <a:gd name="connsiteX16" fmla="*/ 298415 w 3118890"/>
                      <a:gd name="connsiteY16" fmla="*/ 4230661 h 4230661"/>
                      <a:gd name="connsiteX17" fmla="*/ 0 w 3118890"/>
                      <a:gd name="connsiteY17" fmla="*/ 3932246 h 4230661"/>
                      <a:gd name="connsiteX18" fmla="*/ 0 w 3118890"/>
                      <a:gd name="connsiteY18" fmla="*/ 3253931 h 4230661"/>
                      <a:gd name="connsiteX19" fmla="*/ 0 w 3118890"/>
                      <a:gd name="connsiteY19" fmla="*/ 2684631 h 4230661"/>
                      <a:gd name="connsiteX20" fmla="*/ 0 w 3118890"/>
                      <a:gd name="connsiteY20" fmla="*/ 2006316 h 4230661"/>
                      <a:gd name="connsiteX21" fmla="*/ 0 w 3118890"/>
                      <a:gd name="connsiteY21" fmla="*/ 1400677 h 4230661"/>
                      <a:gd name="connsiteX22" fmla="*/ 0 w 3118890"/>
                      <a:gd name="connsiteY22" fmla="*/ 298415 h 4230661"/>
                      <a:gd name="connsiteX0" fmla="*/ 298415 w 3118890"/>
                      <a:gd name="connsiteY0" fmla="*/ 4230661 h 4230661"/>
                      <a:gd name="connsiteX1" fmla="*/ 0 w 3118890"/>
                      <a:gd name="connsiteY1" fmla="*/ 3932246 h 4230661"/>
                      <a:gd name="connsiteX2" fmla="*/ 0 w 3118890"/>
                      <a:gd name="connsiteY2" fmla="*/ 3326608 h 4230661"/>
                      <a:gd name="connsiteX3" fmla="*/ 0 w 3118890"/>
                      <a:gd name="connsiteY3" fmla="*/ 2684631 h 4230661"/>
                      <a:gd name="connsiteX4" fmla="*/ 0 w 3118890"/>
                      <a:gd name="connsiteY4" fmla="*/ 2115331 h 4230661"/>
                      <a:gd name="connsiteX5" fmla="*/ 0 w 3118890"/>
                      <a:gd name="connsiteY5" fmla="*/ 1437015 h 4230661"/>
                      <a:gd name="connsiteX6" fmla="*/ 0 w 3118890"/>
                      <a:gd name="connsiteY6" fmla="*/ 867715 h 4230661"/>
                      <a:gd name="connsiteX7" fmla="*/ 0 w 3118890"/>
                      <a:gd name="connsiteY7" fmla="*/ 298415 h 4230661"/>
                      <a:gd name="connsiteX8" fmla="*/ 298415 w 3118890"/>
                      <a:gd name="connsiteY8" fmla="*/ 0 h 4230661"/>
                      <a:gd name="connsiteX9" fmla="*/ 2820475 w 3118890"/>
                      <a:gd name="connsiteY9" fmla="*/ 0 h 4230661"/>
                      <a:gd name="connsiteX10" fmla="*/ 3118890 w 3118890"/>
                      <a:gd name="connsiteY10" fmla="*/ 298415 h 4230661"/>
                      <a:gd name="connsiteX11" fmla="*/ 3118890 w 3118890"/>
                      <a:gd name="connsiteY11" fmla="*/ 976730 h 4230661"/>
                      <a:gd name="connsiteX12" fmla="*/ 3118890 w 3118890"/>
                      <a:gd name="connsiteY12" fmla="*/ 1509692 h 4230661"/>
                      <a:gd name="connsiteX13" fmla="*/ 3118890 w 3118890"/>
                      <a:gd name="connsiteY13" fmla="*/ 2188007 h 4230661"/>
                      <a:gd name="connsiteX14" fmla="*/ 3118890 w 3118890"/>
                      <a:gd name="connsiteY14" fmla="*/ 2757307 h 4230661"/>
                      <a:gd name="connsiteX15" fmla="*/ 3118890 w 3118890"/>
                      <a:gd name="connsiteY15" fmla="*/ 3362946 h 4230661"/>
                      <a:gd name="connsiteX16" fmla="*/ 3118890 w 3118890"/>
                      <a:gd name="connsiteY16" fmla="*/ 3932246 h 4230661"/>
                      <a:gd name="connsiteX17" fmla="*/ 2820475 w 3118890"/>
                      <a:gd name="connsiteY17" fmla="*/ 4230661 h 4230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18890" h="4230661" stroke="0" extrusionOk="0">
                        <a:moveTo>
                          <a:pt x="0" y="298415"/>
                        </a:moveTo>
                        <a:cubicBezTo>
                          <a:pt x="26588" y="144160"/>
                          <a:pt x="142272" y="2836"/>
                          <a:pt x="298415" y="0"/>
                        </a:cubicBezTo>
                        <a:cubicBezTo>
                          <a:pt x="521072" y="-6382"/>
                          <a:pt x="706504" y="-26747"/>
                          <a:pt x="853268" y="0"/>
                        </a:cubicBezTo>
                        <a:cubicBezTo>
                          <a:pt x="1000032" y="26747"/>
                          <a:pt x="1182901" y="-22716"/>
                          <a:pt x="1433342" y="0"/>
                        </a:cubicBezTo>
                        <a:cubicBezTo>
                          <a:pt x="1683783" y="22716"/>
                          <a:pt x="1781716" y="-18537"/>
                          <a:pt x="2013416" y="0"/>
                        </a:cubicBezTo>
                        <a:cubicBezTo>
                          <a:pt x="2245116" y="18537"/>
                          <a:pt x="2498819" y="3553"/>
                          <a:pt x="2820475" y="0"/>
                        </a:cubicBezTo>
                        <a:cubicBezTo>
                          <a:pt x="2989091" y="-26613"/>
                          <a:pt x="3129441" y="102889"/>
                          <a:pt x="3118890" y="298415"/>
                        </a:cubicBezTo>
                        <a:cubicBezTo>
                          <a:pt x="3145914" y="533750"/>
                          <a:pt x="3123017" y="776089"/>
                          <a:pt x="3118890" y="904054"/>
                        </a:cubicBezTo>
                        <a:cubicBezTo>
                          <a:pt x="3114763" y="1032019"/>
                          <a:pt x="3135586" y="1442253"/>
                          <a:pt x="3118890" y="1582369"/>
                        </a:cubicBezTo>
                        <a:cubicBezTo>
                          <a:pt x="3102194" y="1722486"/>
                          <a:pt x="3088364" y="2096201"/>
                          <a:pt x="3118890" y="2260684"/>
                        </a:cubicBezTo>
                        <a:cubicBezTo>
                          <a:pt x="3149416" y="2425167"/>
                          <a:pt x="3152562" y="2724195"/>
                          <a:pt x="3118890" y="2938999"/>
                        </a:cubicBezTo>
                        <a:cubicBezTo>
                          <a:pt x="3085218" y="3153803"/>
                          <a:pt x="3157747" y="3503467"/>
                          <a:pt x="3118890" y="3932246"/>
                        </a:cubicBezTo>
                        <a:cubicBezTo>
                          <a:pt x="3157936" y="4084794"/>
                          <a:pt x="2969706" y="4251579"/>
                          <a:pt x="2820475" y="4230661"/>
                        </a:cubicBezTo>
                        <a:cubicBezTo>
                          <a:pt x="2540835" y="4258198"/>
                          <a:pt x="2366283" y="4255895"/>
                          <a:pt x="2240401" y="4230661"/>
                        </a:cubicBezTo>
                        <a:cubicBezTo>
                          <a:pt x="2114519" y="4205427"/>
                          <a:pt x="1730020" y="4226268"/>
                          <a:pt x="1559445" y="4230661"/>
                        </a:cubicBezTo>
                        <a:cubicBezTo>
                          <a:pt x="1388870" y="4235054"/>
                          <a:pt x="1116629" y="4245690"/>
                          <a:pt x="954151" y="4230661"/>
                        </a:cubicBezTo>
                        <a:cubicBezTo>
                          <a:pt x="791673" y="4215632"/>
                          <a:pt x="472211" y="4204424"/>
                          <a:pt x="298415" y="4230661"/>
                        </a:cubicBezTo>
                        <a:cubicBezTo>
                          <a:pt x="174310" y="4229203"/>
                          <a:pt x="-15066" y="4076150"/>
                          <a:pt x="0" y="3932246"/>
                        </a:cubicBezTo>
                        <a:cubicBezTo>
                          <a:pt x="-10418" y="3663031"/>
                          <a:pt x="26357" y="3558418"/>
                          <a:pt x="0" y="3253931"/>
                        </a:cubicBezTo>
                        <a:cubicBezTo>
                          <a:pt x="-26357" y="2949445"/>
                          <a:pt x="-10221" y="2856907"/>
                          <a:pt x="0" y="2684631"/>
                        </a:cubicBezTo>
                        <a:cubicBezTo>
                          <a:pt x="10221" y="2512355"/>
                          <a:pt x="-23534" y="2339565"/>
                          <a:pt x="0" y="2006316"/>
                        </a:cubicBezTo>
                        <a:cubicBezTo>
                          <a:pt x="23534" y="1673067"/>
                          <a:pt x="9690" y="1576666"/>
                          <a:pt x="0" y="1400677"/>
                        </a:cubicBezTo>
                        <a:cubicBezTo>
                          <a:pt x="-9690" y="1224688"/>
                          <a:pt x="2772" y="626853"/>
                          <a:pt x="0" y="298415"/>
                        </a:cubicBezTo>
                        <a:close/>
                      </a:path>
                      <a:path w="3118890" h="4230661" fill="none" extrusionOk="0">
                        <a:moveTo>
                          <a:pt x="298415" y="4230661"/>
                        </a:moveTo>
                        <a:cubicBezTo>
                          <a:pt x="160179" y="4219212"/>
                          <a:pt x="-14943" y="4092731"/>
                          <a:pt x="0" y="3932246"/>
                        </a:cubicBezTo>
                        <a:cubicBezTo>
                          <a:pt x="14778" y="3783391"/>
                          <a:pt x="-7245" y="3560592"/>
                          <a:pt x="0" y="3326608"/>
                        </a:cubicBezTo>
                        <a:cubicBezTo>
                          <a:pt x="7245" y="3092624"/>
                          <a:pt x="9232" y="3004058"/>
                          <a:pt x="0" y="2684631"/>
                        </a:cubicBezTo>
                        <a:cubicBezTo>
                          <a:pt x="-9232" y="2365204"/>
                          <a:pt x="-27915" y="2393178"/>
                          <a:pt x="0" y="2115331"/>
                        </a:cubicBezTo>
                        <a:cubicBezTo>
                          <a:pt x="27915" y="1837484"/>
                          <a:pt x="31864" y="1616710"/>
                          <a:pt x="0" y="1437015"/>
                        </a:cubicBezTo>
                        <a:cubicBezTo>
                          <a:pt x="-31864" y="1257320"/>
                          <a:pt x="-19290" y="1144581"/>
                          <a:pt x="0" y="867715"/>
                        </a:cubicBezTo>
                        <a:cubicBezTo>
                          <a:pt x="19290" y="590849"/>
                          <a:pt x="-5510" y="507654"/>
                          <a:pt x="0" y="298415"/>
                        </a:cubicBezTo>
                        <a:cubicBezTo>
                          <a:pt x="-9455" y="130263"/>
                          <a:pt x="92745" y="487"/>
                          <a:pt x="298415" y="0"/>
                        </a:cubicBezTo>
                        <a:moveTo>
                          <a:pt x="2820475" y="0"/>
                        </a:moveTo>
                        <a:cubicBezTo>
                          <a:pt x="2987088" y="-19876"/>
                          <a:pt x="3099429" y="141417"/>
                          <a:pt x="3118890" y="298415"/>
                        </a:cubicBezTo>
                        <a:cubicBezTo>
                          <a:pt x="3136050" y="486713"/>
                          <a:pt x="3106364" y="796537"/>
                          <a:pt x="3118890" y="976730"/>
                        </a:cubicBezTo>
                        <a:cubicBezTo>
                          <a:pt x="3131416" y="1156923"/>
                          <a:pt x="3133547" y="1337514"/>
                          <a:pt x="3118890" y="1509692"/>
                        </a:cubicBezTo>
                        <a:cubicBezTo>
                          <a:pt x="3104233" y="1681870"/>
                          <a:pt x="3136471" y="1860796"/>
                          <a:pt x="3118890" y="2188007"/>
                        </a:cubicBezTo>
                        <a:cubicBezTo>
                          <a:pt x="3101309" y="2515219"/>
                          <a:pt x="3124777" y="2523003"/>
                          <a:pt x="3118890" y="2757307"/>
                        </a:cubicBezTo>
                        <a:cubicBezTo>
                          <a:pt x="3113003" y="2991611"/>
                          <a:pt x="3143632" y="3189233"/>
                          <a:pt x="3118890" y="3362946"/>
                        </a:cubicBezTo>
                        <a:cubicBezTo>
                          <a:pt x="3094148" y="3536659"/>
                          <a:pt x="3130321" y="3763525"/>
                          <a:pt x="3118890" y="3932246"/>
                        </a:cubicBezTo>
                        <a:cubicBezTo>
                          <a:pt x="3129547" y="4100854"/>
                          <a:pt x="2992510" y="4262361"/>
                          <a:pt x="2820475" y="4230661"/>
                        </a:cubicBezTo>
                      </a:path>
                      <a:path w="3118890" h="4230661" fill="none" stroke="0" extrusionOk="0">
                        <a:moveTo>
                          <a:pt x="298415" y="4230661"/>
                        </a:moveTo>
                        <a:cubicBezTo>
                          <a:pt x="129897" y="4238686"/>
                          <a:pt x="1214" y="4129396"/>
                          <a:pt x="0" y="3932246"/>
                        </a:cubicBezTo>
                        <a:cubicBezTo>
                          <a:pt x="13626" y="3643516"/>
                          <a:pt x="-32026" y="3524778"/>
                          <a:pt x="0" y="3290269"/>
                        </a:cubicBezTo>
                        <a:cubicBezTo>
                          <a:pt x="32026" y="3055760"/>
                          <a:pt x="-3815" y="2803582"/>
                          <a:pt x="0" y="2611954"/>
                        </a:cubicBezTo>
                        <a:cubicBezTo>
                          <a:pt x="3815" y="2420327"/>
                          <a:pt x="17406" y="2324745"/>
                          <a:pt x="0" y="2078992"/>
                        </a:cubicBezTo>
                        <a:cubicBezTo>
                          <a:pt x="-17406" y="1833239"/>
                          <a:pt x="27193" y="1789607"/>
                          <a:pt x="0" y="1509692"/>
                        </a:cubicBezTo>
                        <a:cubicBezTo>
                          <a:pt x="-27193" y="1229777"/>
                          <a:pt x="16465" y="1071455"/>
                          <a:pt x="0" y="831377"/>
                        </a:cubicBezTo>
                        <a:cubicBezTo>
                          <a:pt x="-16465" y="591300"/>
                          <a:pt x="-15856" y="451174"/>
                          <a:pt x="0" y="298415"/>
                        </a:cubicBezTo>
                        <a:cubicBezTo>
                          <a:pt x="18503" y="156037"/>
                          <a:pt x="163672" y="-6515"/>
                          <a:pt x="298415" y="0"/>
                        </a:cubicBezTo>
                        <a:moveTo>
                          <a:pt x="2820475" y="0"/>
                        </a:moveTo>
                        <a:cubicBezTo>
                          <a:pt x="2968743" y="-675"/>
                          <a:pt x="3142915" y="150948"/>
                          <a:pt x="3118890" y="298415"/>
                        </a:cubicBezTo>
                        <a:cubicBezTo>
                          <a:pt x="3138463" y="410857"/>
                          <a:pt x="3135181" y="642142"/>
                          <a:pt x="3118890" y="831377"/>
                        </a:cubicBezTo>
                        <a:cubicBezTo>
                          <a:pt x="3102599" y="1020612"/>
                          <a:pt x="3107418" y="1186641"/>
                          <a:pt x="3118890" y="1328000"/>
                        </a:cubicBezTo>
                        <a:cubicBezTo>
                          <a:pt x="3130362" y="1469359"/>
                          <a:pt x="3097239" y="1644846"/>
                          <a:pt x="3118890" y="1933639"/>
                        </a:cubicBezTo>
                        <a:cubicBezTo>
                          <a:pt x="3140541" y="2222432"/>
                          <a:pt x="3103327" y="2389736"/>
                          <a:pt x="3118890" y="2575616"/>
                        </a:cubicBezTo>
                        <a:cubicBezTo>
                          <a:pt x="3134453" y="2761496"/>
                          <a:pt x="3090522" y="2886944"/>
                          <a:pt x="3118890" y="3181254"/>
                        </a:cubicBezTo>
                        <a:cubicBezTo>
                          <a:pt x="3147258" y="3475564"/>
                          <a:pt x="3099050" y="3727701"/>
                          <a:pt x="3118890" y="3932246"/>
                        </a:cubicBezTo>
                        <a:cubicBezTo>
                          <a:pt x="3137490" y="4097021"/>
                          <a:pt x="2987625" y="4226962"/>
                          <a:pt x="2820475" y="423066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0347D0-0D3B-43B4-8244-8BBCF7F092ED}"/>
              </a:ext>
            </a:extLst>
          </p:cNvPr>
          <p:cNvGrpSpPr/>
          <p:nvPr/>
        </p:nvGrpSpPr>
        <p:grpSpPr>
          <a:xfrm>
            <a:off x="8781175" y="2268424"/>
            <a:ext cx="1486995" cy="1486995"/>
            <a:chOff x="1903901" y="2268423"/>
            <a:chExt cx="1486995" cy="14869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B74682D-B448-43F0-AF75-6278DB670BD0}"/>
                </a:ext>
              </a:extLst>
            </p:cNvPr>
            <p:cNvSpPr/>
            <p:nvPr/>
          </p:nvSpPr>
          <p:spPr>
            <a:xfrm>
              <a:off x="1903901" y="2268423"/>
              <a:ext cx="1486995" cy="1486995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37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0540097-B954-44D3-AF0E-0B5546A2D3F4}"/>
                </a:ext>
              </a:extLst>
            </p:cNvPr>
            <p:cNvSpPr/>
            <p:nvPr/>
          </p:nvSpPr>
          <p:spPr>
            <a:xfrm>
              <a:off x="1977450" y="2342321"/>
              <a:ext cx="1339899" cy="1339200"/>
            </a:xfrm>
            <a:prstGeom prst="ellipse">
              <a:avLst/>
            </a:prstGeom>
            <a:noFill/>
            <a:ln w="7620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56963AA-BC29-43F5-8E5E-22F6A3EBD6D5}"/>
                </a:ext>
              </a:extLst>
            </p:cNvPr>
            <p:cNvSpPr txBox="1"/>
            <p:nvPr/>
          </p:nvSpPr>
          <p:spPr>
            <a:xfrm>
              <a:off x="2035053" y="2813662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중고마켓</a:t>
              </a:r>
              <a:endPara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2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1440" y="91440"/>
            <a:ext cx="12019280" cy="6685280"/>
          </a:xfrm>
          <a:prstGeom prst="rect">
            <a:avLst/>
          </a:prstGeom>
          <a:noFill/>
          <a:ln w="190500">
            <a:solidFill>
              <a:srgbClr val="37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9439" y="356673"/>
            <a:ext cx="268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시스템 구조</a:t>
            </a:r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53F6AF44-2194-4C15-98A5-60B04BB13279}"/>
              </a:ext>
            </a:extLst>
          </p:cNvPr>
          <p:cNvGrpSpPr/>
          <p:nvPr/>
        </p:nvGrpSpPr>
        <p:grpSpPr>
          <a:xfrm>
            <a:off x="447858" y="1691148"/>
            <a:ext cx="11296283" cy="4003708"/>
            <a:chOff x="968174" y="1946981"/>
            <a:chExt cx="10435756" cy="369871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8B55D53-D42E-4059-917D-A8540D8D6A0C}"/>
                </a:ext>
              </a:extLst>
            </p:cNvPr>
            <p:cNvSpPr/>
            <p:nvPr/>
          </p:nvSpPr>
          <p:spPr>
            <a:xfrm>
              <a:off x="5658625" y="2141563"/>
              <a:ext cx="5745305" cy="3356952"/>
            </a:xfrm>
            <a:prstGeom prst="roundRect">
              <a:avLst>
                <a:gd name="adj" fmla="val 5830"/>
              </a:avLst>
            </a:prstGeom>
            <a:solidFill>
              <a:srgbClr val="FFFFFF"/>
            </a:solidFill>
            <a:ln w="38100">
              <a:solidFill>
                <a:srgbClr val="2AA89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모서리가 둥근 직사각형 52">
              <a:extLst>
                <a:ext uri="{FF2B5EF4-FFF2-40B4-BE49-F238E27FC236}">
                  <a16:creationId xmlns:a16="http://schemas.microsoft.com/office/drawing/2014/main" id="{A7565538-F8D0-4858-9340-00D723A9010A}"/>
                </a:ext>
              </a:extLst>
            </p:cNvPr>
            <p:cNvSpPr/>
            <p:nvPr/>
          </p:nvSpPr>
          <p:spPr>
            <a:xfrm>
              <a:off x="6803713" y="2438668"/>
              <a:ext cx="3501597" cy="2912672"/>
            </a:xfrm>
            <a:prstGeom prst="roundRect">
              <a:avLst>
                <a:gd name="adj" fmla="val 4839"/>
              </a:avLst>
            </a:prstGeom>
            <a:solidFill>
              <a:srgbClr val="97D4D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0822BE6-B764-442E-8373-94AFD658C3B9}"/>
                </a:ext>
              </a:extLst>
            </p:cNvPr>
            <p:cNvSpPr/>
            <p:nvPr/>
          </p:nvSpPr>
          <p:spPr>
            <a:xfrm>
              <a:off x="2618164" y="4008910"/>
              <a:ext cx="1342363" cy="1489608"/>
            </a:xfrm>
            <a:prstGeom prst="roundRect">
              <a:avLst>
                <a:gd name="adj" fmla="val 10131"/>
              </a:avLst>
            </a:prstGeom>
            <a:solidFill>
              <a:srgbClr val="FFFFFF"/>
            </a:solidFill>
            <a:ln w="38100">
              <a:solidFill>
                <a:srgbClr val="2AA89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7">
              <a:extLst>
                <a:ext uri="{FF2B5EF4-FFF2-40B4-BE49-F238E27FC236}">
                  <a16:creationId xmlns:a16="http://schemas.microsoft.com/office/drawing/2014/main" id="{0ECE8A2B-8AD7-417A-9AB6-82E68ABEFD2F}"/>
                </a:ext>
              </a:extLst>
            </p:cNvPr>
            <p:cNvSpPr/>
            <p:nvPr/>
          </p:nvSpPr>
          <p:spPr>
            <a:xfrm>
              <a:off x="2906494" y="5351339"/>
              <a:ext cx="825882" cy="294356"/>
            </a:xfrm>
            <a:prstGeom prst="roundRect">
              <a:avLst>
                <a:gd name="adj" fmla="val 30473"/>
              </a:avLst>
            </a:prstGeom>
            <a:solidFill>
              <a:srgbClr val="FCFCFC"/>
            </a:solidFill>
            <a:ln w="38100">
              <a:solidFill>
                <a:srgbClr val="219E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채팅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03D5AC-0C8C-4587-9378-259CFBBA317C}"/>
                </a:ext>
              </a:extLst>
            </p:cNvPr>
            <p:cNvSpPr/>
            <p:nvPr/>
          </p:nvSpPr>
          <p:spPr>
            <a:xfrm>
              <a:off x="2109068" y="2141563"/>
              <a:ext cx="1864680" cy="1651001"/>
            </a:xfrm>
            <a:prstGeom prst="roundRect">
              <a:avLst>
                <a:gd name="adj" fmla="val 10131"/>
              </a:avLst>
            </a:prstGeom>
            <a:solidFill>
              <a:srgbClr val="FFFFFF"/>
            </a:solidFill>
            <a:ln w="38100">
              <a:solidFill>
                <a:srgbClr val="2AA89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4EBD687-983F-478A-9226-9A7303F9A468}"/>
                </a:ext>
              </a:extLst>
            </p:cNvPr>
            <p:cNvSpPr/>
            <p:nvPr/>
          </p:nvSpPr>
          <p:spPr>
            <a:xfrm>
              <a:off x="1576192" y="2427027"/>
              <a:ext cx="1041971" cy="1041971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2AA8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 descr="그리기이(가) 표시된 사진&#10;&#10;자동 생성된 설명">
              <a:extLst>
                <a:ext uri="{FF2B5EF4-FFF2-40B4-BE49-F238E27FC236}">
                  <a16:creationId xmlns:a16="http://schemas.microsoft.com/office/drawing/2014/main" id="{315A1DCB-7B58-466B-A2A8-61FF2EA9C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174" y="4119291"/>
              <a:ext cx="966341" cy="966341"/>
            </a:xfrm>
            <a:prstGeom prst="ellipse">
              <a:avLst/>
            </a:prstGeom>
            <a:ln w="63500" cap="rnd">
              <a:solidFill>
                <a:srgbClr val="2AA89F"/>
              </a:solidFill>
            </a:ln>
            <a:effectLst/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8E23F16-AE88-479A-A968-0C8FDB8C0E15}"/>
                </a:ext>
              </a:extLst>
            </p:cNvPr>
            <p:cNvGrpSpPr/>
            <p:nvPr/>
          </p:nvGrpSpPr>
          <p:grpSpPr>
            <a:xfrm>
              <a:off x="1569840" y="2702624"/>
              <a:ext cx="949668" cy="572901"/>
              <a:chOff x="2390432" y="4198923"/>
              <a:chExt cx="1105150" cy="666698"/>
            </a:xfrm>
          </p:grpSpPr>
          <p:pic>
            <p:nvPicPr>
              <p:cNvPr id="5" name="그래픽 4">
                <a:extLst>
                  <a:ext uri="{FF2B5EF4-FFF2-40B4-BE49-F238E27FC236}">
                    <a16:creationId xmlns:a16="http://schemas.microsoft.com/office/drawing/2014/main" id="{BE329B67-18D0-4233-A341-D8AF3D141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2709253" y="4198923"/>
                <a:ext cx="786329" cy="616655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AA377B1-5395-454D-A1D4-F57D70177EAB}"/>
                  </a:ext>
                </a:extLst>
              </p:cNvPr>
              <p:cNvGrpSpPr/>
              <p:nvPr/>
            </p:nvGrpSpPr>
            <p:grpSpPr>
              <a:xfrm>
                <a:off x="2390432" y="4227983"/>
                <a:ext cx="637638" cy="637638"/>
                <a:chOff x="1382347" y="4815578"/>
                <a:chExt cx="734129" cy="734129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DD646A60-9D6F-4F50-B896-F17A60E53250}"/>
                    </a:ext>
                  </a:extLst>
                </p:cNvPr>
                <p:cNvSpPr/>
                <p:nvPr/>
              </p:nvSpPr>
              <p:spPr>
                <a:xfrm>
                  <a:off x="1578769" y="4838700"/>
                  <a:ext cx="338137" cy="690563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6" name="Picture 2" descr="Samsung Galaxy Icons - Download Free Vector Icons | Noun Project">
                  <a:extLst>
                    <a:ext uri="{FF2B5EF4-FFF2-40B4-BE49-F238E27FC236}">
                      <a16:creationId xmlns:a16="http://schemas.microsoft.com/office/drawing/2014/main" id="{E7E518BE-A957-49E5-88EC-627AE7D04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2347" y="4815578"/>
                  <a:ext cx="734129" cy="7341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B67AF69-C3B0-4B1A-AEC2-FFF7F543D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2551" y="3508119"/>
              <a:ext cx="178062" cy="500791"/>
            </a:xfrm>
            <a:prstGeom prst="straightConnector1">
              <a:avLst/>
            </a:prstGeom>
            <a:ln w="38100">
              <a:solidFill>
                <a:srgbClr val="2AA89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ACA33E5-663D-43EB-8BFE-FC07656BA4E7}"/>
                </a:ext>
              </a:extLst>
            </p:cNvPr>
            <p:cNvGrpSpPr/>
            <p:nvPr/>
          </p:nvGrpSpPr>
          <p:grpSpPr>
            <a:xfrm>
              <a:off x="2908106" y="2560347"/>
              <a:ext cx="813433" cy="813433"/>
              <a:chOff x="3655466" y="2008275"/>
              <a:chExt cx="1041971" cy="1041971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DC0FBC2C-A982-4F4D-A9AC-68E66941B9CC}"/>
                  </a:ext>
                </a:extLst>
              </p:cNvPr>
              <p:cNvSpPr/>
              <p:nvPr/>
            </p:nvSpPr>
            <p:spPr>
              <a:xfrm>
                <a:off x="3655466" y="2008275"/>
                <a:ext cx="1041971" cy="1041971"/>
              </a:xfrm>
              <a:prstGeom prst="roundRect">
                <a:avLst>
                  <a:gd name="adj" fmla="val 11548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8" name="Picture 8">
                <a:extLst>
                  <a:ext uri="{FF2B5EF4-FFF2-40B4-BE49-F238E27FC236}">
                    <a16:creationId xmlns:a16="http://schemas.microsoft.com/office/drawing/2014/main" id="{4E4A6A4F-7844-4A59-B623-32A80CC425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7043" y="2222274"/>
                <a:ext cx="801070" cy="703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모서리가 둥근 직사각형 27">
              <a:extLst>
                <a:ext uri="{FF2B5EF4-FFF2-40B4-BE49-F238E27FC236}">
                  <a16:creationId xmlns:a16="http://schemas.microsoft.com/office/drawing/2014/main" id="{596625FB-D341-4AD9-840C-58A1EA8E47BC}"/>
                </a:ext>
              </a:extLst>
            </p:cNvPr>
            <p:cNvSpPr/>
            <p:nvPr/>
          </p:nvSpPr>
          <p:spPr>
            <a:xfrm>
              <a:off x="2361277" y="1946981"/>
              <a:ext cx="1360261" cy="294356"/>
            </a:xfrm>
            <a:prstGeom prst="roundRect">
              <a:avLst>
                <a:gd name="adj" fmla="val 30473"/>
              </a:avLst>
            </a:prstGeom>
            <a:solidFill>
              <a:srgbClr val="FCFCFC"/>
            </a:solidFill>
            <a:ln w="38100">
              <a:solidFill>
                <a:srgbClr val="219E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Frontend</a:t>
              </a:r>
              <a:endParaRPr lang="ko-KR" altLang="en-US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4F13844-8B67-4B92-9F6E-7F6A46E41FC2}"/>
                </a:ext>
              </a:extLst>
            </p:cNvPr>
            <p:cNvGrpSpPr/>
            <p:nvPr/>
          </p:nvGrpSpPr>
          <p:grpSpPr>
            <a:xfrm>
              <a:off x="2865829" y="4257799"/>
              <a:ext cx="907213" cy="977269"/>
              <a:chOff x="3216174" y="4083659"/>
              <a:chExt cx="790951" cy="852029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E59645E2-2F24-465A-B579-D40EC7376158}"/>
                  </a:ext>
                </a:extLst>
              </p:cNvPr>
              <p:cNvSpPr/>
              <p:nvPr/>
            </p:nvSpPr>
            <p:spPr>
              <a:xfrm>
                <a:off x="3251629" y="4149653"/>
                <a:ext cx="720043" cy="720043"/>
              </a:xfrm>
              <a:prstGeom prst="roundRect">
                <a:avLst>
                  <a:gd name="adj" fmla="val 11548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415F7C9-88EA-4524-8B1C-3214F22B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216174" y="4083659"/>
                <a:ext cx="790951" cy="852029"/>
              </a:xfrm>
              <a:prstGeom prst="rect">
                <a:avLst/>
              </a:prstGeom>
            </p:spPr>
          </p:pic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D8C3040-0786-46F6-B642-01E2F70B0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1598" y="3541847"/>
              <a:ext cx="3950" cy="753799"/>
            </a:xfrm>
            <a:prstGeom prst="straightConnector1">
              <a:avLst/>
            </a:prstGeom>
            <a:ln w="38100">
              <a:solidFill>
                <a:srgbClr val="2AA89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27">
              <a:extLst>
                <a:ext uri="{FF2B5EF4-FFF2-40B4-BE49-F238E27FC236}">
                  <a16:creationId xmlns:a16="http://schemas.microsoft.com/office/drawing/2014/main" id="{CF32D7BE-BD99-4AAA-96DC-7A6253E6A48B}"/>
                </a:ext>
              </a:extLst>
            </p:cNvPr>
            <p:cNvSpPr/>
            <p:nvPr/>
          </p:nvSpPr>
          <p:spPr>
            <a:xfrm>
              <a:off x="10212873" y="1946981"/>
              <a:ext cx="850097" cy="294356"/>
            </a:xfrm>
            <a:prstGeom prst="roundRect">
              <a:avLst>
                <a:gd name="adj" fmla="val 30473"/>
              </a:avLst>
            </a:prstGeom>
            <a:solidFill>
              <a:srgbClr val="FCFCFC"/>
            </a:solidFill>
            <a:ln w="38100">
              <a:solidFill>
                <a:srgbClr val="219E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AWS</a:t>
              </a:r>
              <a:endParaRPr lang="ko-KR" altLang="en-US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27C42D6-14FB-4F9A-8B30-81D44A8001CA}"/>
                </a:ext>
              </a:extLst>
            </p:cNvPr>
            <p:cNvGrpSpPr/>
            <p:nvPr/>
          </p:nvGrpSpPr>
          <p:grpSpPr>
            <a:xfrm>
              <a:off x="4295201" y="2427027"/>
              <a:ext cx="1041971" cy="1041971"/>
              <a:chOff x="5115154" y="2013172"/>
              <a:chExt cx="1041971" cy="1041971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ADAFD397-4105-45D4-A386-C588E59C4760}"/>
                  </a:ext>
                </a:extLst>
              </p:cNvPr>
              <p:cNvSpPr/>
              <p:nvPr/>
            </p:nvSpPr>
            <p:spPr>
              <a:xfrm>
                <a:off x="5115154" y="2013172"/>
                <a:ext cx="1041971" cy="1041971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7421D2-46B6-4DD2-955E-C018BF5A4A8C}"/>
                  </a:ext>
                </a:extLst>
              </p:cNvPr>
              <p:cNvSpPr txBox="1"/>
              <p:nvPr/>
            </p:nvSpPr>
            <p:spPr>
              <a:xfrm>
                <a:off x="5217400" y="2239642"/>
                <a:ext cx="837477" cy="597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REST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F287F07-CB88-497B-8537-C34DACB195C1}"/>
                </a:ext>
              </a:extLst>
            </p:cNvPr>
            <p:cNvCxnSpPr>
              <a:cxnSpLocks/>
            </p:cNvCxnSpPr>
            <p:nvPr/>
          </p:nvCxnSpPr>
          <p:spPr>
            <a:xfrm>
              <a:off x="3748759" y="2982512"/>
              <a:ext cx="486584" cy="0"/>
            </a:xfrm>
            <a:prstGeom prst="straightConnector1">
              <a:avLst/>
            </a:prstGeom>
            <a:ln w="38100">
              <a:solidFill>
                <a:srgbClr val="2AA89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1B0C94E-DC59-46A6-BB13-367DFECFDA4E}"/>
                </a:ext>
              </a:extLst>
            </p:cNvPr>
            <p:cNvGrpSpPr/>
            <p:nvPr/>
          </p:nvGrpSpPr>
          <p:grpSpPr>
            <a:xfrm>
              <a:off x="5899010" y="2555097"/>
              <a:ext cx="813433" cy="813433"/>
              <a:chOff x="7213559" y="2153631"/>
              <a:chExt cx="813433" cy="81343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A987C645-63DF-4507-99B8-8239AFA7A121}"/>
                  </a:ext>
                </a:extLst>
              </p:cNvPr>
              <p:cNvSpPr/>
              <p:nvPr/>
            </p:nvSpPr>
            <p:spPr>
              <a:xfrm>
                <a:off x="7213559" y="2153631"/>
                <a:ext cx="813433" cy="813433"/>
              </a:xfrm>
              <a:prstGeom prst="roundRect">
                <a:avLst>
                  <a:gd name="adj" fmla="val 11548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6" name="Picture 22" descr="Nginx logo">
                <a:extLst>
                  <a:ext uri="{FF2B5EF4-FFF2-40B4-BE49-F238E27FC236}">
                    <a16:creationId xmlns:a16="http://schemas.microsoft.com/office/drawing/2014/main" id="{9E9E754F-CC3F-4926-9146-660237E26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30" t="16678" r="28905" b="17298"/>
              <a:stretch/>
            </p:blipFill>
            <p:spPr bwMode="auto">
              <a:xfrm>
                <a:off x="7260766" y="2185077"/>
                <a:ext cx="719018" cy="766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26A7DB16-C02B-4669-8BEF-ACB24D0A21A7}"/>
                </a:ext>
              </a:extLst>
            </p:cNvPr>
            <p:cNvGrpSpPr/>
            <p:nvPr/>
          </p:nvGrpSpPr>
          <p:grpSpPr>
            <a:xfrm>
              <a:off x="10429073" y="3185646"/>
              <a:ext cx="813433" cy="813432"/>
              <a:chOff x="10341450" y="3314766"/>
              <a:chExt cx="813433" cy="813432"/>
            </a:xfrm>
          </p:grpSpPr>
          <p:sp>
            <p:nvSpPr>
              <p:cNvPr id="39" name="순서도: 자기 디스크 38">
                <a:extLst>
                  <a:ext uri="{FF2B5EF4-FFF2-40B4-BE49-F238E27FC236}">
                    <a16:creationId xmlns:a16="http://schemas.microsoft.com/office/drawing/2014/main" id="{0FA07E51-D010-42F4-B351-E895258A2FB1}"/>
                  </a:ext>
                </a:extLst>
              </p:cNvPr>
              <p:cNvSpPr/>
              <p:nvPr/>
            </p:nvSpPr>
            <p:spPr>
              <a:xfrm>
                <a:off x="10341450" y="3314766"/>
                <a:ext cx="813433" cy="813432"/>
              </a:xfrm>
              <a:prstGeom prst="flowChartMagneticDisk">
                <a:avLst/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24" descr="MySQL Logo Vector (.EPS) Free Download">
                <a:extLst>
                  <a:ext uri="{FF2B5EF4-FFF2-40B4-BE49-F238E27FC236}">
                    <a16:creationId xmlns:a16="http://schemas.microsoft.com/office/drawing/2014/main" id="{DB42CC54-6CCB-4939-B512-B1E8BE6B68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6434" y="3614121"/>
                <a:ext cx="718096" cy="373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419DE0A-DCC1-4562-8BE7-F5398A4C9462}"/>
                </a:ext>
              </a:extLst>
            </p:cNvPr>
            <p:cNvCxnSpPr>
              <a:cxnSpLocks/>
            </p:cNvCxnSpPr>
            <p:nvPr/>
          </p:nvCxnSpPr>
          <p:spPr>
            <a:xfrm>
              <a:off x="5382930" y="2979414"/>
              <a:ext cx="486584" cy="0"/>
            </a:xfrm>
            <a:prstGeom prst="straightConnector1">
              <a:avLst/>
            </a:prstGeom>
            <a:ln w="38100">
              <a:solidFill>
                <a:srgbClr val="2AA89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96C8DF5D-6E83-4138-93C8-FCE0D8815D6C}"/>
                </a:ext>
              </a:extLst>
            </p:cNvPr>
            <p:cNvGrpSpPr/>
            <p:nvPr/>
          </p:nvGrpSpPr>
          <p:grpSpPr>
            <a:xfrm>
              <a:off x="6806358" y="2570143"/>
              <a:ext cx="1352441" cy="813433"/>
              <a:chOff x="6725923" y="3254312"/>
              <a:chExt cx="1352441" cy="813433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30AE39A1-DD10-4194-A846-372AF0198DD2}"/>
                  </a:ext>
                </a:extLst>
              </p:cNvPr>
              <p:cNvSpPr/>
              <p:nvPr/>
            </p:nvSpPr>
            <p:spPr>
              <a:xfrm>
                <a:off x="6841848" y="3254312"/>
                <a:ext cx="1097715" cy="813433"/>
              </a:xfrm>
              <a:prstGeom prst="roundRect">
                <a:avLst>
                  <a:gd name="adj" fmla="val 11548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27B418-6C4F-43B4-BCD7-2814BDD9A33C}"/>
                  </a:ext>
                </a:extLst>
              </p:cNvPr>
              <p:cNvSpPr txBox="1"/>
              <p:nvPr/>
            </p:nvSpPr>
            <p:spPr>
              <a:xfrm>
                <a:off x="6725923" y="3368640"/>
                <a:ext cx="1352441" cy="540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API</a:t>
                </a:r>
              </a:p>
              <a:p>
                <a:pPr algn="ctr"/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Gateway</a:t>
                </a:r>
                <a:endParaRPr lang="ko-KR" altLang="en-US" sz="1600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039" name="그룹 1038">
              <a:extLst>
                <a:ext uri="{FF2B5EF4-FFF2-40B4-BE49-F238E27FC236}">
                  <a16:creationId xmlns:a16="http://schemas.microsoft.com/office/drawing/2014/main" id="{C5BF8BFD-7266-466D-B4DE-0A27F0534060}"/>
                </a:ext>
              </a:extLst>
            </p:cNvPr>
            <p:cNvGrpSpPr/>
            <p:nvPr/>
          </p:nvGrpSpPr>
          <p:grpSpPr>
            <a:xfrm>
              <a:off x="6806358" y="4008910"/>
              <a:ext cx="1352441" cy="813433"/>
              <a:chOff x="6725923" y="4351257"/>
              <a:chExt cx="1352441" cy="813433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37B373B6-0D21-4F96-93E5-C0D9A82F3341}"/>
                  </a:ext>
                </a:extLst>
              </p:cNvPr>
              <p:cNvSpPr/>
              <p:nvPr/>
            </p:nvSpPr>
            <p:spPr>
              <a:xfrm>
                <a:off x="6841848" y="4351257"/>
                <a:ext cx="1097715" cy="813433"/>
              </a:xfrm>
              <a:prstGeom prst="roundRect">
                <a:avLst>
                  <a:gd name="adj" fmla="val 11548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1950B9-61A9-4197-9850-84F975C09AC7}"/>
                  </a:ext>
                </a:extLst>
              </p:cNvPr>
              <p:cNvSpPr txBox="1"/>
              <p:nvPr/>
            </p:nvSpPr>
            <p:spPr>
              <a:xfrm>
                <a:off x="6725923" y="4465585"/>
                <a:ext cx="1352441" cy="540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Service</a:t>
                </a:r>
              </a:p>
              <a:p>
                <a:pPr algn="ctr"/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Registry</a:t>
                </a:r>
                <a:endParaRPr lang="ko-KR" altLang="en-US" sz="1600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639A32C-2FC2-4B26-9000-75846E91A02E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12443" y="2961814"/>
              <a:ext cx="209840" cy="0"/>
            </a:xfrm>
            <a:prstGeom prst="line">
              <a:avLst/>
            </a:prstGeom>
            <a:ln w="38100">
              <a:solidFill>
                <a:srgbClr val="2AA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B15189B-2A69-421C-9E1C-19F914656B1E}"/>
                </a:ext>
              </a:extLst>
            </p:cNvPr>
            <p:cNvCxnSpPr>
              <a:cxnSpLocks/>
              <a:stCxn id="47" idx="2"/>
              <a:endCxn id="108" idx="0"/>
            </p:cNvCxnSpPr>
            <p:nvPr/>
          </p:nvCxnSpPr>
          <p:spPr>
            <a:xfrm>
              <a:off x="7471141" y="3383576"/>
              <a:ext cx="0" cy="625334"/>
            </a:xfrm>
            <a:prstGeom prst="line">
              <a:avLst/>
            </a:prstGeom>
            <a:ln w="38100">
              <a:solidFill>
                <a:srgbClr val="2AA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5CC1A01-9AE2-4014-A08A-55815909FAE4}"/>
                </a:ext>
              </a:extLst>
            </p:cNvPr>
            <p:cNvCxnSpPr>
              <a:cxnSpLocks/>
            </p:cNvCxnSpPr>
            <p:nvPr/>
          </p:nvCxnSpPr>
          <p:spPr>
            <a:xfrm>
              <a:off x="8019998" y="4449968"/>
              <a:ext cx="258549" cy="0"/>
            </a:xfrm>
            <a:prstGeom prst="line">
              <a:avLst/>
            </a:prstGeom>
            <a:ln w="38100">
              <a:solidFill>
                <a:srgbClr val="2AA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FF01D09-DCC1-46B0-9079-CDAA7B749D3A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73" y="3000106"/>
              <a:ext cx="258549" cy="0"/>
            </a:xfrm>
            <a:prstGeom prst="line">
              <a:avLst/>
            </a:prstGeom>
            <a:ln w="38100">
              <a:solidFill>
                <a:srgbClr val="2AA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F6FCF5BB-71C1-41C1-A495-6642C05A7E66}"/>
                </a:ext>
              </a:extLst>
            </p:cNvPr>
            <p:cNvGrpSpPr/>
            <p:nvPr/>
          </p:nvGrpSpPr>
          <p:grpSpPr>
            <a:xfrm>
              <a:off x="8283322" y="2557659"/>
              <a:ext cx="1900241" cy="2260728"/>
              <a:chOff x="8272597" y="2114939"/>
              <a:chExt cx="1900241" cy="2260728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B5D73B5A-FDDB-487D-A9A6-2897945C891E}"/>
                  </a:ext>
                </a:extLst>
              </p:cNvPr>
              <p:cNvSpPr/>
              <p:nvPr/>
            </p:nvSpPr>
            <p:spPr>
              <a:xfrm>
                <a:off x="8272597" y="2114939"/>
                <a:ext cx="1900241" cy="2260728"/>
              </a:xfrm>
              <a:prstGeom prst="roundRect">
                <a:avLst>
                  <a:gd name="adj" fmla="val 7409"/>
                </a:avLst>
              </a:prstGeom>
              <a:solidFill>
                <a:srgbClr val="FFFFFF"/>
              </a:solidFill>
              <a:ln w="38100">
                <a:solidFill>
                  <a:srgbClr val="2AA8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5D317B-FF85-40BF-8892-DC37C198C507}"/>
                  </a:ext>
                </a:extLst>
              </p:cNvPr>
              <p:cNvSpPr txBox="1"/>
              <p:nvPr/>
            </p:nvSpPr>
            <p:spPr>
              <a:xfrm>
                <a:off x="8537172" y="2181384"/>
                <a:ext cx="1352441" cy="540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Service</a:t>
                </a:r>
              </a:p>
              <a:p>
                <a:pPr algn="ctr"/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Instance</a:t>
                </a:r>
                <a:endParaRPr lang="ko-KR" altLang="en-US" sz="1600" dirty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grpSp>
            <p:nvGrpSpPr>
              <p:cNvPr id="1030" name="그룹 1029">
                <a:extLst>
                  <a:ext uri="{FF2B5EF4-FFF2-40B4-BE49-F238E27FC236}">
                    <a16:creationId xmlns:a16="http://schemas.microsoft.com/office/drawing/2014/main" id="{2417583B-EC10-48FA-8FF7-9758D1232BBE}"/>
                  </a:ext>
                </a:extLst>
              </p:cNvPr>
              <p:cNvGrpSpPr/>
              <p:nvPr/>
            </p:nvGrpSpPr>
            <p:grpSpPr>
              <a:xfrm>
                <a:off x="8314365" y="2907391"/>
                <a:ext cx="1781014" cy="1253196"/>
                <a:chOff x="8235220" y="2738407"/>
                <a:chExt cx="1781014" cy="1253196"/>
              </a:xfrm>
            </p:grpSpPr>
            <p:grpSp>
              <p:nvGrpSpPr>
                <p:cNvPr id="1029" name="그룹 1028">
                  <a:extLst>
                    <a:ext uri="{FF2B5EF4-FFF2-40B4-BE49-F238E27FC236}">
                      <a16:creationId xmlns:a16="http://schemas.microsoft.com/office/drawing/2014/main" id="{3C8109BE-27F0-483F-B1F4-EFBC1A58BAB8}"/>
                    </a:ext>
                  </a:extLst>
                </p:cNvPr>
                <p:cNvGrpSpPr/>
                <p:nvPr/>
              </p:nvGrpSpPr>
              <p:grpSpPr>
                <a:xfrm>
                  <a:off x="8235220" y="2738407"/>
                  <a:ext cx="1781014" cy="1253196"/>
                  <a:chOff x="8235220" y="2738407"/>
                  <a:chExt cx="1781014" cy="1253196"/>
                </a:xfrm>
              </p:grpSpPr>
              <p:sp>
                <p:nvSpPr>
                  <p:cNvPr id="129" name="사각형: 둥근 모서리 128">
                    <a:extLst>
                      <a:ext uri="{FF2B5EF4-FFF2-40B4-BE49-F238E27FC236}">
                        <a16:creationId xmlns:a16="http://schemas.microsoft.com/office/drawing/2014/main" id="{40900564-0C19-4DD0-BAEE-71A5F7F87356}"/>
                      </a:ext>
                    </a:extLst>
                  </p:cNvPr>
                  <p:cNvSpPr/>
                  <p:nvPr/>
                </p:nvSpPr>
                <p:spPr>
                  <a:xfrm>
                    <a:off x="8267871" y="2738407"/>
                    <a:ext cx="1748363" cy="1253196"/>
                  </a:xfrm>
                  <a:prstGeom prst="roundRect">
                    <a:avLst>
                      <a:gd name="adj" fmla="val 6056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2AA89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94" name="Picture 6" descr="Spring Boot Alternatives &amp; Competitors | G2">
                    <a:extLst>
                      <a:ext uri="{FF2B5EF4-FFF2-40B4-BE49-F238E27FC236}">
                        <a16:creationId xmlns:a16="http://schemas.microsoft.com/office/drawing/2014/main" id="{8454BE97-500A-4B9F-BE56-462FD13242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623" r="19099"/>
                  <a:stretch/>
                </p:blipFill>
                <p:spPr bwMode="auto">
                  <a:xfrm>
                    <a:off x="9222441" y="2763149"/>
                    <a:ext cx="602093" cy="5075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4" name="Picture 10">
                    <a:extLst>
                      <a:ext uri="{FF2B5EF4-FFF2-40B4-BE49-F238E27FC236}">
                        <a16:creationId xmlns:a16="http://schemas.microsoft.com/office/drawing/2014/main" id="{15138CAC-8E60-4415-8166-012D4EC44A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00461" y="2761308"/>
                    <a:ext cx="766417" cy="510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2" name="그래픽 121">
                    <a:extLst>
                      <a:ext uri="{FF2B5EF4-FFF2-40B4-BE49-F238E27FC236}">
                        <a16:creationId xmlns:a16="http://schemas.microsoft.com/office/drawing/2014/main" id="{195ED702-62C7-4FB4-9B1C-B3E0F847D6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35220" y="3416447"/>
                    <a:ext cx="886631" cy="540136"/>
                  </a:xfrm>
                  <a:prstGeom prst="rect">
                    <a:avLst/>
                  </a:prstGeom>
                </p:spPr>
              </p:pic>
              <p:pic>
                <p:nvPicPr>
                  <p:cNvPr id="123" name="Picture 4" descr="Django – Logos Download">
                    <a:extLst>
                      <a:ext uri="{FF2B5EF4-FFF2-40B4-BE49-F238E27FC236}">
                        <a16:creationId xmlns:a16="http://schemas.microsoft.com/office/drawing/2014/main" id="{D1A219DB-9C5C-48E9-94B0-31EF459142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38068" y="3529139"/>
                    <a:ext cx="813498" cy="3484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024" name="직선 연결선 1023">
                  <a:extLst>
                    <a:ext uri="{FF2B5EF4-FFF2-40B4-BE49-F238E27FC236}">
                      <a16:creationId xmlns:a16="http://schemas.microsoft.com/office/drawing/2014/main" id="{253508DF-17D1-4629-97A8-DAF0BD872D84}"/>
                    </a:ext>
                  </a:extLst>
                </p:cNvPr>
                <p:cNvCxnSpPr>
                  <a:cxnSpLocks/>
                  <a:stCxn id="129" idx="1"/>
                  <a:endCxn id="129" idx="3"/>
                </p:cNvCxnSpPr>
                <p:nvPr/>
              </p:nvCxnSpPr>
              <p:spPr>
                <a:xfrm>
                  <a:off x="8267871" y="3365005"/>
                  <a:ext cx="1748361" cy="0"/>
                </a:xfrm>
                <a:prstGeom prst="line">
                  <a:avLst/>
                </a:prstGeom>
                <a:ln w="19050">
                  <a:solidFill>
                    <a:srgbClr val="2AA8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396F7AF-AB20-415A-880A-5BF7CD4D2C29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838" y="3592362"/>
              <a:ext cx="258549" cy="0"/>
            </a:xfrm>
            <a:prstGeom prst="line">
              <a:avLst/>
            </a:prstGeom>
            <a:ln w="38100">
              <a:solidFill>
                <a:srgbClr val="2AA8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675B8AA4-F9E4-4ECA-A6D1-F2438C573CD3}"/>
                </a:ext>
              </a:extLst>
            </p:cNvPr>
            <p:cNvSpPr txBox="1"/>
            <p:nvPr/>
          </p:nvSpPr>
          <p:spPr>
            <a:xfrm>
              <a:off x="6761045" y="4909731"/>
              <a:ext cx="3611711" cy="369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 smtClean="0">
                  <a:ln w="3175">
                    <a:solidFill>
                      <a:srgbClr val="2AA89F"/>
                    </a:solidFill>
                  </a:ln>
                  <a:solidFill>
                    <a:srgbClr val="2AA89F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M</a:t>
              </a:r>
              <a:r>
                <a:rPr lang="en-US" altLang="ko-KR" sz="2000" dirty="0" err="1" smtClean="0">
                  <a:ln w="3175">
                    <a:solidFill>
                      <a:srgbClr val="2AA89F"/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icro</a:t>
              </a:r>
              <a:r>
                <a:rPr lang="en-US" altLang="ko-KR" sz="2000" dirty="0" err="1" smtClean="0">
                  <a:ln w="3175">
                    <a:solidFill>
                      <a:srgbClr val="2AA89F"/>
                    </a:solidFill>
                  </a:ln>
                  <a:solidFill>
                    <a:srgbClr val="2AA89F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S</a:t>
              </a:r>
              <a:r>
                <a:rPr lang="en-US" altLang="ko-KR" sz="2000" dirty="0" err="1" smtClean="0">
                  <a:ln w="3175">
                    <a:solidFill>
                      <a:srgbClr val="2AA89F"/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ervice</a:t>
              </a:r>
              <a:r>
                <a:rPr lang="en-US" altLang="ko-KR" sz="2000" dirty="0" smtClean="0">
                  <a:ln w="3175">
                    <a:solidFill>
                      <a:srgbClr val="2AA89F"/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2000" dirty="0">
                  <a:ln w="3175">
                    <a:solidFill>
                      <a:srgbClr val="2AA89F"/>
                    </a:solidFill>
                  </a:ln>
                  <a:solidFill>
                    <a:srgbClr val="2AA89F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</a:t>
              </a:r>
              <a:r>
                <a:rPr lang="en-US" altLang="ko-KR" sz="2000" dirty="0">
                  <a:ln w="3175">
                    <a:solidFill>
                      <a:srgbClr val="2AA89F"/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rchitecture</a:t>
              </a:r>
              <a:endParaRPr lang="ko-KR" altLang="en-US" sz="2000" dirty="0">
                <a:ln w="3175">
                  <a:solidFill>
                    <a:srgbClr val="2AA89F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052" name="Picture 12" descr="갤럭시 로고 활용 좀 합시다. - Samsung Members">
            <a:extLst>
              <a:ext uri="{FF2B5EF4-FFF2-40B4-BE49-F238E27FC236}">
                <a16:creationId xmlns:a16="http://schemas.microsoft.com/office/drawing/2014/main" id="{932BBC37-7BE4-4BDD-A034-50852AA9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04" y="2791866"/>
            <a:ext cx="208867" cy="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" descr="DOMAWE.net: Samsung Logo Vector">
            <a:extLst>
              <a:ext uri="{FF2B5EF4-FFF2-40B4-BE49-F238E27FC236}">
                <a16:creationId xmlns:a16="http://schemas.microsoft.com/office/drawing/2014/main" id="{8CBCCC86-E07B-4D73-B53E-A4C991372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40282" r="10698" b="40802"/>
          <a:stretch/>
        </p:blipFill>
        <p:spPr bwMode="auto">
          <a:xfrm>
            <a:off x="1322231" y="2653929"/>
            <a:ext cx="731419" cy="1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243</Words>
  <Application>Microsoft Office PowerPoint</Application>
  <PresentationFormat>와이드스크린</PresentationFormat>
  <Paragraphs>121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에스코어 드림 5 Medium</vt:lpstr>
      <vt:lpstr>에스코어 드림 7 ExtraBold</vt:lpstr>
      <vt:lpstr>여기어때 잘난체</vt:lpstr>
      <vt:lpstr>Arial</vt:lpstr>
      <vt:lpstr>Patrick Hand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159</cp:revision>
  <dcterms:created xsi:type="dcterms:W3CDTF">2020-10-05T08:58:01Z</dcterms:created>
  <dcterms:modified xsi:type="dcterms:W3CDTF">2020-10-14T13:43:47Z</dcterms:modified>
</cp:coreProperties>
</file>