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E449-99A2-A206-1408-06484F99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3BBE-0758-A948-95F4-529EBCF6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4018-326E-292D-A1F0-96EDE40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5A1-9818-EC96-FDFA-554B223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2FA-10A9-84DA-2DC5-F1C297A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1C9B-B598-6A47-88A1-34EEB97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D4611-3CDE-7945-4C2B-DC076A2A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38C8-3143-CFCB-0134-484CA84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5391-435B-FD25-9E7A-9CD7EEB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1F-5B85-D115-A135-34888828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FD06B-00CF-B104-CE85-331599AE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BA55-EB91-8684-3B91-FE54AD23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B2C5-1ADF-F682-BDB2-0A5E1D3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1A73-D7AE-EE8E-382D-8B33083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4B05-914A-5060-4EAB-9A07703C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482-AE6F-23DA-1432-EDBDDD2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B573-D426-5F93-9ABB-3C83621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8350-0E35-0BCA-086D-46B05619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49A7-70A9-0C68-3382-0E6525B8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167C-F32F-46EF-E295-30C6F48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683-82A7-0FE5-3B7F-5141266F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45B0-A72F-AD21-1364-D74A6B19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717-EC65-EC9B-7FC2-9E713EE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A64F-54D1-BC5E-ADD0-2DF5F6B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C076-498D-98A4-1700-EAB7A912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AAA-D27C-8B0D-15DE-F64A270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DD8E-2A6E-9565-2534-D7AB5934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974B-F024-E063-C460-EB807BB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68A31-5601-D16C-D1E5-61F16A7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038C-5689-4F09-F1D3-A000209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EFE9-9826-5B63-6C52-FEA17CF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57B-349F-70B3-5A00-D2075CB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BB99-709F-CEEF-D679-9A844B57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A5CB-C287-25B4-1ECF-5C0C5E96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856D-280D-4C49-B6E9-0E17F755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197F9-3C4F-39CE-82E6-BC83D7637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8B22-2DFF-8416-F414-50DCD58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4BE8-74F1-DB0F-20BB-44082BA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D493-8589-C3EC-9F1C-164DB1A5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C99C-7A9D-3ECB-B432-B2B27BBA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8DFE-1FBF-90CD-FEED-C1E622C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9CAC-94DF-6277-63A6-B6E27DC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F7B05-8226-C310-B66E-DF651719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4B3C-F048-AE2F-FC41-D50A776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2C33B-C7A0-7027-6E1C-1A1F39BE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450E-468B-045C-85A2-8D1618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68B-DC0C-0A29-F144-CB5C4A1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37E8-FA4C-9D10-CB30-29F3B819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66A1-17DE-7633-DA8A-896D5760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168C-4763-298C-5D3E-81B56F4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7061-3BF6-B93B-054F-28A8AAA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12E6-5508-BC0E-8B8C-952010C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90B7-071F-6208-BF81-DEDB4A4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5E4A3-A776-ACB0-E0C4-C451352E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0301-24A2-34DD-A093-19A47F53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343A-AA4D-D33F-072B-98B0439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243C-0E78-4512-2481-4E05B40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958D-91B4-70F6-3B0E-B397D1B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64D7-40A4-8862-7F31-C5C89B9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D7AB-407B-1B7A-22AE-7E5F9944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34FF-685D-7519-C288-2A0B93F9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AED4-FDBE-B3C1-EF7E-E2BD2830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AD85-F354-794F-4CC3-908F83DC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A0224-DE57-44C2-4E2D-D4AEBF9AA623}"/>
              </a:ext>
            </a:extLst>
          </p:cNvPr>
          <p:cNvSpPr txBox="1"/>
          <p:nvPr/>
        </p:nvSpPr>
        <p:spPr>
          <a:xfrm>
            <a:off x="3954324" y="2967335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Domestic Product by Country:</a:t>
            </a:r>
          </a:p>
          <a:p>
            <a:pPr algn="ctr"/>
            <a:r>
              <a:rPr lang="en-US" sz="2400" dirty="0"/>
              <a:t> Analysis and ML model </a:t>
            </a:r>
          </a:p>
        </p:txBody>
      </p:sp>
    </p:spTree>
    <p:extLst>
      <p:ext uri="{BB962C8B-B14F-4D97-AF65-F5344CB8AC3E}">
        <p14:creationId xmlns:p14="http://schemas.microsoft.com/office/powerpoint/2010/main" val="38234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lacartechris1@gmail.com</dc:creator>
  <cp:lastModifiedBy>lacartechris1@gmail.com</cp:lastModifiedBy>
  <cp:revision>1</cp:revision>
  <dcterms:created xsi:type="dcterms:W3CDTF">2022-07-14T16:10:34Z</dcterms:created>
  <dcterms:modified xsi:type="dcterms:W3CDTF">2022-07-14T16:16:29Z</dcterms:modified>
</cp:coreProperties>
</file>