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D672-D3B7-4ED9-8506-57CFB282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C6E70-6A0E-4029-A2E3-8E5D956D7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A53A-4270-4776-ABC4-72BB4155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3B029-21D7-4EB3-955F-77291688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ED41-7393-4230-943A-D708252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8C41-10A4-429D-9746-42EC477A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C6525-319D-4821-813A-533E7FE1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8FF7-85AA-443F-9559-F56BD9D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A305-856D-4417-A1BE-7DA206FC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62F9-01E2-4E1A-AB73-B3AA85DD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6EF8E-8131-4577-A9E2-39718EDC9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D44CB-08D3-4575-AFA0-5BFE14D52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BCBE-70DD-43FD-9499-BA960B94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2370-E037-4C6D-80A0-35F40C43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F953-8A8C-4E07-BC35-26EC3917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8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A3B4-D7F1-419C-9599-8450201C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F0B4-86FF-489E-8E1C-56914BEA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5879-DF75-45BD-B5B8-B4A8C554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3668-6877-4F13-8837-39C1D2D0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7525-87F9-4361-A353-F5F88B60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AB3B-A221-45DF-AFDE-F2F11304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10D02-F7B6-479B-84E1-B835C8F1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EB26-D5D8-4A77-A86B-622E6FEA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82EB-E005-41B7-93D2-3C0E6954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3FFA-D980-4979-A86F-46CE0131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228F-81ED-4190-BB5B-90131AAB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D86E-C885-4B0F-9131-3182DE140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905B2-1752-46B6-91C6-80486874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472C9-596F-4077-B350-41D09FFE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165C-25DB-4F6F-A0D0-501B4680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E279-4AFE-4A11-AA8D-9A7C334C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5A01-ED8C-43E5-8FC3-8DC7190C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6BFAC-C8A7-4063-946B-C170A0A6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2ADE6-8732-456F-BFED-4B628550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3E335-81CB-4977-9052-84A1218FE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3AD07-FA48-4504-A138-9BDC0A2E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59A31-F1E3-45A4-B2F2-F2B96760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B433F-DC74-4B61-B658-77129C71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ED7F1-1E47-4E9A-95CF-46EE9526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00A2-8944-44E6-9775-9D141438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D495F-A466-4D06-8CF5-CE5DDC2D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01804-C20A-46AB-8095-3E220DCB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D3311-7A37-4614-BCB3-5E3A0900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FC02B-2EF3-49CC-A349-64EFC5A6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7F4E0-43FC-41A9-AFC1-52EA32AC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6C550-60CC-4F65-9719-C743416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8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841E-67DB-4521-9AD0-698F8779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4CD0-0968-4B9D-B21E-D4318090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35A0A-A1D4-442E-B90F-82955E3A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7D272-0C89-47D1-9714-04878BBF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9679-02EF-4923-BAC2-5B98B835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A1BDC-8FEB-4D7B-A75C-676F1361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A73D-341C-4834-8CF3-CC75C352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E94A0-B687-418F-83C1-EB0038103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23AC2-32C4-45D2-A4D1-E4987FCEF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E5B78-BD90-4298-948E-69089352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DFF6C-F6BC-4CEC-B785-C24C40A5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DC28B-2942-400D-9DF2-DE6DC3D1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F9F99-314E-4B36-A4F3-0FC965D8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5803C-21CD-4B46-BFF5-D741FDBC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760F-797D-4720-A300-E462FB670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F776-F66A-451A-BF1D-1381B78538B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8554-78EC-47F8-9A50-03303A29C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2FA0-8780-498F-A75C-E5D96F7F7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FB52-C758-4CC4-9558-88E6FE12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BFDB-A60E-4894-8F54-8BBB35FD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2C4A8-D17D-4685-A02A-3D372D207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0E26-75AB-4D5F-AD19-48EEA30A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521C35A-121A-4B6A-BBA5-ED8E8024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89913" l="5600" r="95900">
                        <a14:foregroundMark x1="12800" y1="26276" x2="14900" y2="26276"/>
                        <a14:foregroundMark x1="16200" y1="20672" x2="16200" y2="20672"/>
                        <a14:foregroundMark x1="8900" y1="22790" x2="8900" y2="22790"/>
                        <a14:foregroundMark x1="6100" y1="26899" x2="6100" y2="26899"/>
                        <a14:foregroundMark x1="10700" y1="29763" x2="10700" y2="29763"/>
                        <a14:foregroundMark x1="18500" y1="26899" x2="18500" y2="26899"/>
                        <a14:foregroundMark x1="11500" y1="17061" x2="11500" y2="17061"/>
                        <a14:foregroundMark x1="36200" y1="17808" x2="36200" y2="17808"/>
                        <a14:foregroundMark x1="33400" y1="19178" x2="33400" y2="19178"/>
                        <a14:foregroundMark x1="83800" y1="23163" x2="90800" y2="30760"/>
                        <a14:foregroundMark x1="89700" y1="13574" x2="90300" y2="12329"/>
                        <a14:foregroundMark x1="34000" y1="24782" x2="42100" y2="24782"/>
                        <a14:foregroundMark x1="32300" y1="27646" x2="32300" y2="27646"/>
                        <a14:foregroundMark x1="31800" y1="30012" x2="31800" y2="30012"/>
                        <a14:foregroundMark x1="41900" y1="33250" x2="41900" y2="33250"/>
                        <a14:foregroundMark x1="44400" y1="21420" x2="44400" y2="21420"/>
                        <a14:foregroundMark x1="43200" y1="18306" x2="43200" y2="18306"/>
                        <a14:foregroundMark x1="61500" y1="16438" x2="63000" y2="34620"/>
                        <a14:foregroundMark x1="95900" y1="22167" x2="94500" y2="22167"/>
                        <a14:foregroundMark x1="86900" y1="14446" x2="86900" y2="14446"/>
                        <a14:foregroundMark x1="71700" y1="27024" x2="71700" y2="27024"/>
                        <a14:foregroundMark x1="11100" y1="60149" x2="15700" y2="61021"/>
                        <a14:foregroundMark x1="9700" y1="65504" x2="9700" y2="65504"/>
                        <a14:foregroundMark x1="5600" y1="66252" x2="5600" y2="66252"/>
                        <a14:foregroundMark x1="7000" y1="62391" x2="7000" y2="62391"/>
                        <a14:foregroundMark x1="6600" y1="57410" x2="6600" y2="57410"/>
                        <a14:foregroundMark x1="9500" y1="54296" x2="9500" y2="54296"/>
                        <a14:foregroundMark x1="13500" y1="51806" x2="13500" y2="51806"/>
                        <a14:foregroundMark x1="17400" y1="51059" x2="17400" y2="51059"/>
                        <a14:foregroundMark x1="21100" y1="54919" x2="21100" y2="54919"/>
                        <a14:foregroundMark x1="22200" y1="59527" x2="22200" y2="59527"/>
                        <a14:foregroundMark x1="14900" y1="68742" x2="14900" y2="68742"/>
                        <a14:foregroundMark x1="21400" y1="69240" x2="21400" y2="69240"/>
                        <a14:foregroundMark x1="33400" y1="60523" x2="33400" y2="60523"/>
                        <a14:foregroundMark x1="13200" y1="72229" x2="13200" y2="72229"/>
                        <a14:foregroundMark x1="37900" y1="51557" x2="37900" y2="51557"/>
                        <a14:foregroundMark x1="41800" y1="50809" x2="41800" y2="50809"/>
                        <a14:foregroundMark x1="45700" y1="55293" x2="45700" y2="55293"/>
                        <a14:foregroundMark x1="46900" y1="58904" x2="46900" y2="58904"/>
                        <a14:foregroundMark x1="17900" y1="71856" x2="17900" y2="71856"/>
                        <a14:foregroundMark x1="42200" y1="73101" x2="42200" y2="73101"/>
                        <a14:foregroundMark x1="46900" y1="68742" x2="46900" y2="68742"/>
                        <a14:foregroundMark x1="37100" y1="72852" x2="37100" y2="72852"/>
                        <a14:foregroundMark x1="59600" y1="65753" x2="59600" y2="65753"/>
                        <a14:foregroundMark x1="62400" y1="54670" x2="62400" y2="54670"/>
                        <a14:foregroundMark x1="64600" y1="57410" x2="64600" y2="57410"/>
                        <a14:foregroundMark x1="68200" y1="57534" x2="68200" y2="57534"/>
                        <a14:foregroundMark x1="70900" y1="59900" x2="70900" y2="59900"/>
                        <a14:foregroundMark x1="66100" y1="62391" x2="66100" y2="62391"/>
                        <a14:foregroundMark x1="68800" y1="73101" x2="68800" y2="73101"/>
                        <a14:foregroundMark x1="61200" y1="72229" x2="61200" y2="72229"/>
                        <a14:foregroundMark x1="81500" y1="67248" x2="81500" y2="67248"/>
                        <a14:foregroundMark x1="80400" y1="61395" x2="80400" y2="61395"/>
                        <a14:foregroundMark x1="89600" y1="71731" x2="89600" y2="71731"/>
                        <a14:foregroundMark x1="91300" y1="62640" x2="91300" y2="62640"/>
                        <a14:foregroundMark x1="85700" y1="61270" x2="85700" y2="61270"/>
                        <a14:foregroundMark x1="86800" y1="57036" x2="86800" y2="57036"/>
                        <a14:foregroundMark x1="91400" y1="57783" x2="91400" y2="57783"/>
                        <a14:backgroundMark x1="33100" y1="41719" x2="54700" y2="44085"/>
                        <a14:backgroundMark x1="54700" y1="44085" x2="61700" y2="43836"/>
                        <a14:backgroundMark x1="61700" y1="43836" x2="62600" y2="44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0"/>
            <a:ext cx="8540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4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521C35A-121A-4B6A-BBA5-ED8E80248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89913" l="5600" r="95900">
                        <a14:foregroundMark x1="12800" y1="26276" x2="14900" y2="26276"/>
                        <a14:foregroundMark x1="16200" y1="20672" x2="16200" y2="20672"/>
                        <a14:foregroundMark x1="8900" y1="22790" x2="8900" y2="22790"/>
                        <a14:foregroundMark x1="6100" y1="26899" x2="6100" y2="26899"/>
                        <a14:foregroundMark x1="10700" y1="29763" x2="10700" y2="29763"/>
                        <a14:foregroundMark x1="18500" y1="26899" x2="18500" y2="26899"/>
                        <a14:foregroundMark x1="11500" y1="17061" x2="11500" y2="17061"/>
                        <a14:foregroundMark x1="36200" y1="17808" x2="36200" y2="17808"/>
                        <a14:foregroundMark x1="33400" y1="19178" x2="33400" y2="19178"/>
                        <a14:foregroundMark x1="83800" y1="23163" x2="90800" y2="30760"/>
                        <a14:foregroundMark x1="89700" y1="13574" x2="90300" y2="12329"/>
                        <a14:foregroundMark x1="34000" y1="24782" x2="42100" y2="24782"/>
                        <a14:foregroundMark x1="32300" y1="27646" x2="32300" y2="27646"/>
                        <a14:foregroundMark x1="31800" y1="30012" x2="31800" y2="30012"/>
                        <a14:foregroundMark x1="41900" y1="33250" x2="41900" y2="33250"/>
                        <a14:foregroundMark x1="44400" y1="21420" x2="44400" y2="21420"/>
                        <a14:foregroundMark x1="43200" y1="18306" x2="43200" y2="18306"/>
                        <a14:foregroundMark x1="61500" y1="16438" x2="63000" y2="34620"/>
                        <a14:foregroundMark x1="95900" y1="22167" x2="94500" y2="22167"/>
                        <a14:foregroundMark x1="86900" y1="14446" x2="86900" y2="14446"/>
                        <a14:foregroundMark x1="71700" y1="27024" x2="71700" y2="27024"/>
                        <a14:foregroundMark x1="11100" y1="60149" x2="15700" y2="61021"/>
                        <a14:foregroundMark x1="9700" y1="65504" x2="9700" y2="65504"/>
                        <a14:foregroundMark x1="5600" y1="66252" x2="5600" y2="66252"/>
                        <a14:foregroundMark x1="7000" y1="62391" x2="7000" y2="62391"/>
                        <a14:foregroundMark x1="6600" y1="57410" x2="6600" y2="57410"/>
                        <a14:foregroundMark x1="9500" y1="54296" x2="9500" y2="54296"/>
                        <a14:foregroundMark x1="13500" y1="51806" x2="13500" y2="51806"/>
                        <a14:foregroundMark x1="17400" y1="51059" x2="17400" y2="51059"/>
                        <a14:foregroundMark x1="21100" y1="54919" x2="21100" y2="54919"/>
                        <a14:foregroundMark x1="22200" y1="59527" x2="22200" y2="59527"/>
                        <a14:foregroundMark x1="14900" y1="68742" x2="14900" y2="68742"/>
                        <a14:foregroundMark x1="21400" y1="69240" x2="21400" y2="69240"/>
                        <a14:foregroundMark x1="33400" y1="60523" x2="33400" y2="60523"/>
                        <a14:foregroundMark x1="13200" y1="72229" x2="13200" y2="72229"/>
                        <a14:foregroundMark x1="37900" y1="51557" x2="37900" y2="51557"/>
                        <a14:foregroundMark x1="41800" y1="50809" x2="41800" y2="50809"/>
                        <a14:foregroundMark x1="45700" y1="55293" x2="45700" y2="55293"/>
                        <a14:foregroundMark x1="46900" y1="58904" x2="46900" y2="58904"/>
                        <a14:foregroundMark x1="17900" y1="71856" x2="17900" y2="71856"/>
                        <a14:foregroundMark x1="42200" y1="73101" x2="42200" y2="73101"/>
                        <a14:foregroundMark x1="46900" y1="68742" x2="46900" y2="68742"/>
                        <a14:foregroundMark x1="37100" y1="72852" x2="37100" y2="72852"/>
                        <a14:foregroundMark x1="59600" y1="65753" x2="59600" y2="65753"/>
                        <a14:foregroundMark x1="62400" y1="54670" x2="62400" y2="54670"/>
                        <a14:foregroundMark x1="64600" y1="57410" x2="64600" y2="57410"/>
                        <a14:foregroundMark x1="68200" y1="57534" x2="68200" y2="57534"/>
                        <a14:foregroundMark x1="70900" y1="59900" x2="70900" y2="59900"/>
                        <a14:foregroundMark x1="66100" y1="62391" x2="66100" y2="62391"/>
                        <a14:foregroundMark x1="68800" y1="73101" x2="68800" y2="73101"/>
                        <a14:foregroundMark x1="61200" y1="72229" x2="61200" y2="72229"/>
                        <a14:foregroundMark x1="81500" y1="67248" x2="81500" y2="67248"/>
                        <a14:foregroundMark x1="80400" y1="61395" x2="80400" y2="61395"/>
                        <a14:foregroundMark x1="89600" y1="71731" x2="89600" y2="71731"/>
                        <a14:foregroundMark x1="91300" y1="62640" x2="91300" y2="62640"/>
                        <a14:foregroundMark x1="85700" y1="61270" x2="85700" y2="61270"/>
                        <a14:foregroundMark x1="86800" y1="57036" x2="86800" y2="57036"/>
                        <a14:foregroundMark x1="91400" y1="57783" x2="91400" y2="57783"/>
                        <a14:backgroundMark x1="33100" y1="41719" x2="54700" y2="44085"/>
                        <a14:backgroundMark x1="54700" y1="44085" x2="61700" y2="43836"/>
                        <a14:backgroundMark x1="61700" y1="43836" x2="62600" y2="44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3" t="9362" r="73352" b="59507"/>
          <a:stretch/>
        </p:blipFill>
        <p:spPr bwMode="auto">
          <a:xfrm>
            <a:off x="1608917" y="-67030"/>
            <a:ext cx="2179982" cy="21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9CAE5ED1-E16E-4D1D-A70F-0F422A19F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89913" l="5600" r="95900">
                        <a14:foregroundMark x1="12800" y1="26276" x2="14900" y2="26276"/>
                        <a14:foregroundMark x1="16200" y1="20672" x2="16200" y2="20672"/>
                        <a14:foregroundMark x1="8900" y1="22790" x2="8900" y2="22790"/>
                        <a14:foregroundMark x1="6100" y1="26899" x2="6100" y2="26899"/>
                        <a14:foregroundMark x1="10700" y1="29763" x2="10700" y2="29763"/>
                        <a14:foregroundMark x1="18500" y1="26899" x2="18500" y2="26899"/>
                        <a14:foregroundMark x1="11500" y1="17061" x2="11500" y2="17061"/>
                        <a14:foregroundMark x1="36200" y1="17808" x2="36200" y2="17808"/>
                        <a14:foregroundMark x1="33400" y1="19178" x2="33400" y2="19178"/>
                        <a14:foregroundMark x1="83800" y1="23163" x2="90800" y2="30760"/>
                        <a14:foregroundMark x1="89700" y1="13574" x2="90300" y2="12329"/>
                        <a14:foregroundMark x1="34000" y1="24782" x2="42100" y2="24782"/>
                        <a14:foregroundMark x1="32300" y1="27646" x2="32300" y2="27646"/>
                        <a14:foregroundMark x1="31800" y1="30012" x2="31800" y2="30012"/>
                        <a14:foregroundMark x1="41900" y1="33250" x2="41900" y2="33250"/>
                        <a14:foregroundMark x1="44400" y1="21420" x2="44400" y2="21420"/>
                        <a14:foregroundMark x1="43200" y1="18306" x2="43200" y2="18306"/>
                        <a14:foregroundMark x1="61500" y1="16438" x2="63000" y2="34620"/>
                        <a14:foregroundMark x1="95900" y1="22167" x2="94500" y2="22167"/>
                        <a14:foregroundMark x1="86900" y1="14446" x2="86900" y2="14446"/>
                        <a14:foregroundMark x1="71700" y1="27024" x2="71700" y2="27024"/>
                        <a14:foregroundMark x1="11100" y1="60149" x2="15700" y2="61021"/>
                        <a14:foregroundMark x1="9700" y1="65504" x2="9700" y2="65504"/>
                        <a14:foregroundMark x1="5600" y1="66252" x2="5600" y2="66252"/>
                        <a14:foregroundMark x1="7000" y1="62391" x2="7000" y2="62391"/>
                        <a14:foregroundMark x1="6600" y1="57410" x2="6600" y2="57410"/>
                        <a14:foregroundMark x1="9500" y1="54296" x2="9500" y2="54296"/>
                        <a14:foregroundMark x1="13500" y1="51806" x2="13500" y2="51806"/>
                        <a14:foregroundMark x1="17400" y1="51059" x2="17400" y2="51059"/>
                        <a14:foregroundMark x1="21100" y1="54919" x2="21100" y2="54919"/>
                        <a14:foregroundMark x1="22200" y1="59527" x2="22200" y2="59527"/>
                        <a14:foregroundMark x1="14900" y1="68742" x2="14900" y2="68742"/>
                        <a14:foregroundMark x1="21400" y1="69240" x2="21400" y2="69240"/>
                        <a14:foregroundMark x1="33400" y1="60523" x2="33400" y2="60523"/>
                        <a14:foregroundMark x1="13200" y1="72229" x2="13200" y2="72229"/>
                        <a14:foregroundMark x1="37900" y1="51557" x2="37900" y2="51557"/>
                        <a14:foregroundMark x1="41800" y1="50809" x2="41800" y2="50809"/>
                        <a14:foregroundMark x1="45700" y1="55293" x2="45700" y2="55293"/>
                        <a14:foregroundMark x1="46900" y1="58904" x2="46900" y2="58904"/>
                        <a14:foregroundMark x1="17900" y1="71856" x2="17900" y2="71856"/>
                        <a14:foregroundMark x1="42200" y1="73101" x2="42200" y2="73101"/>
                        <a14:foregroundMark x1="46900" y1="68742" x2="46900" y2="68742"/>
                        <a14:foregroundMark x1="37100" y1="72852" x2="37100" y2="72852"/>
                        <a14:foregroundMark x1="59600" y1="65753" x2="59600" y2="65753"/>
                        <a14:foregroundMark x1="62400" y1="54670" x2="62400" y2="54670"/>
                        <a14:foregroundMark x1="64600" y1="57410" x2="64600" y2="57410"/>
                        <a14:foregroundMark x1="68200" y1="57534" x2="68200" y2="57534"/>
                        <a14:foregroundMark x1="70900" y1="59900" x2="70900" y2="59900"/>
                        <a14:foregroundMark x1="66100" y1="62391" x2="66100" y2="62391"/>
                        <a14:foregroundMark x1="68800" y1="73101" x2="68800" y2="73101"/>
                        <a14:foregroundMark x1="61200" y1="72229" x2="61200" y2="72229"/>
                        <a14:foregroundMark x1="81500" y1="67248" x2="81500" y2="67248"/>
                        <a14:foregroundMark x1="80400" y1="61395" x2="80400" y2="61395"/>
                        <a14:foregroundMark x1="89600" y1="71731" x2="89600" y2="71731"/>
                        <a14:foregroundMark x1="91300" y1="62640" x2="91300" y2="62640"/>
                        <a14:foregroundMark x1="85700" y1="61270" x2="85700" y2="61270"/>
                        <a14:foregroundMark x1="86800" y1="57036" x2="86800" y2="57036"/>
                        <a14:foregroundMark x1="91400" y1="57783" x2="91400" y2="57783"/>
                        <a14:backgroundMark x1="33100" y1="41719" x2="54700" y2="44085"/>
                        <a14:backgroundMark x1="54700" y1="44085" x2="61700" y2="43836"/>
                        <a14:backgroundMark x1="61700" y1="43836" x2="62600" y2="44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92" t="10462" r="47583" b="58407"/>
          <a:stretch/>
        </p:blipFill>
        <p:spPr bwMode="auto">
          <a:xfrm>
            <a:off x="3615398" y="276915"/>
            <a:ext cx="2179982" cy="21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7BC4C442-ECDC-4BA5-A18E-40EC3410B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89913" l="5600" r="95900">
                        <a14:foregroundMark x1="12800" y1="26276" x2="14900" y2="26276"/>
                        <a14:foregroundMark x1="16200" y1="20672" x2="16200" y2="20672"/>
                        <a14:foregroundMark x1="8900" y1="22790" x2="8900" y2="22790"/>
                        <a14:foregroundMark x1="6100" y1="26899" x2="6100" y2="26899"/>
                        <a14:foregroundMark x1="10700" y1="29763" x2="10700" y2="29763"/>
                        <a14:foregroundMark x1="18500" y1="26899" x2="18500" y2="26899"/>
                        <a14:foregroundMark x1="11500" y1="17061" x2="11500" y2="17061"/>
                        <a14:foregroundMark x1="36200" y1="17808" x2="36200" y2="17808"/>
                        <a14:foregroundMark x1="33400" y1="19178" x2="33400" y2="19178"/>
                        <a14:foregroundMark x1="83800" y1="23163" x2="90800" y2="30760"/>
                        <a14:foregroundMark x1="89700" y1="13574" x2="90300" y2="12329"/>
                        <a14:foregroundMark x1="34000" y1="24782" x2="42100" y2="24782"/>
                        <a14:foregroundMark x1="32300" y1="27646" x2="32300" y2="27646"/>
                        <a14:foregroundMark x1="31800" y1="30012" x2="31800" y2="30012"/>
                        <a14:foregroundMark x1="41900" y1="33250" x2="41900" y2="33250"/>
                        <a14:foregroundMark x1="44400" y1="21420" x2="44400" y2="21420"/>
                        <a14:foregroundMark x1="43200" y1="18306" x2="43200" y2="18306"/>
                        <a14:foregroundMark x1="61500" y1="16438" x2="63000" y2="34620"/>
                        <a14:foregroundMark x1="95900" y1="22167" x2="94500" y2="22167"/>
                        <a14:foregroundMark x1="86900" y1="14446" x2="86900" y2="14446"/>
                        <a14:foregroundMark x1="71700" y1="27024" x2="71700" y2="27024"/>
                        <a14:foregroundMark x1="11100" y1="60149" x2="15700" y2="61021"/>
                        <a14:foregroundMark x1="9700" y1="65504" x2="9700" y2="65504"/>
                        <a14:foregroundMark x1="5600" y1="66252" x2="5600" y2="66252"/>
                        <a14:foregroundMark x1="7000" y1="62391" x2="7000" y2="62391"/>
                        <a14:foregroundMark x1="6600" y1="57410" x2="6600" y2="57410"/>
                        <a14:foregroundMark x1="9500" y1="54296" x2="9500" y2="54296"/>
                        <a14:foregroundMark x1="13500" y1="51806" x2="13500" y2="51806"/>
                        <a14:foregroundMark x1="17400" y1="51059" x2="17400" y2="51059"/>
                        <a14:foregroundMark x1="21100" y1="54919" x2="21100" y2="54919"/>
                        <a14:foregroundMark x1="22200" y1="59527" x2="22200" y2="59527"/>
                        <a14:foregroundMark x1="14900" y1="68742" x2="14900" y2="68742"/>
                        <a14:foregroundMark x1="21400" y1="69240" x2="21400" y2="69240"/>
                        <a14:foregroundMark x1="33400" y1="60523" x2="33400" y2="60523"/>
                        <a14:foregroundMark x1="13200" y1="72229" x2="13200" y2="72229"/>
                        <a14:foregroundMark x1="37900" y1="51557" x2="37900" y2="51557"/>
                        <a14:foregroundMark x1="41800" y1="50809" x2="41800" y2="50809"/>
                        <a14:foregroundMark x1="45700" y1="55293" x2="45700" y2="55293"/>
                        <a14:foregroundMark x1="46900" y1="58904" x2="46900" y2="58904"/>
                        <a14:foregroundMark x1="17900" y1="71856" x2="17900" y2="71856"/>
                        <a14:foregroundMark x1="42200" y1="73101" x2="42200" y2="73101"/>
                        <a14:foregroundMark x1="46900" y1="68742" x2="46900" y2="68742"/>
                        <a14:foregroundMark x1="37100" y1="72852" x2="37100" y2="72852"/>
                        <a14:foregroundMark x1="59600" y1="65753" x2="59600" y2="65753"/>
                        <a14:foregroundMark x1="62400" y1="54670" x2="62400" y2="54670"/>
                        <a14:foregroundMark x1="64600" y1="57410" x2="64600" y2="57410"/>
                        <a14:foregroundMark x1="68200" y1="57534" x2="68200" y2="57534"/>
                        <a14:foregroundMark x1="70900" y1="59900" x2="70900" y2="59900"/>
                        <a14:foregroundMark x1="66100" y1="62391" x2="66100" y2="62391"/>
                        <a14:foregroundMark x1="68800" y1="73101" x2="68800" y2="73101"/>
                        <a14:foregroundMark x1="61200" y1="72229" x2="61200" y2="72229"/>
                        <a14:foregroundMark x1="81500" y1="67248" x2="81500" y2="67248"/>
                        <a14:foregroundMark x1="80400" y1="61395" x2="80400" y2="61395"/>
                        <a14:foregroundMark x1="89600" y1="71731" x2="89600" y2="71731"/>
                        <a14:foregroundMark x1="91300" y1="62640" x2="91300" y2="62640"/>
                        <a14:foregroundMark x1="85700" y1="61270" x2="85700" y2="61270"/>
                        <a14:foregroundMark x1="86800" y1="57036" x2="86800" y2="57036"/>
                        <a14:foregroundMark x1="91400" y1="57783" x2="91400" y2="57783"/>
                        <a14:backgroundMark x1="33100" y1="41719" x2="54700" y2="44085"/>
                        <a14:backgroundMark x1="54700" y1="44085" x2="61700" y2="43836"/>
                        <a14:backgroundMark x1="61700" y1="43836" x2="62600" y2="44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666" r="24476" b="58202"/>
          <a:stretch/>
        </p:blipFill>
        <p:spPr bwMode="auto">
          <a:xfrm>
            <a:off x="5448378" y="276915"/>
            <a:ext cx="2179982" cy="21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6A864DEF-1833-4661-B414-42B1EC9A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89913" l="5600" r="95900">
                        <a14:foregroundMark x1="12800" y1="26276" x2="14900" y2="26276"/>
                        <a14:foregroundMark x1="16200" y1="20672" x2="16200" y2="20672"/>
                        <a14:foregroundMark x1="8900" y1="22790" x2="8900" y2="22790"/>
                        <a14:foregroundMark x1="6100" y1="26899" x2="6100" y2="26899"/>
                        <a14:foregroundMark x1="10700" y1="29763" x2="10700" y2="29763"/>
                        <a14:foregroundMark x1="18500" y1="26899" x2="18500" y2="26899"/>
                        <a14:foregroundMark x1="11500" y1="17061" x2="11500" y2="17061"/>
                        <a14:foregroundMark x1="36200" y1="17808" x2="36200" y2="17808"/>
                        <a14:foregroundMark x1="33400" y1="19178" x2="33400" y2="19178"/>
                        <a14:foregroundMark x1="83800" y1="23163" x2="90800" y2="30760"/>
                        <a14:foregroundMark x1="89700" y1="13574" x2="90300" y2="12329"/>
                        <a14:foregroundMark x1="34000" y1="24782" x2="42100" y2="24782"/>
                        <a14:foregroundMark x1="32300" y1="27646" x2="32300" y2="27646"/>
                        <a14:foregroundMark x1="31800" y1="30012" x2="31800" y2="30012"/>
                        <a14:foregroundMark x1="41900" y1="33250" x2="41900" y2="33250"/>
                        <a14:foregroundMark x1="44400" y1="21420" x2="44400" y2="21420"/>
                        <a14:foregroundMark x1="43200" y1="18306" x2="43200" y2="18306"/>
                        <a14:foregroundMark x1="61500" y1="16438" x2="63000" y2="34620"/>
                        <a14:foregroundMark x1="95900" y1="22167" x2="94500" y2="22167"/>
                        <a14:foregroundMark x1="86900" y1="14446" x2="86900" y2="14446"/>
                        <a14:foregroundMark x1="71700" y1="27024" x2="71700" y2="27024"/>
                        <a14:foregroundMark x1="11100" y1="60149" x2="15700" y2="61021"/>
                        <a14:foregroundMark x1="9700" y1="65504" x2="9700" y2="65504"/>
                        <a14:foregroundMark x1="5600" y1="66252" x2="5600" y2="66252"/>
                        <a14:foregroundMark x1="7000" y1="62391" x2="7000" y2="62391"/>
                        <a14:foregroundMark x1="6600" y1="57410" x2="6600" y2="57410"/>
                        <a14:foregroundMark x1="9500" y1="54296" x2="9500" y2="54296"/>
                        <a14:foregroundMark x1="13500" y1="51806" x2="13500" y2="51806"/>
                        <a14:foregroundMark x1="17400" y1="51059" x2="17400" y2="51059"/>
                        <a14:foregroundMark x1="21100" y1="54919" x2="21100" y2="54919"/>
                        <a14:foregroundMark x1="22200" y1="59527" x2="22200" y2="59527"/>
                        <a14:foregroundMark x1="14900" y1="68742" x2="14900" y2="68742"/>
                        <a14:foregroundMark x1="21400" y1="69240" x2="21400" y2="69240"/>
                        <a14:foregroundMark x1="33400" y1="60523" x2="33400" y2="60523"/>
                        <a14:foregroundMark x1="13200" y1="72229" x2="13200" y2="72229"/>
                        <a14:foregroundMark x1="37900" y1="51557" x2="37900" y2="51557"/>
                        <a14:foregroundMark x1="41800" y1="50809" x2="41800" y2="50809"/>
                        <a14:foregroundMark x1="45700" y1="55293" x2="45700" y2="55293"/>
                        <a14:foregroundMark x1="46900" y1="58904" x2="46900" y2="58904"/>
                        <a14:foregroundMark x1="17900" y1="71856" x2="17900" y2="71856"/>
                        <a14:foregroundMark x1="42200" y1="73101" x2="42200" y2="73101"/>
                        <a14:foregroundMark x1="46900" y1="68742" x2="46900" y2="68742"/>
                        <a14:foregroundMark x1="37100" y1="72852" x2="37100" y2="72852"/>
                        <a14:foregroundMark x1="59600" y1="65753" x2="59600" y2="65753"/>
                        <a14:foregroundMark x1="62400" y1="54670" x2="62400" y2="54670"/>
                        <a14:foregroundMark x1="64600" y1="57410" x2="64600" y2="57410"/>
                        <a14:foregroundMark x1="68200" y1="57534" x2="68200" y2="57534"/>
                        <a14:foregroundMark x1="70900" y1="59900" x2="70900" y2="59900"/>
                        <a14:foregroundMark x1="66100" y1="62391" x2="66100" y2="62391"/>
                        <a14:foregroundMark x1="68800" y1="73101" x2="68800" y2="73101"/>
                        <a14:foregroundMark x1="61200" y1="72229" x2="61200" y2="72229"/>
                        <a14:foregroundMark x1="81500" y1="67248" x2="81500" y2="67248"/>
                        <a14:foregroundMark x1="80400" y1="61395" x2="80400" y2="61395"/>
                        <a14:foregroundMark x1="89600" y1="71731" x2="89600" y2="71731"/>
                        <a14:foregroundMark x1="91300" y1="62640" x2="91300" y2="62640"/>
                        <a14:foregroundMark x1="85700" y1="61270" x2="85700" y2="61270"/>
                        <a14:foregroundMark x1="86800" y1="57036" x2="86800" y2="57036"/>
                        <a14:foregroundMark x1="91400" y1="57783" x2="91400" y2="57783"/>
                        <a14:backgroundMark x1="33100" y1="41719" x2="54700" y2="44085"/>
                        <a14:backgroundMark x1="54700" y1="44085" x2="61700" y2="43836"/>
                        <a14:backgroundMark x1="61700" y1="43836" x2="62600" y2="44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982" t="9027" r="-506" b="59842"/>
          <a:stretch/>
        </p:blipFill>
        <p:spPr bwMode="auto">
          <a:xfrm>
            <a:off x="8024347" y="276915"/>
            <a:ext cx="2179982" cy="21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E96F6310-C33A-4DA3-B954-5B4FD8CDF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89913" l="5600" r="95900">
                        <a14:foregroundMark x1="12800" y1="26276" x2="14900" y2="26276"/>
                        <a14:foregroundMark x1="16200" y1="20672" x2="16200" y2="20672"/>
                        <a14:foregroundMark x1="8900" y1="22790" x2="8900" y2="22790"/>
                        <a14:foregroundMark x1="6100" y1="26899" x2="6100" y2="26899"/>
                        <a14:foregroundMark x1="10700" y1="29763" x2="10700" y2="29763"/>
                        <a14:foregroundMark x1="18500" y1="26899" x2="18500" y2="26899"/>
                        <a14:foregroundMark x1="11500" y1="17061" x2="11500" y2="17061"/>
                        <a14:foregroundMark x1="36200" y1="17808" x2="36200" y2="17808"/>
                        <a14:foregroundMark x1="33400" y1="19178" x2="33400" y2="19178"/>
                        <a14:foregroundMark x1="83800" y1="23163" x2="90800" y2="30760"/>
                        <a14:foregroundMark x1="89700" y1="13574" x2="90300" y2="12329"/>
                        <a14:foregroundMark x1="34000" y1="24782" x2="42100" y2="24782"/>
                        <a14:foregroundMark x1="32300" y1="27646" x2="32300" y2="27646"/>
                        <a14:foregroundMark x1="31800" y1="30012" x2="31800" y2="30012"/>
                        <a14:foregroundMark x1="41900" y1="33250" x2="41900" y2="33250"/>
                        <a14:foregroundMark x1="44400" y1="21420" x2="44400" y2="21420"/>
                        <a14:foregroundMark x1="43200" y1="18306" x2="43200" y2="18306"/>
                        <a14:foregroundMark x1="61500" y1="16438" x2="63000" y2="34620"/>
                        <a14:foregroundMark x1="95900" y1="22167" x2="94500" y2="22167"/>
                        <a14:foregroundMark x1="86900" y1="14446" x2="86900" y2="14446"/>
                        <a14:foregroundMark x1="71700" y1="27024" x2="71700" y2="27024"/>
                        <a14:foregroundMark x1="11100" y1="60149" x2="15700" y2="61021"/>
                        <a14:foregroundMark x1="9700" y1="65504" x2="9700" y2="65504"/>
                        <a14:foregroundMark x1="5600" y1="66252" x2="5600" y2="66252"/>
                        <a14:foregroundMark x1="7000" y1="62391" x2="7000" y2="62391"/>
                        <a14:foregroundMark x1="6600" y1="57410" x2="6600" y2="57410"/>
                        <a14:foregroundMark x1="9500" y1="54296" x2="9500" y2="54296"/>
                        <a14:foregroundMark x1="13500" y1="51806" x2="13500" y2="51806"/>
                        <a14:foregroundMark x1="17400" y1="51059" x2="17400" y2="51059"/>
                        <a14:foregroundMark x1="21100" y1="54919" x2="21100" y2="54919"/>
                        <a14:foregroundMark x1="22200" y1="59527" x2="22200" y2="59527"/>
                        <a14:foregroundMark x1="14900" y1="68742" x2="14900" y2="68742"/>
                        <a14:foregroundMark x1="21400" y1="69240" x2="21400" y2="69240"/>
                        <a14:foregroundMark x1="33400" y1="60523" x2="33400" y2="60523"/>
                        <a14:foregroundMark x1="13200" y1="72229" x2="13200" y2="72229"/>
                        <a14:foregroundMark x1="37900" y1="51557" x2="37900" y2="51557"/>
                        <a14:foregroundMark x1="41800" y1="50809" x2="41800" y2="50809"/>
                        <a14:foregroundMark x1="45700" y1="55293" x2="45700" y2="55293"/>
                        <a14:foregroundMark x1="46900" y1="58904" x2="46900" y2="58904"/>
                        <a14:foregroundMark x1="17900" y1="71856" x2="17900" y2="71856"/>
                        <a14:foregroundMark x1="42200" y1="73101" x2="42200" y2="73101"/>
                        <a14:foregroundMark x1="46900" y1="68742" x2="46900" y2="68742"/>
                        <a14:foregroundMark x1="37100" y1="72852" x2="37100" y2="72852"/>
                        <a14:foregroundMark x1="59600" y1="65753" x2="59600" y2="65753"/>
                        <a14:foregroundMark x1="62400" y1="54670" x2="62400" y2="54670"/>
                        <a14:foregroundMark x1="64600" y1="57410" x2="64600" y2="57410"/>
                        <a14:foregroundMark x1="68200" y1="57534" x2="68200" y2="57534"/>
                        <a14:foregroundMark x1="70900" y1="59900" x2="70900" y2="59900"/>
                        <a14:foregroundMark x1="66100" y1="62391" x2="66100" y2="62391"/>
                        <a14:foregroundMark x1="68800" y1="73101" x2="68800" y2="73101"/>
                        <a14:foregroundMark x1="61200" y1="72229" x2="61200" y2="72229"/>
                        <a14:foregroundMark x1="81500" y1="67248" x2="81500" y2="67248"/>
                        <a14:foregroundMark x1="80400" y1="61395" x2="80400" y2="61395"/>
                        <a14:foregroundMark x1="89600" y1="71731" x2="89600" y2="71731"/>
                        <a14:foregroundMark x1="91300" y1="62640" x2="91300" y2="62640"/>
                        <a14:foregroundMark x1="85700" y1="61270" x2="85700" y2="61270"/>
                        <a14:foregroundMark x1="86800" y1="57036" x2="86800" y2="57036"/>
                        <a14:foregroundMark x1="91400" y1="57783" x2="91400" y2="57783"/>
                        <a14:backgroundMark x1="33100" y1="41719" x2="54700" y2="44085"/>
                        <a14:backgroundMark x1="54700" y1="44085" x2="61700" y2="43836"/>
                        <a14:backgroundMark x1="61700" y1="43836" x2="62600" y2="44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180" r="74475" b="21689"/>
          <a:stretch/>
        </p:blipFill>
        <p:spPr bwMode="auto">
          <a:xfrm>
            <a:off x="1608917" y="2067951"/>
            <a:ext cx="2179982" cy="21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0E14BE93-9465-4F9C-A426-BA83F6592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89913" l="5600" r="95900">
                        <a14:foregroundMark x1="12800" y1="26276" x2="14900" y2="26276"/>
                        <a14:foregroundMark x1="16200" y1="20672" x2="16200" y2="20672"/>
                        <a14:foregroundMark x1="8900" y1="22790" x2="8900" y2="22790"/>
                        <a14:foregroundMark x1="6100" y1="26899" x2="6100" y2="26899"/>
                        <a14:foregroundMark x1="10700" y1="29763" x2="10700" y2="29763"/>
                        <a14:foregroundMark x1="18500" y1="26899" x2="18500" y2="26899"/>
                        <a14:foregroundMark x1="11500" y1="17061" x2="11500" y2="17061"/>
                        <a14:foregroundMark x1="36200" y1="17808" x2="36200" y2="17808"/>
                        <a14:foregroundMark x1="33400" y1="19178" x2="33400" y2="19178"/>
                        <a14:foregroundMark x1="83800" y1="23163" x2="90800" y2="30760"/>
                        <a14:foregroundMark x1="89700" y1="13574" x2="90300" y2="12329"/>
                        <a14:foregroundMark x1="34000" y1="24782" x2="42100" y2="24782"/>
                        <a14:foregroundMark x1="32300" y1="27646" x2="32300" y2="27646"/>
                        <a14:foregroundMark x1="31800" y1="30012" x2="31800" y2="30012"/>
                        <a14:foregroundMark x1="41900" y1="33250" x2="41900" y2="33250"/>
                        <a14:foregroundMark x1="44400" y1="21420" x2="44400" y2="21420"/>
                        <a14:foregroundMark x1="43200" y1="18306" x2="43200" y2="18306"/>
                        <a14:foregroundMark x1="61500" y1="16438" x2="63000" y2="34620"/>
                        <a14:foregroundMark x1="95900" y1="22167" x2="94500" y2="22167"/>
                        <a14:foregroundMark x1="86900" y1="14446" x2="86900" y2="14446"/>
                        <a14:foregroundMark x1="71700" y1="27024" x2="71700" y2="27024"/>
                        <a14:foregroundMark x1="11100" y1="60149" x2="15700" y2="61021"/>
                        <a14:foregroundMark x1="9700" y1="65504" x2="9700" y2="65504"/>
                        <a14:foregroundMark x1="5600" y1="66252" x2="5600" y2="66252"/>
                        <a14:foregroundMark x1="7000" y1="62391" x2="7000" y2="62391"/>
                        <a14:foregroundMark x1="6600" y1="57410" x2="6600" y2="57410"/>
                        <a14:foregroundMark x1="9500" y1="54296" x2="9500" y2="54296"/>
                        <a14:foregroundMark x1="13500" y1="51806" x2="13500" y2="51806"/>
                        <a14:foregroundMark x1="17400" y1="51059" x2="17400" y2="51059"/>
                        <a14:foregroundMark x1="21100" y1="54919" x2="21100" y2="54919"/>
                        <a14:foregroundMark x1="22200" y1="59527" x2="22200" y2="59527"/>
                        <a14:foregroundMark x1="14900" y1="68742" x2="14900" y2="68742"/>
                        <a14:foregroundMark x1="21400" y1="69240" x2="21400" y2="69240"/>
                        <a14:foregroundMark x1="33400" y1="60523" x2="33400" y2="60523"/>
                        <a14:foregroundMark x1="13200" y1="72229" x2="13200" y2="72229"/>
                        <a14:foregroundMark x1="37900" y1="51557" x2="37900" y2="51557"/>
                        <a14:foregroundMark x1="41800" y1="50809" x2="41800" y2="50809"/>
                        <a14:foregroundMark x1="45700" y1="55293" x2="45700" y2="55293"/>
                        <a14:foregroundMark x1="46900" y1="58904" x2="46900" y2="58904"/>
                        <a14:foregroundMark x1="17900" y1="71856" x2="17900" y2="71856"/>
                        <a14:foregroundMark x1="42200" y1="73101" x2="42200" y2="73101"/>
                        <a14:foregroundMark x1="46900" y1="68742" x2="46900" y2="68742"/>
                        <a14:foregroundMark x1="37100" y1="72852" x2="37100" y2="72852"/>
                        <a14:foregroundMark x1="59600" y1="65753" x2="59600" y2="65753"/>
                        <a14:foregroundMark x1="62400" y1="54670" x2="62400" y2="54670"/>
                        <a14:foregroundMark x1="64600" y1="57410" x2="64600" y2="57410"/>
                        <a14:foregroundMark x1="68200" y1="57534" x2="68200" y2="57534"/>
                        <a14:foregroundMark x1="70900" y1="59900" x2="70900" y2="59900"/>
                        <a14:foregroundMark x1="66100" y1="62391" x2="66100" y2="62391"/>
                        <a14:foregroundMark x1="68800" y1="73101" x2="68800" y2="73101"/>
                        <a14:foregroundMark x1="61200" y1="72229" x2="61200" y2="72229"/>
                        <a14:foregroundMark x1="81500" y1="67248" x2="81500" y2="67248"/>
                        <a14:foregroundMark x1="80400" y1="61395" x2="80400" y2="61395"/>
                        <a14:foregroundMark x1="89600" y1="71731" x2="89600" y2="71731"/>
                        <a14:foregroundMark x1="91300" y1="62640" x2="91300" y2="62640"/>
                        <a14:foregroundMark x1="85700" y1="61270" x2="85700" y2="61270"/>
                        <a14:foregroundMark x1="86800" y1="57036" x2="86800" y2="57036"/>
                        <a14:foregroundMark x1="91400" y1="57783" x2="91400" y2="57783"/>
                        <a14:backgroundMark x1="33100" y1="41719" x2="54700" y2="44085"/>
                        <a14:backgroundMark x1="54700" y1="44085" x2="61700" y2="43836"/>
                        <a14:backgroundMark x1="61700" y1="43836" x2="62600" y2="44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489" t="50000" r="22987" b="18869"/>
          <a:stretch/>
        </p:blipFill>
        <p:spPr bwMode="auto">
          <a:xfrm>
            <a:off x="6223121" y="2311124"/>
            <a:ext cx="2179982" cy="21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E7EE1981-D019-4BAE-9ACB-06880D5F2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89913" l="5600" r="95900">
                        <a14:foregroundMark x1="12800" y1="26276" x2="14900" y2="26276"/>
                        <a14:foregroundMark x1="16200" y1="20672" x2="16200" y2="20672"/>
                        <a14:foregroundMark x1="8900" y1="22790" x2="8900" y2="22790"/>
                        <a14:foregroundMark x1="6100" y1="26899" x2="6100" y2="26899"/>
                        <a14:foregroundMark x1="10700" y1="29763" x2="10700" y2="29763"/>
                        <a14:foregroundMark x1="18500" y1="26899" x2="18500" y2="26899"/>
                        <a14:foregroundMark x1="11500" y1="17061" x2="11500" y2="17061"/>
                        <a14:foregroundMark x1="36200" y1="17808" x2="36200" y2="17808"/>
                        <a14:foregroundMark x1="33400" y1="19178" x2="33400" y2="19178"/>
                        <a14:foregroundMark x1="83800" y1="23163" x2="90800" y2="30760"/>
                        <a14:foregroundMark x1="89700" y1="13574" x2="90300" y2="12329"/>
                        <a14:foregroundMark x1="34000" y1="24782" x2="42100" y2="24782"/>
                        <a14:foregroundMark x1="32300" y1="27646" x2="32300" y2="27646"/>
                        <a14:foregroundMark x1="31800" y1="30012" x2="31800" y2="30012"/>
                        <a14:foregroundMark x1="41900" y1="33250" x2="41900" y2="33250"/>
                        <a14:foregroundMark x1="44400" y1="21420" x2="44400" y2="21420"/>
                        <a14:foregroundMark x1="43200" y1="18306" x2="43200" y2="18306"/>
                        <a14:foregroundMark x1="61500" y1="16438" x2="63000" y2="34620"/>
                        <a14:foregroundMark x1="95900" y1="22167" x2="94500" y2="22167"/>
                        <a14:foregroundMark x1="86900" y1="14446" x2="86900" y2="14446"/>
                        <a14:foregroundMark x1="71700" y1="27024" x2="71700" y2="27024"/>
                        <a14:foregroundMark x1="11100" y1="60149" x2="15700" y2="61021"/>
                        <a14:foregroundMark x1="9700" y1="65504" x2="9700" y2="65504"/>
                        <a14:foregroundMark x1="5600" y1="66252" x2="5600" y2="66252"/>
                        <a14:foregroundMark x1="7000" y1="62391" x2="7000" y2="62391"/>
                        <a14:foregroundMark x1="6600" y1="57410" x2="6600" y2="57410"/>
                        <a14:foregroundMark x1="9500" y1="54296" x2="9500" y2="54296"/>
                        <a14:foregroundMark x1="13500" y1="51806" x2="13500" y2="51806"/>
                        <a14:foregroundMark x1="17400" y1="51059" x2="17400" y2="51059"/>
                        <a14:foregroundMark x1="21100" y1="54919" x2="21100" y2="54919"/>
                        <a14:foregroundMark x1="22200" y1="59527" x2="22200" y2="59527"/>
                        <a14:foregroundMark x1="14900" y1="68742" x2="14900" y2="68742"/>
                        <a14:foregroundMark x1="21400" y1="69240" x2="21400" y2="69240"/>
                        <a14:foregroundMark x1="33400" y1="60523" x2="33400" y2="60523"/>
                        <a14:foregroundMark x1="13200" y1="72229" x2="13200" y2="72229"/>
                        <a14:foregroundMark x1="37900" y1="51557" x2="37900" y2="51557"/>
                        <a14:foregroundMark x1="41800" y1="50809" x2="41800" y2="50809"/>
                        <a14:foregroundMark x1="45700" y1="55293" x2="45700" y2="55293"/>
                        <a14:foregroundMark x1="46900" y1="58904" x2="46900" y2="58904"/>
                        <a14:foregroundMark x1="17900" y1="71856" x2="17900" y2="71856"/>
                        <a14:foregroundMark x1="42200" y1="73101" x2="42200" y2="73101"/>
                        <a14:foregroundMark x1="46900" y1="68742" x2="46900" y2="68742"/>
                        <a14:foregroundMark x1="37100" y1="72852" x2="37100" y2="72852"/>
                        <a14:foregroundMark x1="59600" y1="65753" x2="59600" y2="65753"/>
                        <a14:foregroundMark x1="62400" y1="54670" x2="62400" y2="54670"/>
                        <a14:foregroundMark x1="64600" y1="57410" x2="64600" y2="57410"/>
                        <a14:foregroundMark x1="68200" y1="57534" x2="68200" y2="57534"/>
                        <a14:foregroundMark x1="70900" y1="59900" x2="70900" y2="59900"/>
                        <a14:foregroundMark x1="66100" y1="62391" x2="66100" y2="62391"/>
                        <a14:foregroundMark x1="68800" y1="73101" x2="68800" y2="73101"/>
                        <a14:foregroundMark x1="61200" y1="72229" x2="61200" y2="72229"/>
                        <a14:foregroundMark x1="81500" y1="67248" x2="81500" y2="67248"/>
                        <a14:foregroundMark x1="80400" y1="61395" x2="80400" y2="61395"/>
                        <a14:foregroundMark x1="89600" y1="71731" x2="89600" y2="71731"/>
                        <a14:foregroundMark x1="91300" y1="62640" x2="91300" y2="62640"/>
                        <a14:foregroundMark x1="85700" y1="61270" x2="85700" y2="61270"/>
                        <a14:foregroundMark x1="86800" y1="57036" x2="86800" y2="57036"/>
                        <a14:foregroundMark x1="91400" y1="57783" x2="91400" y2="57783"/>
                        <a14:backgroundMark x1="33100" y1="41719" x2="54700" y2="44085"/>
                        <a14:backgroundMark x1="54700" y1="44085" x2="61700" y2="43836"/>
                        <a14:backgroundMark x1="61700" y1="43836" x2="62600" y2="440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818" t="49256" r="658" b="19615"/>
          <a:stretch/>
        </p:blipFill>
        <p:spPr bwMode="auto">
          <a:xfrm>
            <a:off x="8574517" y="2311123"/>
            <a:ext cx="2179982" cy="21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38C5DDA5-5A1A-4CC8-A9DA-5085AE7B4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3" b="89913" l="5600" r="95900">
                        <a14:foregroundMark x1="12800" y1="26276" x2="14900" y2="26276"/>
                        <a14:foregroundMark x1="16200" y1="20672" x2="16200" y2="20672"/>
                        <a14:foregroundMark x1="8900" y1="22790" x2="8900" y2="22790"/>
                        <a14:foregroundMark x1="6100" y1="26899" x2="6100" y2="26899"/>
                        <a14:foregroundMark x1="10700" y1="29763" x2="10700" y2="29763"/>
                        <a14:foregroundMark x1="18500" y1="26899" x2="18500" y2="26899"/>
                        <a14:foregroundMark x1="11500" y1="17061" x2="11500" y2="17061"/>
                        <a14:foregroundMark x1="36200" y1="17808" x2="36200" y2="17808"/>
                        <a14:foregroundMark x1="33400" y1="19178" x2="33400" y2="19178"/>
                        <a14:foregroundMark x1="83800" y1="23163" x2="90800" y2="30760"/>
                        <a14:foregroundMark x1="89700" y1="13574" x2="90300" y2="12329"/>
                        <a14:foregroundMark x1="34000" y1="24782" x2="42100" y2="24782"/>
                        <a14:foregroundMark x1="32300" y1="27646" x2="32300" y2="27646"/>
                        <a14:foregroundMark x1="31800" y1="30012" x2="31800" y2="30012"/>
                        <a14:foregroundMark x1="41900" y1="33250" x2="41900" y2="33250"/>
                        <a14:foregroundMark x1="44400" y1="21420" x2="44400" y2="21420"/>
                        <a14:foregroundMark x1="43200" y1="18306" x2="43200" y2="18306"/>
                        <a14:foregroundMark x1="61500" y1="16438" x2="63000" y2="34620"/>
                        <a14:foregroundMark x1="95900" y1="22167" x2="94500" y2="22167"/>
                        <a14:foregroundMark x1="86900" y1="14446" x2="86900" y2="14446"/>
                        <a14:foregroundMark x1="71700" y1="27024" x2="71700" y2="27024"/>
                        <a14:foregroundMark x1="11100" y1="60149" x2="15700" y2="61021"/>
                        <a14:foregroundMark x1="9700" y1="65504" x2="9700" y2="65504"/>
                        <a14:foregroundMark x1="5600" y1="66252" x2="5600" y2="66252"/>
                        <a14:foregroundMark x1="7000" y1="62391" x2="7000" y2="62391"/>
                        <a14:foregroundMark x1="6600" y1="57410" x2="6600" y2="57410"/>
                        <a14:foregroundMark x1="9500" y1="54296" x2="9500" y2="54296"/>
                        <a14:foregroundMark x1="13500" y1="51806" x2="13500" y2="51806"/>
                        <a14:foregroundMark x1="17400" y1="51059" x2="17400" y2="51059"/>
                        <a14:foregroundMark x1="21100" y1="54919" x2="21100" y2="54919"/>
                        <a14:foregroundMark x1="22200" y1="59527" x2="22200" y2="59527"/>
                        <a14:foregroundMark x1="14900" y1="68742" x2="14900" y2="68742"/>
                        <a14:foregroundMark x1="21400" y1="69240" x2="21400" y2="69240"/>
                        <a14:foregroundMark x1="33400" y1="60523" x2="33400" y2="60523"/>
                        <a14:foregroundMark x1="13200" y1="72229" x2="13200" y2="72229"/>
                        <a14:foregroundMark x1="37900" y1="51557" x2="37900" y2="51557"/>
                        <a14:foregroundMark x1="41800" y1="50809" x2="41800" y2="50809"/>
                        <a14:foregroundMark x1="45700" y1="55293" x2="45700" y2="55293"/>
                        <a14:foregroundMark x1="46900" y1="58904" x2="46900" y2="58904"/>
                        <a14:foregroundMark x1="17900" y1="71856" x2="17900" y2="71856"/>
                        <a14:foregroundMark x1="42200" y1="73101" x2="42200" y2="73101"/>
                        <a14:foregroundMark x1="46900" y1="68742" x2="46900" y2="68742"/>
                        <a14:foregroundMark x1="37100" y1="72852" x2="37100" y2="72852"/>
                        <a14:foregroundMark x1="59600" y1="65753" x2="59600" y2="65753"/>
                        <a14:foregroundMark x1="62400" y1="54670" x2="62400" y2="54670"/>
                        <a14:foregroundMark x1="64600" y1="57410" x2="64600" y2="57410"/>
                        <a14:foregroundMark x1="68200" y1="57534" x2="68200" y2="57534"/>
                        <a14:foregroundMark x1="70900" y1="59900" x2="70900" y2="59900"/>
                        <a14:foregroundMark x1="66100" y1="62391" x2="66100" y2="62391"/>
                        <a14:foregroundMark x1="68800" y1="73101" x2="68800" y2="73101"/>
                        <a14:foregroundMark x1="61200" y1="72229" x2="61200" y2="72229"/>
                        <a14:foregroundMark x1="81500" y1="67248" x2="81500" y2="67248"/>
                        <a14:foregroundMark x1="80400" y1="61395" x2="80400" y2="61395"/>
                        <a14:foregroundMark x1="89600" y1="71731" x2="89600" y2="71731"/>
                        <a14:foregroundMark x1="91300" y1="62640" x2="91300" y2="62640"/>
                        <a14:foregroundMark x1="85700" y1="61270" x2="85700" y2="61270"/>
                        <a14:foregroundMark x1="86800" y1="57036" x2="86800" y2="57036"/>
                        <a14:foregroundMark x1="91400" y1="57783" x2="91400" y2="57783"/>
                        <a14:foregroundMark x1="38900" y1="63636" x2="38900" y2="63636"/>
                        <a14:foregroundMark x1="44200" y1="64633" x2="44200" y2="64633"/>
                        <a14:backgroundMark x1="33100" y1="41719" x2="54700" y2="44085"/>
                        <a14:backgroundMark x1="54700" y1="44085" x2="61700" y2="43836"/>
                        <a14:backgroundMark x1="61700" y1="43836" x2="62600" y2="44085"/>
                        <a14:backgroundMark x1="40400" y1="66501" x2="40400" y2="66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7" t="48048" r="48249" b="20820"/>
          <a:stretch/>
        </p:blipFill>
        <p:spPr bwMode="auto">
          <a:xfrm>
            <a:off x="4144517" y="2239924"/>
            <a:ext cx="2179982" cy="21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4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36D-1859-4CA0-BCF1-E89E7231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YAUCHUNGCHRIS LAU</dc:creator>
  <cp:lastModifiedBy>YAUCHUNGCHRIS LAU</cp:lastModifiedBy>
  <cp:revision>3</cp:revision>
  <dcterms:created xsi:type="dcterms:W3CDTF">2018-11-23T21:17:14Z</dcterms:created>
  <dcterms:modified xsi:type="dcterms:W3CDTF">2018-11-23T23:47:08Z</dcterms:modified>
</cp:coreProperties>
</file>