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FF13-4393-234A-9450-47A1B91ED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7A512-0587-8149-83D7-F5008962B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99063-3E23-3A47-8C14-BEE404DD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B36A-88D4-6748-86DE-B40ED33889D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D962-D87A-AD49-8F71-63BC38F4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A6603-598A-E044-9EAC-FAF2DE7A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7C2D-024C-1F4E-9D0B-591BE1F8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7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05D5-4488-2744-B6B5-7C962C4C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DE860-E7E8-8640-8339-F8D2F020F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0504F-B5AB-254D-AB7F-520FFD6B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B36A-88D4-6748-86DE-B40ED33889D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1A3A5-4CC6-184F-9049-50E3E5E1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FD373-99A6-8940-9AAB-A22A15DC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7C2D-024C-1F4E-9D0B-591BE1F8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9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78F14-3375-9E4B-983A-41871A05D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6D057-5E4E-F148-968E-9F5AC9793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AC82-2D59-6A40-A841-90B624B9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B36A-88D4-6748-86DE-B40ED33889D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4920-3793-594B-9C00-ABF1DEA5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005A2-AB0F-A347-8D2A-57509ED7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7C2D-024C-1F4E-9D0B-591BE1F8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16BA-C240-814E-9422-61A37048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BE2A7-6120-7B43-9E1B-FC491D0F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908D8-94B4-A94A-9B24-EC52464D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B36A-88D4-6748-86DE-B40ED33889D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E9340-93BD-B545-AB27-4A0BE223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D918F-A70D-5D46-BE67-BFAA3A77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7C2D-024C-1F4E-9D0B-591BE1F8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F024-0E45-2F46-B0D7-04917094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6988-183F-B847-9F43-036697A4E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DA99-95CE-964E-B969-6AAFBD31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B36A-88D4-6748-86DE-B40ED33889D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925CA-79FF-654C-B374-EE1B0FE8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8FB4C-DD02-7F47-8E3F-02F4F69E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7C2D-024C-1F4E-9D0B-591BE1F8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6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97F8-769F-B548-9E7C-23111ED0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8E6A-503D-D344-A67C-F1A5841AC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3FEF6-CEBB-3C4C-8647-B679CA243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64612-4950-D14D-B8D0-78559FF9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B36A-88D4-6748-86DE-B40ED33889D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765B6-ECE1-A04E-81F1-4A452FDA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2C2DB-F459-0549-8AE9-550437D2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7C2D-024C-1F4E-9D0B-591BE1F8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E251-27E5-7B4F-96A0-7A619937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45561-2A22-C640-83EA-E8B40F23D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603A8-0E0E-1A45-84F4-26B949E8A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C5333-FCF8-AB49-9966-AE141F3AC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C118C-68A0-F540-B3F1-9ED02613F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99AD1-4126-684F-9FF7-06F03FBF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B36A-88D4-6748-86DE-B40ED33889D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1F974-A272-CD41-8880-FCC97EEE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0C563-23BF-DC47-9208-081185E7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7C2D-024C-1F4E-9D0B-591BE1F8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73F2-7BAF-614B-BA6B-EDBFE2D1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ACAE6-44F1-D34F-B728-07B65F6E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B36A-88D4-6748-86DE-B40ED33889D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2A67D-C3C2-6246-A89D-65C5D0E8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BD998-2155-ED4C-9C13-096A5C29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7C2D-024C-1F4E-9D0B-591BE1F8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2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E5AC2-DE2E-E143-AF08-0AEB5686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B36A-88D4-6748-86DE-B40ED33889D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88FA4-3E6E-D240-A851-5D7EE61E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B4424-99D7-4647-BEE6-CEA1E6EB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7C2D-024C-1F4E-9D0B-591BE1F8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8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67A4-2C59-2E41-8D96-40AD3EE5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271B-CC2C-DC43-9B41-6C2EC9AFB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DA708-4B22-F949-A30D-E3B67148A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376AD-2919-FD45-A415-26F54300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B36A-88D4-6748-86DE-B40ED33889D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50F77-7934-4343-AACE-E662B4C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9BA3F-9861-EE43-A7B0-6145CA4C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7C2D-024C-1F4E-9D0B-591BE1F8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3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1736-15CE-4249-9486-74A48F89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885E3-53FE-E342-88CC-7940E07F4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A2DE6-A7DC-114F-9C35-DF2C87E0F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EA086-F9ED-C14B-8577-74C74328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B36A-88D4-6748-86DE-B40ED33889D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8FB56-A719-BA46-BD45-E53070CC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83498-CAF6-AB4B-8CB5-18756D15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7C2D-024C-1F4E-9D0B-591BE1F8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0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7DB5A-B3DD-0941-BC44-A733E28A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07A11-E186-5946-BA18-20E3D6820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3E65D-3715-CB4D-8CEB-A66CA21FE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2B36A-88D4-6748-86DE-B40ED33889D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2332A-8FB4-3842-B249-6782476B0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A9156-B347-9B41-95DE-440AD4A0C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57C2D-024C-1F4E-9D0B-591BE1F8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6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3669154-3441-E041-9E92-DF59F391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336550"/>
            <a:ext cx="8039100" cy="618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DD3773-74E9-7F49-AC5E-0BA4B8761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49" y="336550"/>
            <a:ext cx="8039100" cy="61849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F57740-290D-0640-A0C4-B5C3C4D2C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836368"/>
              </p:ext>
            </p:extLst>
          </p:nvPr>
        </p:nvGraphicFramePr>
        <p:xfrm>
          <a:off x="3867664" y="4794421"/>
          <a:ext cx="4456671" cy="81760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08428">
                  <a:extLst>
                    <a:ext uri="{9D8B030D-6E8A-4147-A177-3AD203B41FA5}">
                      <a16:colId xmlns:a16="http://schemas.microsoft.com/office/drawing/2014/main" val="3948131112"/>
                    </a:ext>
                  </a:extLst>
                </a:gridCol>
                <a:gridCol w="1211238">
                  <a:extLst>
                    <a:ext uri="{9D8B030D-6E8A-4147-A177-3AD203B41FA5}">
                      <a16:colId xmlns:a16="http://schemas.microsoft.com/office/drawing/2014/main" val="2265412477"/>
                    </a:ext>
                  </a:extLst>
                </a:gridCol>
                <a:gridCol w="1201470">
                  <a:extLst>
                    <a:ext uri="{9D8B030D-6E8A-4147-A177-3AD203B41FA5}">
                      <a16:colId xmlns:a16="http://schemas.microsoft.com/office/drawing/2014/main" val="281976687"/>
                    </a:ext>
                  </a:extLst>
                </a:gridCol>
                <a:gridCol w="1135535">
                  <a:extLst>
                    <a:ext uri="{9D8B030D-6E8A-4147-A177-3AD203B41FA5}">
                      <a16:colId xmlns:a16="http://schemas.microsoft.com/office/drawing/2014/main" val="2875603911"/>
                    </a:ext>
                  </a:extLst>
                </a:gridCol>
              </a:tblGrid>
              <a:tr h="272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Retailer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Total Transactions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Av. Basket Size ($)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Amount Spent ($)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465849"/>
                  </a:ext>
                </a:extLst>
              </a:tr>
              <a:tr h="272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Amazon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875,283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46,411,323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72370"/>
                  </a:ext>
                </a:extLst>
              </a:tr>
              <a:tr h="272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Walmart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893,369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65,613,641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607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03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19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LeBoa</dc:creator>
  <cp:lastModifiedBy>Chris LeBoa</cp:lastModifiedBy>
  <cp:revision>3</cp:revision>
  <dcterms:created xsi:type="dcterms:W3CDTF">2021-04-23T23:15:57Z</dcterms:created>
  <dcterms:modified xsi:type="dcterms:W3CDTF">2021-04-24T15:44:01Z</dcterms:modified>
</cp:coreProperties>
</file>