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91E-9810-2B41-90AC-E85DB000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F434-7540-1242-B2F0-2906259BB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BF7C-006E-C341-83CF-8803489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E753-BB9E-BB4F-A6DD-DE269AB5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4A71-D389-0A42-A201-EBA593FD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B1AF-11D1-534A-8F96-4A5B09C6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AADC5-2484-7344-A5B6-070A9694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450E-0CB8-F24D-B845-37D4C3C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A6CF-767B-0440-9597-3E7AC29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DEA9-8D24-8047-91A7-4CE7E815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146B8-7213-E344-A889-8BE45E92E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9ED15-3526-CA49-852D-85D02AA3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AE73-387A-FB4C-A033-A5A21C16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D031-80CC-814F-BEA0-D4847A47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B5F0-EB84-C74A-BB3A-E45BA5E0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B81E-F0AB-F445-A2BB-61E52456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A2B9-57E9-944F-9DA1-FCD3698B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CBA4-BA5B-E746-BD84-B5E78A61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C8A2-F6A1-4A47-AF8A-AC577206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EE19-D708-784A-ADA6-D2D71823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843A-DC36-2D47-8DD5-AA7F5920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6C0E-2B44-F247-A00F-4316D59F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4712-D7C1-7042-829B-72D7FDA6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4C67-E70B-BE45-9032-6A7A414E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EEB0-358B-E945-809E-2232454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D3D-0495-6C43-A71C-7E306B23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BCE8-3ECA-CC4E-80FF-544B3B7D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C093-9AF8-A54F-8CEA-56208E2C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EDCC-FA48-AE4B-86AC-92C80BB4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C585A-508D-9C46-8841-BA207F7F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E015-4EF5-5B41-85A3-4FB1934B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30C4-3EB8-624A-B4F0-D39EF230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0CBD-7D72-D146-BF46-BE5ACC63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D4D3-05C3-254C-A600-CC8D5559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717B-36EF-D841-B35B-A1DAE3EB7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229C9-ACC1-AA44-B165-1F349F20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BA655-EF44-3448-90ED-9D2FE19C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FB57F-85D7-1D41-8C09-3A719D80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D4059-CB71-A349-999A-E9F3BBB3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1891-EEE8-2D46-8A9A-ED262C8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B14AC-AAAB-1A41-ACA4-616E202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2F34-1EAE-A74B-BEFC-B791881E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599B-0348-2A4E-A743-FFD1BCAB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60472-6E35-1F4A-84EC-1AA6BACC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895B2-8A86-DB45-BAC2-1F172A2D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A95D-BBA2-DE41-BCCF-93E5051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EBBE-6B45-B941-8D37-9F10082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B394-75BE-8249-9F77-E51FE89E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6DC5-8F89-2F4E-921E-A0C89776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9E15-0625-0949-B5A0-BE2AF8EC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2F63-209F-3D45-B440-87020A3A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A060-5527-144E-B847-0579E891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388-E015-BB49-9B1A-9B71C502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3A242-B647-7B4C-9FE2-24376C9F2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993A-D009-C443-874F-66312D5B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909A-0CD4-C148-B2EA-C81837AB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FECC-9338-D049-B1A1-AB6E5FEC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4265-7EAC-3F4E-ABB0-105EA72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76D9-AF28-294E-8E8F-7083AD2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5CF-7578-A94C-8C1A-098FC0A9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ADB1-5336-A945-BF13-9993C5540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0-C315-3345-90CD-DEF36AD6570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D94-C4AC-4B41-BED2-FF45008C0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9BA0-B443-5D40-896A-8F0F37D27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4817-0F71-644D-B2F4-1FB13705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sign, pole&#10;&#10;Description automatically generated">
            <a:extLst>
              <a:ext uri="{FF2B5EF4-FFF2-40B4-BE49-F238E27FC236}">
                <a16:creationId xmlns:a16="http://schemas.microsoft.com/office/drawing/2014/main" id="{6FFA71DD-AA7C-0240-8BD8-6D425BBA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11" y="1296601"/>
            <a:ext cx="2547382" cy="2547382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4E32E02-90AF-A840-911D-55694989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93" y="1296601"/>
            <a:ext cx="4976791" cy="2793486"/>
          </a:xfrm>
          <a:prstGeom prst="rect">
            <a:avLst/>
          </a:prstGeom>
        </p:spPr>
      </p:pic>
      <p:pic>
        <p:nvPicPr>
          <p:cNvPr id="1028" name="Picture 4" descr="Directorate General of Health Services (DGHS) - Divo Solutions Limited">
            <a:extLst>
              <a:ext uri="{FF2B5EF4-FFF2-40B4-BE49-F238E27FC236}">
                <a16:creationId xmlns:a16="http://schemas.microsoft.com/office/drawing/2014/main" id="{2ADB7463-72C4-D64D-AC6E-CBADAA88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5" y="1031499"/>
            <a:ext cx="2911184" cy="30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0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2</cp:revision>
  <dcterms:created xsi:type="dcterms:W3CDTF">2021-04-22T18:54:32Z</dcterms:created>
  <dcterms:modified xsi:type="dcterms:W3CDTF">2021-04-22T21:39:51Z</dcterms:modified>
</cp:coreProperties>
</file>