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0E7"/>
    <a:srgbClr val="202085"/>
    <a:srgbClr val="1F2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B538-5FF0-BB6D-711A-AC43104F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0D74A-AE1C-AC7C-3571-5D20288CC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5A57-68F8-A6F3-0D21-182C2A92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AD68-CC7C-413D-DD8A-42F69076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A0D4-E5CC-F4C8-6380-260D81E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627C-6F40-34E4-0C01-3CCBE58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B92C-986E-B6CD-2DE6-402446B35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E3B9-2AF3-568A-CC80-B25794A7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F3E8-3739-E970-8FE7-A88864B4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324A-00DE-5210-43A1-8097198F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D9859-D0FB-D9EB-670F-E5D5C483D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7A4B-DF4D-61A0-B079-AF1D82D6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5BCC-E313-F497-5228-3BD436A6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9C1B-5C4A-BC96-80E2-FA7F8E99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1AFF-2F65-86A9-E897-25D9BDA3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DF2E-1E98-36CC-4B6D-DDB72686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D429-6FE7-C7BD-6FD5-E8336476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47E9-415B-2E5D-2F3B-DCCC9FBF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A3D7-5611-87A1-4059-8E34A1F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FD46-A43C-2F50-0F75-1A2AEF93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3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616B-CC79-5228-44C9-FA061946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28B53-5E19-AF32-C7AA-F76D0A6A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85AC-24DB-1501-5B32-F993E838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5012-764E-553E-5B8D-CFEEAB01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2374-2C21-6079-64FA-766D84EE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A57D-F3F5-BF70-3D2D-52E0B579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52A5-ADED-6ABD-93A3-8096C3537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63A6F-9793-EFB7-B4EC-5FE173AD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B5D38-2A82-75EE-6F9E-DAE37FC4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8D3E-D36B-01A9-76F8-2051F75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2C1F8-B13A-BBA6-B0D9-19FD8A19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8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C1F5-D9FC-4DD5-AD3A-1FBEB817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C2BA-EDB2-A986-EF45-F164EF34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60A4-6F4B-1D4E-E1C7-1FDC2705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B957B-0DD8-EE2B-2A96-4DC23E6B4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FBA27-1596-A2CB-C058-91672DEB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E79BD-0AE4-4CB2-D863-D5786859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73232-D71F-4A9A-3509-DC3614C1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6DB21-32ED-69E4-CC5F-17E8F1C3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1A9-FC18-1D7B-3E6F-0D98BCD4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48B12-580A-82AC-9DB1-D907B6EB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7ADEB-E701-5948-E63C-007B3919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A4292-ADC2-370B-A56A-05E7FCBF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F0DF9-24F1-DC2E-C254-F53532B0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67C5D-0D17-1CB6-5A58-5050B5F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4A0F-5C02-5665-6B72-7C37D216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E0F6-5AD0-1D6E-0240-D330CA1F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37B1-82DF-1C20-6AE4-47992A7F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785E-CCDB-BEFF-53D0-CBAAB7694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09B6B-5DE4-06A6-A634-B11C718B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BFDE7-D2EB-FCD6-0ED7-0281797A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16250-E8C1-7518-D4D4-669C6831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4E75-E17E-9D75-A8EA-C62D293B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0D45F-8BC9-84DF-19D2-1E7A4B93E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DAE0-619B-3622-93E9-2433BC0CB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79C8-5C79-06F8-3662-8E30629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B54A-C789-057B-8509-C0FFF560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0854-148C-5FE8-F168-E4EF2731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91BCB-58A4-998A-5E51-49F860DB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E691-5857-130F-ACF0-7ECDD917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5BFC-1491-BD54-8737-859662DA1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1454A-367A-084B-9EA7-2988C4D61224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3CA4-D8AA-C04D-287E-32B3C8CC3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6F5B-9067-2C38-E668-336BF595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185B8480-5A40-81D5-BCEB-9FBAF932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5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AABF12A-8D8C-098F-CB74-D186BA8BB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7659" y="898157"/>
            <a:ext cx="1639614" cy="368254"/>
          </a:xfrm>
        </p:spPr>
        <p:txBody>
          <a:bodyPr>
            <a:normAutofit/>
          </a:bodyPr>
          <a:lstStyle/>
          <a:p>
            <a:r>
              <a:rPr lang="en-US" sz="1800" dirty="0"/>
              <a:t>Kathmandu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3733F-6F87-9011-C90D-E4B3E735A13F}"/>
              </a:ext>
            </a:extLst>
          </p:cNvPr>
          <p:cNvSpPr txBox="1"/>
          <p:nvPr/>
        </p:nvSpPr>
        <p:spPr>
          <a:xfrm>
            <a:off x="358346" y="5078627"/>
            <a:ext cx="2563530" cy="160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313E74-1EA6-56DB-3962-EE04992A3981}"/>
              </a:ext>
            </a:extLst>
          </p:cNvPr>
          <p:cNvSpPr/>
          <p:nvPr/>
        </p:nvSpPr>
        <p:spPr>
          <a:xfrm>
            <a:off x="472948" y="5567187"/>
            <a:ext cx="210207" cy="176048"/>
          </a:xfrm>
          <a:prstGeom prst="ellipse">
            <a:avLst/>
          </a:prstGeom>
          <a:solidFill>
            <a:srgbClr val="00D0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B5F5A0-0FF9-0CEF-6589-B9742FE908B4}"/>
              </a:ext>
            </a:extLst>
          </p:cNvPr>
          <p:cNvSpPr/>
          <p:nvPr/>
        </p:nvSpPr>
        <p:spPr>
          <a:xfrm>
            <a:off x="462447" y="5799599"/>
            <a:ext cx="210207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5E48B-A737-BD72-56AF-6A0188D8F732}"/>
              </a:ext>
            </a:extLst>
          </p:cNvPr>
          <p:cNvSpPr/>
          <p:nvPr/>
        </p:nvSpPr>
        <p:spPr>
          <a:xfrm>
            <a:off x="462450" y="6239086"/>
            <a:ext cx="210207" cy="176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B96C86-8483-C400-7EB6-6A0D2F83E0ED}"/>
              </a:ext>
            </a:extLst>
          </p:cNvPr>
          <p:cNvSpPr/>
          <p:nvPr/>
        </p:nvSpPr>
        <p:spPr>
          <a:xfrm>
            <a:off x="462451" y="6473935"/>
            <a:ext cx="210207" cy="176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CDA022-B10B-F5DC-0FC3-9DE8613B804E}"/>
              </a:ext>
            </a:extLst>
          </p:cNvPr>
          <p:cNvSpPr/>
          <p:nvPr/>
        </p:nvSpPr>
        <p:spPr>
          <a:xfrm>
            <a:off x="462446" y="6032012"/>
            <a:ext cx="210207" cy="176048"/>
          </a:xfrm>
          <a:prstGeom prst="ellipse">
            <a:avLst/>
          </a:prstGeom>
          <a:solidFill>
            <a:srgbClr val="2020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BCFEA-B1AD-BCB8-7A8F-CE01182354BC}"/>
              </a:ext>
            </a:extLst>
          </p:cNvPr>
          <p:cNvSpPr txBox="1"/>
          <p:nvPr/>
        </p:nvSpPr>
        <p:spPr>
          <a:xfrm>
            <a:off x="567551" y="5108028"/>
            <a:ext cx="22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Drinking water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59DE7-A6A7-A766-4C0E-8329B96D4A7B}"/>
              </a:ext>
            </a:extLst>
          </p:cNvPr>
          <p:cNvSpPr txBox="1"/>
          <p:nvPr/>
        </p:nvSpPr>
        <p:spPr>
          <a:xfrm>
            <a:off x="672653" y="6419620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municipal supply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19B8F-C416-632C-EFA2-33C4522E6199}"/>
              </a:ext>
            </a:extLst>
          </p:cNvPr>
          <p:cNvSpPr txBox="1"/>
          <p:nvPr/>
        </p:nvSpPr>
        <p:spPr>
          <a:xfrm>
            <a:off x="683155" y="6203564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surface water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BA6BE-94A2-C27F-CB80-BE748BDA7AC8}"/>
              </a:ext>
            </a:extLst>
          </p:cNvPr>
          <p:cNvSpPr txBox="1"/>
          <p:nvPr/>
        </p:nvSpPr>
        <p:spPr>
          <a:xfrm>
            <a:off x="693652" y="5994872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municipal Supply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EBAE4-B29B-110F-11ED-55041B761917}"/>
              </a:ext>
            </a:extLst>
          </p:cNvPr>
          <p:cNvSpPr txBox="1"/>
          <p:nvPr/>
        </p:nvSpPr>
        <p:spPr>
          <a:xfrm>
            <a:off x="714651" y="5742996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Municipal Supply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68342-A4D3-AB94-639F-E1B7CD7E2248}"/>
              </a:ext>
            </a:extLst>
          </p:cNvPr>
          <p:cNvSpPr txBox="1"/>
          <p:nvPr/>
        </p:nvSpPr>
        <p:spPr>
          <a:xfrm>
            <a:off x="725104" y="5498717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bore or tube well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DD1F660-920E-DD67-83FD-2445B1DE5AFC}"/>
              </a:ext>
            </a:extLst>
          </p:cNvPr>
          <p:cNvSpPr txBox="1">
            <a:spLocks/>
          </p:cNvSpPr>
          <p:nvPr/>
        </p:nvSpPr>
        <p:spPr>
          <a:xfrm>
            <a:off x="7183817" y="3711890"/>
            <a:ext cx="1639614" cy="36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Banepa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6D8961D-FCB7-6092-0188-53AE9E71ABE0}"/>
              </a:ext>
            </a:extLst>
          </p:cNvPr>
          <p:cNvSpPr txBox="1">
            <a:spLocks/>
          </p:cNvSpPr>
          <p:nvPr/>
        </p:nvSpPr>
        <p:spPr>
          <a:xfrm>
            <a:off x="3632886" y="2238226"/>
            <a:ext cx="1639614" cy="36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Bhaktapur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98D6A67-9230-56EC-1FB5-5B37F890C78D}"/>
              </a:ext>
            </a:extLst>
          </p:cNvPr>
          <p:cNvSpPr txBox="1">
            <a:spLocks/>
          </p:cNvSpPr>
          <p:nvPr/>
        </p:nvSpPr>
        <p:spPr>
          <a:xfrm>
            <a:off x="-136652" y="2620138"/>
            <a:ext cx="1639614" cy="36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Lalitpur</a:t>
            </a:r>
          </a:p>
        </p:txBody>
      </p:sp>
    </p:spTree>
    <p:extLst>
      <p:ext uri="{BB962C8B-B14F-4D97-AF65-F5344CB8AC3E}">
        <p14:creationId xmlns:p14="http://schemas.microsoft.com/office/powerpoint/2010/main" val="73127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1</cp:revision>
  <dcterms:created xsi:type="dcterms:W3CDTF">2022-09-14T01:42:15Z</dcterms:created>
  <dcterms:modified xsi:type="dcterms:W3CDTF">2022-09-14T02:01:45Z</dcterms:modified>
</cp:coreProperties>
</file>