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0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227" d="100"/>
          <a:sy n="227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98593"/>
            <a:ext cx="4800600" cy="1273387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4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3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4733"/>
            <a:ext cx="138017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4733"/>
            <a:ext cx="406050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911860"/>
            <a:ext cx="5520690" cy="1521460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4734"/>
            <a:ext cx="552069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96620"/>
            <a:ext cx="2707838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36040"/>
            <a:ext cx="270783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96620"/>
            <a:ext cx="2721174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36040"/>
            <a:ext cx="272117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2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26627"/>
            <a:ext cx="3240405" cy="2599267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26627"/>
            <a:ext cx="3240405" cy="2599267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A07-BE9E-004E-B6FA-9487141C78D7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3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31A07-BE9E-004E-B6FA-9487141C78D7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4D7C-A075-5E43-AC77-B8F3E930F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1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9366-A0E5-8B4C-A1E3-CF113A3AC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05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788AC-9893-484B-BC2A-56116D244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050" b="1"/>
          </a:p>
        </p:txBody>
      </p:sp>
      <p:pic>
        <p:nvPicPr>
          <p:cNvPr id="5" name="Picture 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6EB9F0A7-AB6D-7E4E-AA70-B5765560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575"/>
            <a:ext cx="6400799" cy="360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BA3773-4D0F-8145-B73A-BB486A50DA94}"/>
              </a:ext>
            </a:extLst>
          </p:cNvPr>
          <p:cNvSpPr txBox="1"/>
          <p:nvPr/>
        </p:nvSpPr>
        <p:spPr>
          <a:xfrm>
            <a:off x="1306109" y="982590"/>
            <a:ext cx="10747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Kathmandu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13E6B-AAF8-FF42-B0A1-2EB003B2DC94}"/>
              </a:ext>
            </a:extLst>
          </p:cNvPr>
          <p:cNvSpPr txBox="1"/>
          <p:nvPr/>
        </p:nvSpPr>
        <p:spPr>
          <a:xfrm>
            <a:off x="4238815" y="1976271"/>
            <a:ext cx="10963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Kavre</a:t>
            </a:r>
          </a:p>
        </p:txBody>
      </p:sp>
    </p:spTree>
    <p:extLst>
      <p:ext uri="{BB962C8B-B14F-4D97-AF65-F5344CB8AC3E}">
        <p14:creationId xmlns:p14="http://schemas.microsoft.com/office/powerpoint/2010/main" val="359090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480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LeBoa</dc:creator>
  <cp:lastModifiedBy>Chris LeBoa</cp:lastModifiedBy>
  <cp:revision>3</cp:revision>
  <dcterms:created xsi:type="dcterms:W3CDTF">2021-07-01T16:45:58Z</dcterms:created>
  <dcterms:modified xsi:type="dcterms:W3CDTF">2023-09-28T21:32:47Z</dcterms:modified>
</cp:coreProperties>
</file>