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48" d="100"/>
          <a:sy n="248" d="100"/>
        </p:scale>
        <p:origin x="4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74121"/>
            <a:ext cx="4800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200679"/>
            <a:ext cx="4800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21709"/>
            <a:ext cx="138017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21709"/>
            <a:ext cx="4060508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69913"/>
            <a:ext cx="55206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529821"/>
            <a:ext cx="55206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21709"/>
            <a:ext cx="552069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560388"/>
            <a:ext cx="27078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835025"/>
            <a:ext cx="270783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560388"/>
            <a:ext cx="272117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835025"/>
            <a:ext cx="272117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29142"/>
            <a:ext cx="324040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29142"/>
            <a:ext cx="324040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21709"/>
            <a:ext cx="55206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08542"/>
            <a:ext cx="55206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52F-5317-CA4D-A50C-4C6E8C342E74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118784"/>
            <a:ext cx="21602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E541-41D3-634A-BA3E-ABB6C86B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3D7-B63F-E9CF-A151-92A6CD125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6CDF-55C6-24B4-1B61-117D979AA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people on a beach near a body of water&#10;&#10;Description automatically generated">
            <a:extLst>
              <a:ext uri="{FF2B5EF4-FFF2-40B4-BE49-F238E27FC236}">
                <a16:creationId xmlns:a16="http://schemas.microsoft.com/office/drawing/2014/main" id="{BF4D5FFB-5315-B3D5-8015-B243A1B483BD}"/>
              </a:ext>
            </a:extLst>
          </p:cNvPr>
          <p:cNvPicPr/>
          <p:nvPr/>
        </p:nvPicPr>
        <p:blipFill>
          <a:blip r:embed="rId2"/>
          <a:srcRect l="13411" t="12926" r="10299" b="28977"/>
          <a:stretch>
            <a:fillRect/>
          </a:stretch>
        </p:blipFill>
        <p:spPr>
          <a:xfrm>
            <a:off x="-1" y="-18142"/>
            <a:ext cx="2676076" cy="2304141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DE349-E530-8C63-C1E6-A000B4AAD1B7}"/>
              </a:ext>
            </a:extLst>
          </p:cNvPr>
          <p:cNvPicPr/>
          <p:nvPr/>
        </p:nvPicPr>
        <p:blipFill>
          <a:blip r:embed="rId3"/>
          <a:srcRect t="12937" r="53297" b="10280"/>
          <a:stretch>
            <a:fillRect/>
          </a:stretch>
        </p:blipFill>
        <p:spPr>
          <a:xfrm>
            <a:off x="2676075" y="-18141"/>
            <a:ext cx="2137368" cy="2304140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F819-F72B-1730-5CC3-F878ABE245DD}"/>
              </a:ext>
            </a:extLst>
          </p:cNvPr>
          <p:cNvPicPr/>
          <p:nvPr/>
        </p:nvPicPr>
        <p:blipFill>
          <a:blip r:embed="rId4"/>
          <a:srcRect l="20307" t="27767" r="17317" b="25408"/>
          <a:stretch>
            <a:fillRect/>
          </a:stretch>
        </p:blipFill>
        <p:spPr>
          <a:xfrm>
            <a:off x="4777483" y="-18142"/>
            <a:ext cx="1623317" cy="23041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757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1</cp:revision>
  <dcterms:created xsi:type="dcterms:W3CDTF">2023-08-30T22:04:12Z</dcterms:created>
  <dcterms:modified xsi:type="dcterms:W3CDTF">2023-08-30T22:07:16Z</dcterms:modified>
</cp:coreProperties>
</file>