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60" d="100"/>
          <a:sy n="160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C975-732F-E540-8F21-C04EF97626A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4AAC-203A-F74B-8A7F-0402E0C4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9037-B141-A635-A32E-6BC968493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0AA3-E155-5007-B354-650C63A03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F17974E7-2A03-A1DD-765F-1665E8C20B8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84039"/>
            <a:ext cx="6265628" cy="52478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31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1</cp:revision>
  <dcterms:created xsi:type="dcterms:W3CDTF">2023-08-30T22:14:37Z</dcterms:created>
  <dcterms:modified xsi:type="dcterms:W3CDTF">2023-08-30T22:15:44Z</dcterms:modified>
</cp:coreProperties>
</file>