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407275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3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1646133"/>
            <a:ext cx="6296184" cy="3501813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5282989"/>
            <a:ext cx="5555456" cy="2428451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535517"/>
            <a:ext cx="159719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1" y="535517"/>
            <a:ext cx="469899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2507618"/>
            <a:ext cx="6388775" cy="4184014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6731215"/>
            <a:ext cx="6388775" cy="2200274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2677584"/>
            <a:ext cx="3148092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2677584"/>
            <a:ext cx="3148092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535519"/>
            <a:ext cx="638877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6" y="2465706"/>
            <a:ext cx="3133624" cy="1208404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6" y="3674110"/>
            <a:ext cx="313362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2465706"/>
            <a:ext cx="3149057" cy="1208404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3674110"/>
            <a:ext cx="314905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670560"/>
            <a:ext cx="2389039" cy="234696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1448226"/>
            <a:ext cx="3749933" cy="7147983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3017520"/>
            <a:ext cx="2389039" cy="5590329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670560"/>
            <a:ext cx="2389039" cy="234696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1448226"/>
            <a:ext cx="3749933" cy="7147983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3017520"/>
            <a:ext cx="2389039" cy="5590329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535519"/>
            <a:ext cx="638877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2677584"/>
            <a:ext cx="638877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9322649"/>
            <a:ext cx="166663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30DC-E89D-6048-A8A0-2DB984B67610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9322649"/>
            <a:ext cx="249995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9322649"/>
            <a:ext cx="166663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517-2B51-B04C-BF73-9E4A9AC8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2CC5-642F-D294-477C-2913F212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74864" y="-335837"/>
            <a:ext cx="6296184" cy="917526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i="1" dirty="0"/>
              <a:t>. Salmonella </a:t>
            </a:r>
            <a:r>
              <a:rPr lang="en-US" sz="2000" dirty="0"/>
              <a:t>Typhi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6D6FA-E328-F320-199B-6B029C7B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map of a river&#10;&#10;Description automatically generated">
            <a:extLst>
              <a:ext uri="{FF2B5EF4-FFF2-40B4-BE49-F238E27FC236}">
                <a16:creationId xmlns:a16="http://schemas.microsoft.com/office/drawing/2014/main" id="{73A20561-96A9-8953-11CF-528F65AB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329"/>
            <a:ext cx="7407275" cy="52405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D152CA-88F4-A906-481D-4AD84A5D8A11}"/>
              </a:ext>
            </a:extLst>
          </p:cNvPr>
          <p:cNvSpPr txBox="1">
            <a:spLocks/>
          </p:cNvSpPr>
          <p:nvPr/>
        </p:nvSpPr>
        <p:spPr>
          <a:xfrm>
            <a:off x="-1728861" y="4287832"/>
            <a:ext cx="6296184" cy="917526"/>
          </a:xfrm>
          <a:prstGeom prst="rect">
            <a:avLst/>
          </a:prstGeom>
        </p:spPr>
        <p:txBody>
          <a:bodyPr vert="horz" lIns="98764" tIns="49382" rIns="98764" bIns="49382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B. </a:t>
            </a:r>
            <a:r>
              <a:rPr lang="en-US" sz="2000" i="1" dirty="0"/>
              <a:t>Salmonella </a:t>
            </a:r>
            <a:r>
              <a:rPr lang="en-US" sz="2000" dirty="0"/>
              <a:t>Paratyphi A</a:t>
            </a:r>
          </a:p>
        </p:txBody>
      </p:sp>
      <p:pic>
        <p:nvPicPr>
          <p:cNvPr id="5" name="Picture 4" descr="A map of a river&#10;&#10;Description automatically generated">
            <a:extLst>
              <a:ext uri="{FF2B5EF4-FFF2-40B4-BE49-F238E27FC236}">
                <a16:creationId xmlns:a16="http://schemas.microsoft.com/office/drawing/2014/main" id="{24613CE4-FAE8-4557-DE62-714A45665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4"/>
          <a:stretch/>
        </p:blipFill>
        <p:spPr>
          <a:xfrm>
            <a:off x="-2" y="5127727"/>
            <a:ext cx="7407275" cy="4930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AD8612-3144-3DE8-590B-24231581875A}"/>
              </a:ext>
            </a:extLst>
          </p:cNvPr>
          <p:cNvSpPr/>
          <p:nvPr/>
        </p:nvSpPr>
        <p:spPr>
          <a:xfrm>
            <a:off x="5390707" y="4930674"/>
            <a:ext cx="2016566" cy="4667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16D39-2077-74C1-6A5F-E5E0D9832677}"/>
              </a:ext>
            </a:extLst>
          </p:cNvPr>
          <p:cNvCxnSpPr/>
          <p:nvPr/>
        </p:nvCxnSpPr>
        <p:spPr>
          <a:xfrm flipH="1">
            <a:off x="2558469" y="2400625"/>
            <a:ext cx="818707" cy="449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DFA696-656C-479A-FE19-E5A52CAF5FCE}"/>
              </a:ext>
            </a:extLst>
          </p:cNvPr>
          <p:cNvCxnSpPr>
            <a:cxnSpLocks/>
          </p:cNvCxnSpPr>
          <p:nvPr/>
        </p:nvCxnSpPr>
        <p:spPr>
          <a:xfrm>
            <a:off x="4965405" y="3240797"/>
            <a:ext cx="290623" cy="573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490B2C-F9EC-3BDF-5A82-7FEBC797083B}"/>
              </a:ext>
            </a:extLst>
          </p:cNvPr>
          <p:cNvCxnSpPr>
            <a:cxnSpLocks/>
          </p:cNvCxnSpPr>
          <p:nvPr/>
        </p:nvCxnSpPr>
        <p:spPr>
          <a:xfrm>
            <a:off x="1016275" y="3240797"/>
            <a:ext cx="0" cy="841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462E98-F482-EF90-F61A-8D8A15C5D165}"/>
              </a:ext>
            </a:extLst>
          </p:cNvPr>
          <p:cNvSpPr txBox="1"/>
          <p:nvPr/>
        </p:nvSpPr>
        <p:spPr>
          <a:xfrm rot="16200000">
            <a:off x="439675" y="3354499"/>
            <a:ext cx="87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Water flow</a:t>
            </a:r>
          </a:p>
        </p:txBody>
      </p:sp>
    </p:spTree>
    <p:extLst>
      <p:ext uri="{BB962C8B-B14F-4D97-AF65-F5344CB8AC3E}">
        <p14:creationId xmlns:p14="http://schemas.microsoft.com/office/powerpoint/2010/main" val="199947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3139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A. Salmonella Typhi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S. Typhi </dc:title>
  <dc:creator>Chris LeBoa</dc:creator>
  <cp:lastModifiedBy>Chris LeBoa</cp:lastModifiedBy>
  <cp:revision>6</cp:revision>
  <dcterms:created xsi:type="dcterms:W3CDTF">2023-07-19T07:02:02Z</dcterms:created>
  <dcterms:modified xsi:type="dcterms:W3CDTF">2023-08-05T12:56:05Z</dcterms:modified>
</cp:coreProperties>
</file>