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3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09424"/>
            <a:ext cx="5440680" cy="278553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202378"/>
            <a:ext cx="4800600" cy="193172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25979"/>
            <a:ext cx="1380173" cy="6780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25979"/>
            <a:ext cx="4060508" cy="6780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994696"/>
            <a:ext cx="5520690" cy="3328193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354375"/>
            <a:ext cx="5520690" cy="1750218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29896"/>
            <a:ext cx="272034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29896"/>
            <a:ext cx="272034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5981"/>
            <a:ext cx="5520690" cy="1546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961357"/>
            <a:ext cx="2707838" cy="96123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922588"/>
            <a:ext cx="2707838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961357"/>
            <a:ext cx="2721174" cy="96123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922588"/>
            <a:ext cx="2721174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33400"/>
            <a:ext cx="2064425" cy="18669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51998"/>
            <a:ext cx="3240405" cy="5685896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00300"/>
            <a:ext cx="2064425" cy="444685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33400"/>
            <a:ext cx="2064425" cy="18669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51998"/>
            <a:ext cx="3240405" cy="5685896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00300"/>
            <a:ext cx="2064425" cy="444685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25981"/>
            <a:ext cx="5520690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29896"/>
            <a:ext cx="5520690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415744"/>
            <a:ext cx="144018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30DC-E89D-6048-A8A0-2DB984B6761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415744"/>
            <a:ext cx="216027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415744"/>
            <a:ext cx="144018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openstreetmap.org/about/" TargetMode="External"/><Relationship Id="rId4" Type="http://schemas.openxmlformats.org/officeDocument/2006/relationships/hyperlink" Target="https://www.mapbox.com/about/ma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2CC5-642F-D294-477C-2913F212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87796" y="-354613"/>
            <a:ext cx="5440680" cy="792856"/>
          </a:xfrm>
        </p:spPr>
        <p:txBody>
          <a:bodyPr>
            <a:normAutofit/>
          </a:bodyPr>
          <a:lstStyle/>
          <a:p>
            <a:r>
              <a:rPr lang="en-US" sz="1728" dirty="0"/>
              <a:t>A</a:t>
            </a:r>
            <a:r>
              <a:rPr lang="en-US" sz="1728" i="1" dirty="0"/>
              <a:t>. S. </a:t>
            </a:r>
            <a:r>
              <a:rPr lang="en-US" sz="1728" dirty="0"/>
              <a:t>Typhi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6D6FA-E328-F320-199B-6B029C7B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map of a river&#10;&#10;Description automatically generated">
            <a:extLst>
              <a:ext uri="{FF2B5EF4-FFF2-40B4-BE49-F238E27FC236}">
                <a16:creationId xmlns:a16="http://schemas.microsoft.com/office/drawing/2014/main" id="{73A20561-96A9-8953-11CF-528F65AB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428"/>
            <a:ext cx="6400800" cy="4528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D152CA-88F4-A906-481D-4AD84A5D8A11}"/>
              </a:ext>
            </a:extLst>
          </p:cNvPr>
          <p:cNvSpPr txBox="1">
            <a:spLocks/>
          </p:cNvSpPr>
          <p:nvPr/>
        </p:nvSpPr>
        <p:spPr>
          <a:xfrm>
            <a:off x="-1842154" y="3980789"/>
            <a:ext cx="5440680" cy="792856"/>
          </a:xfrm>
          <a:prstGeom prst="rect">
            <a:avLst/>
          </a:prstGeom>
        </p:spPr>
        <p:txBody>
          <a:bodyPr vert="horz" lIns="85344" tIns="42672" rIns="85344" bIns="42672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28" dirty="0"/>
              <a:t>B. </a:t>
            </a:r>
            <a:r>
              <a:rPr lang="en-US" sz="1728" i="1" dirty="0"/>
              <a:t>S. </a:t>
            </a:r>
            <a:r>
              <a:rPr lang="en-US" sz="1728" dirty="0"/>
              <a:t>Paratyphi A</a:t>
            </a:r>
          </a:p>
        </p:txBody>
      </p:sp>
      <p:pic>
        <p:nvPicPr>
          <p:cNvPr id="5" name="Picture 4" descr="A map of a river&#10;&#10;Description automatically generated">
            <a:extLst>
              <a:ext uri="{FF2B5EF4-FFF2-40B4-BE49-F238E27FC236}">
                <a16:creationId xmlns:a16="http://schemas.microsoft.com/office/drawing/2014/main" id="{24613CE4-FAE8-4557-DE62-714A45665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4"/>
          <a:stretch/>
        </p:blipFill>
        <p:spPr>
          <a:xfrm>
            <a:off x="-2" y="4729283"/>
            <a:ext cx="6400800" cy="4260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AD8612-3144-3DE8-590B-24231581875A}"/>
              </a:ext>
            </a:extLst>
          </p:cNvPr>
          <p:cNvSpPr/>
          <p:nvPr/>
        </p:nvSpPr>
        <p:spPr>
          <a:xfrm>
            <a:off x="4658236" y="4559004"/>
            <a:ext cx="1742562" cy="403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5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16D39-2077-74C1-6A5F-E5E0D9832677}"/>
              </a:ext>
            </a:extLst>
          </p:cNvPr>
          <p:cNvCxnSpPr/>
          <p:nvPr/>
        </p:nvCxnSpPr>
        <p:spPr>
          <a:xfrm flipH="1">
            <a:off x="2210834" y="1729087"/>
            <a:ext cx="707464" cy="388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DFA696-656C-479A-FE19-E5A52CAF5FCE}"/>
              </a:ext>
            </a:extLst>
          </p:cNvPr>
          <p:cNvCxnSpPr>
            <a:cxnSpLocks/>
          </p:cNvCxnSpPr>
          <p:nvPr/>
        </p:nvCxnSpPr>
        <p:spPr>
          <a:xfrm>
            <a:off x="4290724" y="2455101"/>
            <a:ext cx="251134" cy="495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490B2C-F9EC-3BDF-5A82-7FEBC797083B}"/>
              </a:ext>
            </a:extLst>
          </p:cNvPr>
          <p:cNvCxnSpPr>
            <a:cxnSpLocks/>
          </p:cNvCxnSpPr>
          <p:nvPr/>
        </p:nvCxnSpPr>
        <p:spPr>
          <a:xfrm>
            <a:off x="878187" y="2455100"/>
            <a:ext cx="0" cy="727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62E98-F482-EF90-F61A-8D8A15C5D165}"/>
              </a:ext>
            </a:extLst>
          </p:cNvPr>
          <p:cNvSpPr txBox="1"/>
          <p:nvPr/>
        </p:nvSpPr>
        <p:spPr>
          <a:xfrm rot="16200000">
            <a:off x="363208" y="2547068"/>
            <a:ext cx="790601" cy="25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7" dirty="0"/>
              <a:t>Water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ABC2E-3C6F-DB0A-D6F2-D8AE70DFE2A4}"/>
              </a:ext>
            </a:extLst>
          </p:cNvPr>
          <p:cNvSpPr txBox="1"/>
          <p:nvPr/>
        </p:nvSpPr>
        <p:spPr>
          <a:xfrm>
            <a:off x="2796032" y="8096958"/>
            <a:ext cx="2804668" cy="23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1" u="sng" dirty="0">
                <a:solidFill>
                  <a:srgbClr val="007AFC"/>
                </a:solidFill>
                <a:latin typeface="Open Sans" panose="020B0606030504020204" pitchFamily="34" charset="0"/>
                <a:hlinkClick r:id="rId4"/>
              </a:rPr>
              <a:t>© Mapbox</a:t>
            </a:r>
            <a:r>
              <a:rPr lang="en-US" sz="951" dirty="0">
                <a:solidFill>
                  <a:srgbClr val="23262D"/>
                </a:solidFill>
                <a:latin typeface="Open Sans" panose="020B0606030504020204" pitchFamily="34" charset="0"/>
              </a:rPr>
              <a:t>, </a:t>
            </a:r>
            <a:r>
              <a:rPr lang="en-US" sz="951" u="sng" dirty="0">
                <a:solidFill>
                  <a:srgbClr val="007AFC"/>
                </a:solidFill>
                <a:latin typeface="Open Sans" panose="020B0606030504020204" pitchFamily="34" charset="0"/>
                <a:hlinkClick r:id="rId5"/>
              </a:rPr>
              <a:t>© OpenStreetMap</a:t>
            </a:r>
            <a:endParaRPr lang="en-US" sz="95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8F1F4B-B26F-4C6F-801B-ED9BAD0F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" y="8134481"/>
            <a:ext cx="671078" cy="1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7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3109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A. S. Typhi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S. Typhi </dc:title>
  <dc:creator>Chris LeBoa</dc:creator>
  <cp:lastModifiedBy>Chris LeBoa</cp:lastModifiedBy>
  <cp:revision>7</cp:revision>
  <dcterms:created xsi:type="dcterms:W3CDTF">2023-07-19T07:02:02Z</dcterms:created>
  <dcterms:modified xsi:type="dcterms:W3CDTF">2023-08-30T22:13:13Z</dcterms:modified>
</cp:coreProperties>
</file>