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D93-C3FB-CE49-8111-5311A30BF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C938F-06D7-1541-A3FD-55A40FEC6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CE9C6-FDCE-1D41-8BD5-5D28D8B2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AB68F-9540-A54A-903B-A3FDBED1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769F0-9F3D-6A45-8A6C-24A3D5B7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6936-12BB-3741-8E26-573427CE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28B2B-D592-0141-A512-F97CCB517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CBCB9-FB15-B546-B0B5-E9F16240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F83C-951A-8D4A-AD8B-0CC382BD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B1ACC-0978-C842-857C-579A8887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7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0C1E9-7B29-B244-8EEE-46FDC3973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0D728-D0D3-4442-9651-A89A6C82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2D5AF-BDF1-0341-9C7D-FE5A1274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5F13E-2231-8B43-B91E-80C82784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26031-ED98-CC49-ADBA-402930F6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4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B999-6F31-7346-9F3C-6F0C7118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43AA-34E6-7445-BB4F-87B690B2F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7859-9ECA-2244-8753-8EB81FDC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939AB-62D8-7447-B711-4B68C3E7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1C277-D952-1A47-8175-CC260507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A5AF-0DCD-4F4F-8454-E0A18B38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2C927-4874-5240-AB5D-78D28E8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6539-0B31-5045-8A2D-DBEF24EC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31667-85C5-E145-AD8D-B39DD53D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3DB17-ABFF-264E-866E-55AC4482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0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67D7-DBCB-794A-A853-E7E83094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C87CC-8F42-334A-88E6-72C41B330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02B4F-FCE6-3B4C-B159-3B5D4AD4C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6469A-2E39-9948-A911-6BAB7C5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F8D0C-145A-D24D-9CBC-2DF51A64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7C78A-7E8B-9341-B01A-ECBF36CE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7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D056-E278-E64C-AAD4-B4040636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5D3EC-40B3-084F-8AF5-07FB4E26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8C8B7-6DB9-E64A-B306-C940DA924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27F7-6CE2-814A-BA39-1A8C4D045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1E9CB-CE09-2A45-9A56-BA6DA809D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884E8-F043-3A48-A288-45486311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9CC40-3291-B942-BE1B-575B55F2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CDA6D-1966-AA41-AA74-29BAD1F9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6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3386-A1BF-8E46-B6C1-8CC07F6A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22B02-A86C-3B45-BDF5-00337A7C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F456B-C0DD-D54D-83FB-921FB787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C0C8F-AAD9-384B-BDF5-D9BF2491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5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F6E48-1F2D-B545-8AC0-3648E527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0B149-9CF6-0745-A856-3BBCF1E0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5E3EA-8A9A-3340-B045-C6E7EC56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6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90FD-4A30-4448-A214-65A12CFC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754FB-B4E1-A348-A8CA-48345431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85DE7-4C50-6947-B48F-80E11E78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6CECC-EB2E-3844-B90F-8F776CB1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3F265-EAED-7542-BB6C-FC9A9F29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28BE6-5F11-1845-9A41-8E342686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7825-5EA8-094B-A6A6-4A4F8147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3CC99-B638-0244-BE6E-AB8B1C184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5B7C7-CFA8-4045-A940-6B7D84067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422F4-18E9-4E40-9333-711876A0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BE1C3-101B-1242-8955-08A5F8B8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7D976-1A89-634F-8DAC-DD9D862E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7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60795-03DC-2343-8FB0-F85CFD21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B3148-0985-DA43-A56E-555487A9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F6837-BE9A-E840-BF5E-502AC60C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31A07-BE9E-004E-B6FA-9487141C78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FADA3-5796-9841-BE4F-E1EB3609B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E8DA-3379-8D46-8652-4262F1C8B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6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9366-A0E5-8B4C-A1E3-CF113A3AC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20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788AC-9893-484B-BC2A-56116D244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000" b="1"/>
          </a:p>
        </p:txBody>
      </p:sp>
      <p:pic>
        <p:nvPicPr>
          <p:cNvPr id="5" name="Picture 4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6EB9F0A7-AB6D-7E4E-AA70-B5765560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BA3773-4D0F-8145-B73A-BB486A50DA94}"/>
              </a:ext>
            </a:extLst>
          </p:cNvPr>
          <p:cNvSpPr txBox="1"/>
          <p:nvPr/>
        </p:nvSpPr>
        <p:spPr>
          <a:xfrm>
            <a:off x="2487827" y="1817172"/>
            <a:ext cx="204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Kathmandu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13E6B-AAF8-FF42-B0A1-2EB003B2DC94}"/>
              </a:ext>
            </a:extLst>
          </p:cNvPr>
          <p:cNvSpPr txBox="1"/>
          <p:nvPr/>
        </p:nvSpPr>
        <p:spPr>
          <a:xfrm>
            <a:off x="8031891" y="3620617"/>
            <a:ext cx="2088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Kavre</a:t>
            </a:r>
          </a:p>
        </p:txBody>
      </p:sp>
    </p:spTree>
    <p:extLst>
      <p:ext uri="{BB962C8B-B14F-4D97-AF65-F5344CB8AC3E}">
        <p14:creationId xmlns:p14="http://schemas.microsoft.com/office/powerpoint/2010/main" val="359090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LeBoa</dc:creator>
  <cp:lastModifiedBy>Chris LeBoa</cp:lastModifiedBy>
  <cp:revision>1</cp:revision>
  <dcterms:created xsi:type="dcterms:W3CDTF">2021-07-01T16:45:58Z</dcterms:created>
  <dcterms:modified xsi:type="dcterms:W3CDTF">2021-07-01T16:52:00Z</dcterms:modified>
</cp:coreProperties>
</file>