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33450" y="1201420"/>
          <a:ext cx="10906760" cy="486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/>
                <a:gridCol w="1242060"/>
                <a:gridCol w="1231900"/>
                <a:gridCol w="1276985"/>
                <a:gridCol w="1391285"/>
                <a:gridCol w="1246505"/>
                <a:gridCol w="1189990"/>
                <a:gridCol w="2153285"/>
              </a:tblGrid>
              <a:tr h="9734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GNSS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IMU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Lidar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Fusion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成熟度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开放度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移植难度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Apollo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GNSS+IMU+LIDAR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向内：可行</a:t>
                      </a:r>
                      <a:endParaRPr lang="zh-CN" altLang="en-US"/>
                    </a:p>
                    <a:p>
                      <a:pPr algn="l">
                        <a:buNone/>
                      </a:pPr>
                      <a:r>
                        <a:rPr lang="zh-CN" altLang="en-US"/>
                        <a:t>向外：难度较高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Autoware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GNSS+LIDAR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容易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734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2551430" y="2501900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32860" y="2501900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5235" y="2501900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1430" y="4451985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55235" y="4451985"/>
            <a:ext cx="337820" cy="3498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Corbel</vt:lpstr>
      <vt:lpstr>Calibri</vt:lpstr>
      <vt:lpstr>微软雅黑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msi</cp:lastModifiedBy>
  <cp:revision>3</cp:revision>
  <dcterms:created xsi:type="dcterms:W3CDTF">2020-04-04T14:18:59Z</dcterms:created>
  <dcterms:modified xsi:type="dcterms:W3CDTF">2020-04-04T14:18:59Z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