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33450" y="1201420"/>
          <a:ext cx="10906760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/>
                <a:gridCol w="1242060"/>
                <a:gridCol w="1231900"/>
                <a:gridCol w="1276985"/>
                <a:gridCol w="1391285"/>
                <a:gridCol w="1246505"/>
                <a:gridCol w="1189990"/>
                <a:gridCol w="2153285"/>
              </a:tblGrid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GNSS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IMU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Lidar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Fusion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开放度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移植难度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Apollo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GNSS+IMU+LIDAR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向内：可行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向外：难度较高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Autoware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LIDAR</a:t>
                      </a:r>
                      <a:r>
                        <a:rPr lang="zh-CN" altLang="en-US"/>
                        <a:t>为主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容易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2551430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32860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5235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1430" y="4451985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55235" y="4451985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Corbel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msi</cp:lastModifiedBy>
  <cp:revision>4</cp:revision>
  <dcterms:created xsi:type="dcterms:W3CDTF">2020-04-04T15:28:28Z</dcterms:created>
  <dcterms:modified xsi:type="dcterms:W3CDTF">2020-04-04T15:28:28Z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