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9318-E2D3-D701-E136-C108D2D1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644E3-FF15-ACB9-D349-6D5C018BE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659F-C2C7-B40E-E07C-F8142DEC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4947-73CC-4AEF-B420-6DB6F404A4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95E3E-F2FF-3F3C-C1DA-2CEC95D1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05CF-309B-AA5F-1A3F-EC3CD031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74C-84DE-47E2-A4B2-DCCF691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2EA2-A092-93FC-F219-C917134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674C8-0E11-449D-68A5-BD73FBEF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B9BC0-ED10-D1B3-2D4C-9454760C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4947-73CC-4AEF-B420-6DB6F404A4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ED4A-6F71-050D-52AC-AA610676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5A33-C19C-7973-9354-F0C86879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74C-84DE-47E2-A4B2-DCCF691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6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158C6-7792-9EA6-A05A-A573697F7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40014-82E6-0CEC-73EA-F5D556FCC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5CC23-9509-A225-2F01-D7B7CABE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4947-73CC-4AEF-B420-6DB6F404A4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FC255-168E-A2CB-DC89-7C69F180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02AE-5B3F-076B-CB3E-EBC4C04D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74C-84DE-47E2-A4B2-DCCF691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8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0873-6DE6-47A2-8501-110EBF6D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4C8D-4453-21AA-93BF-EF67A0F9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65DC-D2D2-128D-8528-A1BDCC9F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4947-73CC-4AEF-B420-6DB6F404A4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4068-86DB-8CDF-F8BD-FE99F806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3FF-138D-319C-2103-74A1091C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74C-84DE-47E2-A4B2-DCCF691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4AAA-69BA-0F8A-4C1E-4D9698BF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B58D-A8B7-3126-8618-AF8F6D21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F8E5-D434-050C-93EF-002A9D7E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4947-73CC-4AEF-B420-6DB6F404A4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4439-42D0-13D0-0454-A78D8375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4150-21BE-0A7D-5D7B-9F15A15F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74C-84DE-47E2-A4B2-DCCF691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E4B3-1530-3FC8-9704-43EC62A1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31EF-9B06-F2F2-CECC-CB4E8662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7A1C2-1208-AEFF-A210-02A0EB85C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258D8-07B0-FBFA-87D9-DEBE524B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4947-73CC-4AEF-B420-6DB6F404A4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51B16-3B58-812B-5E45-A43CB48D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A591D-288E-4EAA-A06C-E5096F16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74C-84DE-47E2-A4B2-DCCF691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5C6F-37BE-3E26-A124-0FF527D0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E0F0F-D1F2-8AB7-CEB0-E8F7C4C0F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D375D-E2A1-1DD2-FDD0-0063EC973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3A86D-2019-60A2-42D0-D6E18971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C3AC6-1257-8FAC-4B53-1951E85A7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9B8FF-EE0C-AD28-55B2-B351AC79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4947-73CC-4AEF-B420-6DB6F404A4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7F24F-6A98-8EB7-5AB7-BD8C0F74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79E1A-E8C0-C022-08D5-B28A8CE0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74C-84DE-47E2-A4B2-DCCF691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2846-DE8D-0AE0-01ED-651446D7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DDE0D-55B8-C1B3-F416-824125A1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4947-73CC-4AEF-B420-6DB6F404A4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0CDF4-F693-E25D-96C3-BA51281F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4F2FF-16A0-9341-4240-1CA54724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74C-84DE-47E2-A4B2-DCCF691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3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4FFCC-A5DA-060F-F430-9D0614CE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4947-73CC-4AEF-B420-6DB6F404A4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2E627-A7EF-2D2C-63B5-C1E7237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C503-7310-EB16-07F3-4A70EF3A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74C-84DE-47E2-A4B2-DCCF691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72C8-61A8-A6C4-257C-22C7BA8C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CF04-ABF2-2499-E3F2-2E56F3A8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E05DC-9EFC-9CFB-721A-09FFF98EC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7BEA-3434-A389-7316-0E1547D1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4947-73CC-4AEF-B420-6DB6F404A4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8585D-F9E0-916D-87E2-3AC8A349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EAA21-2C4A-D3B6-9CF0-B58C4929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74C-84DE-47E2-A4B2-DCCF691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3F5F-2103-2D2C-9002-C7670457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C4213-6C4D-4C27-BD89-A2EBC2B1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9E95-204C-8051-FA0B-809242F85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B21A4-ECE9-6E75-D36A-3658BB1A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4947-73CC-4AEF-B420-6DB6F404A4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D992-3CC1-7786-8284-B10E849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7C215-8351-2C5A-30B8-33664AF3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74C-84DE-47E2-A4B2-DCCF691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4273D-2629-D7E4-7E34-6329A69F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2B3D9-4BE2-EB65-79C1-0E059622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44C9-C038-8374-C031-419E4533C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4947-73CC-4AEF-B420-6DB6F404A4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F678-34F0-FB54-229E-CA1480E41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3234-7096-54E1-9CE6-369943ED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574C-84DE-47E2-A4B2-DCCF6916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9D99DE5-036F-1A8E-6BEC-471E6D27D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759813"/>
            <a:ext cx="4761905" cy="47619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0520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Jeopardy Reveals Revised Hosting Plans For The Remainder Of Season 38 |  Cinemablend">
            <a:extLst>
              <a:ext uri="{FF2B5EF4-FFF2-40B4-BE49-F238E27FC236}">
                <a16:creationId xmlns:a16="http://schemas.microsoft.com/office/drawing/2014/main" id="{5369B4BE-83CA-1277-9094-788F781D6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47" y="759813"/>
            <a:ext cx="4761905" cy="47619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7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ACD7769-D8C2-7777-A518-2C331DD9F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600786"/>
            <a:ext cx="4761905" cy="47619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7877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8AA323-21EC-97A7-BC0A-8192F2924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486072"/>
            <a:ext cx="4761905" cy="47619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3286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oy figurine of a person wearing a red hat&#10;&#10;Description automatically generated with low confidence">
            <a:extLst>
              <a:ext uri="{FF2B5EF4-FFF2-40B4-BE49-F238E27FC236}">
                <a16:creationId xmlns:a16="http://schemas.microsoft.com/office/drawing/2014/main" id="{D06569A1-979C-8E3A-8ACF-50CF84966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71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oy, close&#10;&#10;Description automatically generated">
            <a:extLst>
              <a:ext uri="{FF2B5EF4-FFF2-40B4-BE49-F238E27FC236}">
                <a16:creationId xmlns:a16="http://schemas.microsoft.com/office/drawing/2014/main" id="{FC9987A8-17BD-9E59-869A-E15738196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524172"/>
            <a:ext cx="4761905" cy="47619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61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870DF66B-D7CA-45C6-C257-49F73CD44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394904"/>
            <a:ext cx="4761905" cy="47619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5508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Legette</dc:creator>
  <cp:lastModifiedBy>Christopher Legette</cp:lastModifiedBy>
  <cp:revision>1</cp:revision>
  <dcterms:created xsi:type="dcterms:W3CDTF">2023-01-04T14:02:31Z</dcterms:created>
  <dcterms:modified xsi:type="dcterms:W3CDTF">2023-01-04T17:41:23Z</dcterms:modified>
</cp:coreProperties>
</file>