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213479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447B4C3-37FA-4219-85A5-053ACB3E58C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042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406970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490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72974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2091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2825576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1328994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79572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178543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2737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447B4C3-37FA-4219-85A5-053ACB3E58C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189818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447B4C3-37FA-4219-85A5-053ACB3E58CA}"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266490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96521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388057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0447B4C3-37FA-4219-85A5-053ACB3E58CA}" type="datetimeFigureOut">
              <a:rPr lang="en-US" smtClean="0"/>
              <a:t>11/6/2019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89607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447B4C3-37FA-4219-85A5-053ACB3E58C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1D30-C53D-4508-A3E4-3C68E7FFCCBB}" type="slidenum">
              <a:rPr lang="en-US" smtClean="0"/>
              <a:t>‹Nº›</a:t>
            </a:fld>
            <a:endParaRPr lang="en-US"/>
          </a:p>
        </p:txBody>
      </p:sp>
    </p:spTree>
    <p:extLst>
      <p:ext uri="{BB962C8B-B14F-4D97-AF65-F5344CB8AC3E}">
        <p14:creationId xmlns:p14="http://schemas.microsoft.com/office/powerpoint/2010/main" val="422280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47B4C3-37FA-4219-85A5-053ACB3E58CA}" type="datetimeFigureOut">
              <a:rPr lang="en-US" smtClean="0"/>
              <a:t>11/6/2019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BC1D30-C53D-4508-A3E4-3C68E7FFCCBB}" type="slidenum">
              <a:rPr lang="en-US" smtClean="0"/>
              <a:t>‹Nº›</a:t>
            </a:fld>
            <a:endParaRPr lang="en-US"/>
          </a:p>
        </p:txBody>
      </p:sp>
    </p:spTree>
    <p:extLst>
      <p:ext uri="{BB962C8B-B14F-4D97-AF65-F5344CB8AC3E}">
        <p14:creationId xmlns:p14="http://schemas.microsoft.com/office/powerpoint/2010/main" val="23137592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b="1" dirty="0"/>
              <a:t>Selecting the best places in Toronto to put business</a:t>
            </a:r>
            <a:r>
              <a:rPr lang="en-US" dirty="0"/>
              <a:t/>
            </a:r>
            <a:br>
              <a:rPr lang="en-US" dirty="0"/>
            </a:br>
            <a:endParaRPr lang="en-US" dirty="0"/>
          </a:p>
        </p:txBody>
      </p:sp>
      <p:sp>
        <p:nvSpPr>
          <p:cNvPr id="3" name="Subtítulo 2"/>
          <p:cNvSpPr>
            <a:spLocks noGrp="1"/>
          </p:cNvSpPr>
          <p:nvPr>
            <p:ph type="subTitle" idx="1"/>
          </p:nvPr>
        </p:nvSpPr>
        <p:spPr/>
        <p:txBody>
          <a:bodyPr/>
          <a:lstStyle/>
          <a:p>
            <a:r>
              <a:rPr lang="es-MX" dirty="0" smtClean="0"/>
              <a:t>Christian </a:t>
            </a:r>
            <a:r>
              <a:rPr lang="es-MX" dirty="0" err="1" smtClean="0"/>
              <a:t>Leon</a:t>
            </a:r>
            <a:endParaRPr lang="en-US" dirty="0"/>
          </a:p>
        </p:txBody>
      </p:sp>
    </p:spTree>
    <p:extLst>
      <p:ext uri="{BB962C8B-B14F-4D97-AF65-F5344CB8AC3E}">
        <p14:creationId xmlns:p14="http://schemas.microsoft.com/office/powerpoint/2010/main" val="393957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Business </a:t>
            </a:r>
            <a:r>
              <a:rPr lang="es-MX" dirty="0" err="1" smtClean="0"/>
              <a:t>Problem</a:t>
            </a:r>
            <a:r>
              <a:rPr lang="es-MX" dirty="0"/>
              <a:t>	</a:t>
            </a:r>
            <a:endParaRPr lang="en-US" dirty="0"/>
          </a:p>
        </p:txBody>
      </p:sp>
      <p:sp>
        <p:nvSpPr>
          <p:cNvPr id="3" name="Marcador de contenido 2"/>
          <p:cNvSpPr>
            <a:spLocks noGrp="1"/>
          </p:cNvSpPr>
          <p:nvPr>
            <p:ph idx="1"/>
          </p:nvPr>
        </p:nvSpPr>
        <p:spPr/>
        <p:txBody>
          <a:bodyPr/>
          <a:lstStyle/>
          <a:p>
            <a:r>
              <a:rPr lang="es-MX" dirty="0" err="1" smtClean="0"/>
              <a:t>Allocation</a:t>
            </a:r>
            <a:r>
              <a:rPr lang="es-MX" dirty="0" smtClean="0"/>
              <a:t> of </a:t>
            </a:r>
            <a:r>
              <a:rPr lang="es-MX" dirty="0" err="1" smtClean="0"/>
              <a:t>resources</a:t>
            </a:r>
            <a:r>
              <a:rPr lang="es-MX" dirty="0" smtClean="0"/>
              <a:t> </a:t>
            </a:r>
            <a:r>
              <a:rPr lang="es-MX" dirty="0" err="1" smtClean="0"/>
              <a:t>should</a:t>
            </a:r>
            <a:r>
              <a:rPr lang="es-MX" dirty="0" smtClean="0"/>
              <a:t> be </a:t>
            </a:r>
            <a:r>
              <a:rPr lang="es-MX" dirty="0" err="1" smtClean="0"/>
              <a:t>optimal</a:t>
            </a:r>
            <a:r>
              <a:rPr lang="es-MX" dirty="0" smtClean="0"/>
              <a:t>, </a:t>
            </a:r>
            <a:r>
              <a:rPr lang="es-MX" dirty="0" err="1" smtClean="0"/>
              <a:t>specially</a:t>
            </a:r>
            <a:r>
              <a:rPr lang="es-MX" dirty="0" smtClean="0"/>
              <a:t> </a:t>
            </a:r>
            <a:r>
              <a:rPr lang="es-MX" dirty="0" err="1" smtClean="0"/>
              <a:t>when</a:t>
            </a:r>
            <a:r>
              <a:rPr lang="es-MX" dirty="0" smtClean="0"/>
              <a:t> </a:t>
            </a:r>
            <a:r>
              <a:rPr lang="es-MX" dirty="0" err="1" smtClean="0"/>
              <a:t>we</a:t>
            </a:r>
            <a:r>
              <a:rPr lang="es-MX" dirty="0" smtClean="0"/>
              <a:t> </a:t>
            </a:r>
            <a:r>
              <a:rPr lang="es-MX" dirty="0" err="1" smtClean="0"/>
              <a:t>talk</a:t>
            </a:r>
            <a:r>
              <a:rPr lang="es-MX" dirty="0" smtClean="0"/>
              <a:t> </a:t>
            </a:r>
            <a:r>
              <a:rPr lang="es-MX" dirty="0" err="1" smtClean="0"/>
              <a:t>about</a:t>
            </a:r>
            <a:r>
              <a:rPr lang="es-MX" dirty="0" smtClean="0"/>
              <a:t> </a:t>
            </a:r>
            <a:r>
              <a:rPr lang="es-MX" dirty="0" err="1" smtClean="0"/>
              <a:t>land</a:t>
            </a:r>
            <a:r>
              <a:rPr lang="es-MX" dirty="0" smtClean="0"/>
              <a:t>, in </a:t>
            </a:r>
            <a:r>
              <a:rPr lang="es-MX" dirty="0" err="1" smtClean="0"/>
              <a:t>this</a:t>
            </a:r>
            <a:r>
              <a:rPr lang="es-MX" dirty="0" smtClean="0"/>
              <a:t> case </a:t>
            </a:r>
            <a:r>
              <a:rPr lang="es-MX" dirty="0" err="1" smtClean="0"/>
              <a:t>we</a:t>
            </a:r>
            <a:r>
              <a:rPr lang="es-MX" dirty="0" smtClean="0"/>
              <a:t> </a:t>
            </a:r>
            <a:r>
              <a:rPr lang="es-MX" dirty="0" err="1" smtClean="0"/>
              <a:t>aimed</a:t>
            </a:r>
            <a:r>
              <a:rPr lang="es-MX" dirty="0" smtClean="0"/>
              <a:t> to </a:t>
            </a:r>
            <a:r>
              <a:rPr lang="es-MX" dirty="0" err="1" smtClean="0"/>
              <a:t>persue</a:t>
            </a:r>
            <a:r>
              <a:rPr lang="es-MX" dirty="0" smtClean="0"/>
              <a:t> </a:t>
            </a:r>
            <a:r>
              <a:rPr lang="es-MX" dirty="0" err="1" smtClean="0"/>
              <a:t>the</a:t>
            </a:r>
            <a:r>
              <a:rPr lang="es-MX" dirty="0" smtClean="0"/>
              <a:t> </a:t>
            </a:r>
            <a:r>
              <a:rPr lang="es-MX" dirty="0" err="1" smtClean="0"/>
              <a:t>best</a:t>
            </a:r>
            <a:r>
              <a:rPr lang="es-MX" dirty="0" smtClean="0"/>
              <a:t> </a:t>
            </a:r>
            <a:r>
              <a:rPr lang="es-MX" dirty="0" err="1" smtClean="0"/>
              <a:t>business</a:t>
            </a:r>
            <a:r>
              <a:rPr lang="es-MX" dirty="0" smtClean="0"/>
              <a:t> to </a:t>
            </a:r>
            <a:r>
              <a:rPr lang="es-MX" dirty="0" err="1" smtClean="0"/>
              <a:t>settle</a:t>
            </a:r>
            <a:r>
              <a:rPr lang="es-MX" dirty="0" smtClean="0"/>
              <a:t> in Toronto, </a:t>
            </a:r>
            <a:r>
              <a:rPr lang="es-MX" dirty="0" err="1" smtClean="0"/>
              <a:t>Canada</a:t>
            </a:r>
            <a:r>
              <a:rPr lang="es-MX" dirty="0" smtClean="0"/>
              <a:t>.</a:t>
            </a:r>
            <a:endParaRPr lang="en-US" dirty="0"/>
          </a:p>
        </p:txBody>
      </p:sp>
    </p:spTree>
    <p:extLst>
      <p:ext uri="{BB962C8B-B14F-4D97-AF65-F5344CB8AC3E}">
        <p14:creationId xmlns:p14="http://schemas.microsoft.com/office/powerpoint/2010/main" val="681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Data	</a:t>
            </a:r>
            <a:endParaRPr lang="en-US" dirty="0"/>
          </a:p>
        </p:txBody>
      </p:sp>
      <p:sp>
        <p:nvSpPr>
          <p:cNvPr id="3" name="Marcador de contenido 2"/>
          <p:cNvSpPr>
            <a:spLocks noGrp="1"/>
          </p:cNvSpPr>
          <p:nvPr>
            <p:ph idx="1"/>
          </p:nvPr>
        </p:nvSpPr>
        <p:spPr/>
        <p:txBody>
          <a:bodyPr>
            <a:normAutofit lnSpcReduction="10000"/>
          </a:bodyPr>
          <a:lstStyle/>
          <a:p>
            <a:r>
              <a:rPr lang="es-MX" dirty="0" err="1" smtClean="0"/>
              <a:t>Sources</a:t>
            </a:r>
            <a:r>
              <a:rPr lang="es-MX" dirty="0" smtClean="0"/>
              <a:t>:</a:t>
            </a:r>
          </a:p>
          <a:p>
            <a:pPr lvl="1"/>
            <a:r>
              <a:rPr lang="es-MX" dirty="0" smtClean="0"/>
              <a:t>Wikipedia</a:t>
            </a:r>
          </a:p>
          <a:p>
            <a:pPr lvl="1"/>
            <a:r>
              <a:rPr lang="es-MX" dirty="0" err="1" smtClean="0"/>
              <a:t>Foursquare</a:t>
            </a:r>
            <a:r>
              <a:rPr lang="es-MX" dirty="0" smtClean="0"/>
              <a:t> API</a:t>
            </a:r>
          </a:p>
          <a:p>
            <a:pPr lvl="1"/>
            <a:endParaRPr lang="es-MX" dirty="0"/>
          </a:p>
          <a:p>
            <a:r>
              <a:rPr lang="es-MX" dirty="0" err="1" smtClean="0"/>
              <a:t>Transformation</a:t>
            </a:r>
            <a:r>
              <a:rPr lang="es-MX" dirty="0" smtClean="0"/>
              <a:t> so </a:t>
            </a:r>
            <a:r>
              <a:rPr lang="es-MX" dirty="0" err="1" smtClean="0"/>
              <a:t>we</a:t>
            </a:r>
            <a:r>
              <a:rPr lang="es-MX" dirty="0" smtClean="0"/>
              <a:t> </a:t>
            </a:r>
            <a:r>
              <a:rPr lang="es-MX" dirty="0" err="1" smtClean="0"/>
              <a:t>could</a:t>
            </a:r>
            <a:r>
              <a:rPr lang="es-MX" dirty="0" smtClean="0"/>
              <a:t> </a:t>
            </a:r>
            <a:r>
              <a:rPr lang="es-MX" dirty="0" err="1" smtClean="0"/>
              <a:t>get</a:t>
            </a:r>
            <a:r>
              <a:rPr lang="es-MX" dirty="0" smtClean="0"/>
              <a:t> a final data set of:</a:t>
            </a:r>
          </a:p>
          <a:p>
            <a:pPr lvl="1"/>
            <a:r>
              <a:rPr lang="es-MX" dirty="0" err="1" smtClean="0"/>
              <a:t>Neighborhood</a:t>
            </a:r>
            <a:endParaRPr lang="es-MX" dirty="0" smtClean="0"/>
          </a:p>
          <a:p>
            <a:pPr lvl="1"/>
            <a:r>
              <a:rPr lang="es-MX" dirty="0" err="1" smtClean="0"/>
              <a:t>Bourgh</a:t>
            </a:r>
            <a:endParaRPr lang="es-MX" dirty="0" smtClean="0"/>
          </a:p>
          <a:p>
            <a:pPr lvl="1"/>
            <a:r>
              <a:rPr lang="es-MX" dirty="0" err="1" smtClean="0"/>
              <a:t>Latitude</a:t>
            </a:r>
            <a:endParaRPr lang="es-MX" dirty="0" smtClean="0"/>
          </a:p>
          <a:p>
            <a:pPr lvl="1"/>
            <a:r>
              <a:rPr lang="es-MX" dirty="0" err="1" smtClean="0"/>
              <a:t>Longitude</a:t>
            </a:r>
            <a:endParaRPr lang="es-MX" dirty="0" smtClean="0"/>
          </a:p>
          <a:p>
            <a:pPr lvl="1"/>
            <a:r>
              <a:rPr lang="es-MX" dirty="0" err="1" smtClean="0"/>
              <a:t>Common</a:t>
            </a:r>
            <a:r>
              <a:rPr lang="es-MX" dirty="0" smtClean="0"/>
              <a:t> </a:t>
            </a:r>
            <a:r>
              <a:rPr lang="es-MX" dirty="0" err="1" smtClean="0"/>
              <a:t>Venues</a:t>
            </a:r>
            <a:endParaRPr lang="es-MX" dirty="0" smtClean="0"/>
          </a:p>
          <a:p>
            <a:pPr lvl="1"/>
            <a:r>
              <a:rPr lang="es-MX" dirty="0" smtClean="0"/>
              <a:t>Etc.</a:t>
            </a:r>
          </a:p>
          <a:p>
            <a:pPr marL="914400" lvl="2" indent="0">
              <a:buNone/>
            </a:pPr>
            <a:endParaRPr lang="en-US" dirty="0"/>
          </a:p>
        </p:txBody>
      </p:sp>
    </p:spTree>
    <p:extLst>
      <p:ext uri="{BB962C8B-B14F-4D97-AF65-F5344CB8AC3E}">
        <p14:creationId xmlns:p14="http://schemas.microsoft.com/office/powerpoint/2010/main" val="111369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Geospatial</a:t>
            </a:r>
            <a:r>
              <a:rPr lang="es-MX" dirty="0" smtClean="0"/>
              <a:t> </a:t>
            </a:r>
            <a:r>
              <a:rPr lang="es-MX" dirty="0" err="1" smtClean="0"/>
              <a:t>Location</a:t>
            </a:r>
            <a:r>
              <a:rPr lang="es-MX" dirty="0" smtClean="0"/>
              <a:t>	</a:t>
            </a:r>
            <a:endParaRPr lang="en-US" dirty="0"/>
          </a:p>
        </p:txBody>
      </p:sp>
      <p:sp>
        <p:nvSpPr>
          <p:cNvPr id="3" name="Marcador de contenido 2"/>
          <p:cNvSpPr>
            <a:spLocks noGrp="1"/>
          </p:cNvSpPr>
          <p:nvPr>
            <p:ph idx="1"/>
          </p:nvPr>
        </p:nvSpPr>
        <p:spPr/>
        <p:txBody>
          <a:bodyPr/>
          <a:lstStyle/>
          <a:p>
            <a:r>
              <a:rPr lang="es-MX" dirty="0" smtClean="0"/>
              <a:t>Toronto</a:t>
            </a:r>
            <a:endParaRPr lang="en-U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154826" y="2381929"/>
            <a:ext cx="7546522" cy="4079831"/>
          </a:xfrm>
          <a:prstGeom prst="rect">
            <a:avLst/>
          </a:prstGeom>
          <a:noFill/>
          <a:ln>
            <a:noFill/>
          </a:ln>
        </p:spPr>
      </p:pic>
    </p:spTree>
    <p:extLst>
      <p:ext uri="{BB962C8B-B14F-4D97-AF65-F5344CB8AC3E}">
        <p14:creationId xmlns:p14="http://schemas.microsoft.com/office/powerpoint/2010/main" val="384110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Methodology</a:t>
            </a:r>
            <a:r>
              <a:rPr lang="es-MX" dirty="0" smtClean="0"/>
              <a:t>	</a:t>
            </a:r>
            <a:endParaRPr lang="en-US" dirty="0"/>
          </a:p>
        </p:txBody>
      </p:sp>
      <p:sp>
        <p:nvSpPr>
          <p:cNvPr id="3" name="Marcador de contenido 2"/>
          <p:cNvSpPr>
            <a:spLocks noGrp="1"/>
          </p:cNvSpPr>
          <p:nvPr>
            <p:ph idx="1"/>
          </p:nvPr>
        </p:nvSpPr>
        <p:spPr/>
        <p:txBody>
          <a:bodyPr>
            <a:normAutofit fontScale="92500"/>
          </a:bodyPr>
          <a:lstStyle/>
          <a:p>
            <a:r>
              <a:rPr lang="es-MX" dirty="0" smtClean="0"/>
              <a:t>As </a:t>
            </a:r>
            <a:r>
              <a:rPr lang="es-MX" dirty="0" err="1" smtClean="0"/>
              <a:t>we</a:t>
            </a:r>
            <a:r>
              <a:rPr lang="es-MX" dirty="0" smtClean="0"/>
              <a:t> can </a:t>
            </a:r>
            <a:r>
              <a:rPr lang="es-MX" dirty="0" err="1" smtClean="0"/>
              <a:t>see</a:t>
            </a:r>
            <a:r>
              <a:rPr lang="es-MX" dirty="0" smtClean="0"/>
              <a:t> </a:t>
            </a:r>
            <a:r>
              <a:rPr lang="es-MX" dirty="0" err="1" smtClean="0"/>
              <a:t>the</a:t>
            </a:r>
            <a:r>
              <a:rPr lang="es-MX" dirty="0" smtClean="0"/>
              <a:t> k-</a:t>
            </a:r>
            <a:r>
              <a:rPr lang="es-MX" dirty="0" err="1" smtClean="0"/>
              <a:t>means</a:t>
            </a:r>
            <a:r>
              <a:rPr lang="es-MX" dirty="0" smtClean="0"/>
              <a:t> </a:t>
            </a:r>
            <a:r>
              <a:rPr lang="es-MX" dirty="0" err="1" smtClean="0"/>
              <a:t>algorithm</a:t>
            </a:r>
            <a:r>
              <a:rPr lang="es-MX" dirty="0" smtClean="0"/>
              <a:t> </a:t>
            </a:r>
            <a:r>
              <a:rPr lang="es-MX" dirty="0" err="1" smtClean="0"/>
              <a:t>will</a:t>
            </a:r>
            <a:r>
              <a:rPr lang="es-MX" dirty="0" smtClean="0"/>
              <a:t> be </a:t>
            </a:r>
            <a:r>
              <a:rPr lang="es-MX" dirty="0" err="1" smtClean="0"/>
              <a:t>used</a:t>
            </a:r>
            <a:r>
              <a:rPr lang="es-MX" dirty="0" smtClean="0"/>
              <a:t> </a:t>
            </a:r>
            <a:r>
              <a:rPr lang="es-MX" dirty="0" err="1" smtClean="0"/>
              <a:t>for</a:t>
            </a:r>
            <a:r>
              <a:rPr lang="es-MX" dirty="0" smtClean="0"/>
              <a:t> </a:t>
            </a:r>
            <a:r>
              <a:rPr lang="es-MX" dirty="0" err="1" smtClean="0"/>
              <a:t>the</a:t>
            </a:r>
            <a:r>
              <a:rPr lang="es-MX" dirty="0" smtClean="0"/>
              <a:t> </a:t>
            </a:r>
            <a:r>
              <a:rPr lang="es-MX" dirty="0" err="1" smtClean="0"/>
              <a:t>aimed</a:t>
            </a:r>
            <a:r>
              <a:rPr lang="es-MX" dirty="0" smtClean="0"/>
              <a:t> of </a:t>
            </a:r>
            <a:r>
              <a:rPr lang="es-MX" dirty="0" err="1" smtClean="0"/>
              <a:t>this</a:t>
            </a:r>
            <a:r>
              <a:rPr lang="es-MX" dirty="0" smtClean="0"/>
              <a:t> </a:t>
            </a:r>
            <a:r>
              <a:rPr lang="es-MX" dirty="0" err="1" smtClean="0"/>
              <a:t>investigation</a:t>
            </a:r>
            <a:r>
              <a:rPr lang="es-MX" dirty="0" smtClean="0"/>
              <a:t>. </a:t>
            </a:r>
            <a:r>
              <a:rPr lang="es-MX" dirty="0" err="1" smtClean="0"/>
              <a:t>Here</a:t>
            </a:r>
            <a:r>
              <a:rPr lang="es-MX" dirty="0" smtClean="0"/>
              <a:t> are </a:t>
            </a:r>
            <a:r>
              <a:rPr lang="es-MX" dirty="0" err="1" smtClean="0"/>
              <a:t>some</a:t>
            </a:r>
            <a:r>
              <a:rPr lang="es-MX" dirty="0" smtClean="0"/>
              <a:t> pros and </a:t>
            </a:r>
            <a:r>
              <a:rPr lang="es-MX" dirty="0" err="1" smtClean="0"/>
              <a:t>cons</a:t>
            </a:r>
            <a:r>
              <a:rPr lang="es-MX" dirty="0" smtClean="0"/>
              <a:t> of </a:t>
            </a:r>
            <a:r>
              <a:rPr lang="es-MX" dirty="0" err="1" smtClean="0"/>
              <a:t>the</a:t>
            </a:r>
            <a:r>
              <a:rPr lang="es-MX" dirty="0" smtClean="0"/>
              <a:t> use of </a:t>
            </a:r>
            <a:r>
              <a:rPr lang="es-MX" dirty="0" err="1" smtClean="0"/>
              <a:t>this</a:t>
            </a:r>
            <a:r>
              <a:rPr lang="es-MX" dirty="0" smtClean="0"/>
              <a:t> </a:t>
            </a:r>
            <a:r>
              <a:rPr lang="es-MX" dirty="0" err="1" smtClean="0"/>
              <a:t>algorithm</a:t>
            </a:r>
            <a:endParaRPr lang="es-MX" dirty="0" smtClean="0"/>
          </a:p>
          <a:p>
            <a:pPr lvl="1"/>
            <a:r>
              <a:rPr lang="es-MX" dirty="0" smtClean="0"/>
              <a:t>Pros:</a:t>
            </a:r>
          </a:p>
          <a:p>
            <a:pPr lvl="2"/>
            <a:r>
              <a:rPr lang="en-US" dirty="0" smtClean="0"/>
              <a:t>Simplicity </a:t>
            </a:r>
            <a:r>
              <a:rPr lang="en-US" dirty="0"/>
              <a:t>to implement, </a:t>
            </a:r>
            <a:endParaRPr lang="en-US" dirty="0" smtClean="0"/>
          </a:p>
          <a:p>
            <a:pPr lvl="2"/>
            <a:r>
              <a:rPr lang="en-US" dirty="0" smtClean="0"/>
              <a:t>Escalation </a:t>
            </a:r>
            <a:r>
              <a:rPr lang="en-US" dirty="0"/>
              <a:t>to large data sets, </a:t>
            </a:r>
            <a:endParaRPr lang="en-US" dirty="0" smtClean="0"/>
          </a:p>
          <a:p>
            <a:pPr lvl="2"/>
            <a:r>
              <a:rPr lang="en-US" dirty="0" smtClean="0"/>
              <a:t>Guarantees </a:t>
            </a:r>
            <a:r>
              <a:rPr lang="en-US" dirty="0"/>
              <a:t>convergence, </a:t>
            </a:r>
            <a:endParaRPr lang="en-US" dirty="0" smtClean="0"/>
          </a:p>
          <a:p>
            <a:pPr lvl="2"/>
            <a:r>
              <a:rPr lang="en-US" dirty="0"/>
              <a:t>C</a:t>
            </a:r>
            <a:r>
              <a:rPr lang="en-US" dirty="0" smtClean="0"/>
              <a:t>an </a:t>
            </a:r>
            <a:r>
              <a:rPr lang="en-US" dirty="0"/>
              <a:t>warm-start the positions of </a:t>
            </a:r>
            <a:r>
              <a:rPr lang="en-US" dirty="0" smtClean="0"/>
              <a:t>centroids</a:t>
            </a:r>
            <a:r>
              <a:rPr lang="en-US" dirty="0"/>
              <a:t>, </a:t>
            </a:r>
            <a:endParaRPr lang="en-US" dirty="0" smtClean="0"/>
          </a:p>
          <a:p>
            <a:pPr lvl="2"/>
            <a:r>
              <a:rPr lang="en-US" dirty="0"/>
              <a:t>E</a:t>
            </a:r>
            <a:r>
              <a:rPr lang="en-US" dirty="0" smtClean="0"/>
              <a:t>asily </a:t>
            </a:r>
            <a:r>
              <a:rPr lang="en-US" dirty="0"/>
              <a:t>adapts to new examples and generalize to clusters of different shapes and </a:t>
            </a:r>
            <a:r>
              <a:rPr lang="en-US" dirty="0" smtClean="0"/>
              <a:t>sizes{</a:t>
            </a:r>
          </a:p>
          <a:p>
            <a:pPr lvl="1"/>
            <a:r>
              <a:rPr lang="es-MX" dirty="0" err="1" smtClean="0"/>
              <a:t>Cons</a:t>
            </a:r>
            <a:r>
              <a:rPr lang="es-MX" dirty="0" smtClean="0"/>
              <a:t>:</a:t>
            </a:r>
          </a:p>
          <a:p>
            <a:pPr lvl="2"/>
            <a:r>
              <a:rPr lang="es-MX" dirty="0" err="1" smtClean="0"/>
              <a:t>Discrete</a:t>
            </a:r>
            <a:r>
              <a:rPr lang="es-MX" dirty="0" smtClean="0"/>
              <a:t> </a:t>
            </a:r>
            <a:r>
              <a:rPr lang="es-MX" dirty="0" err="1" smtClean="0"/>
              <a:t>choice</a:t>
            </a:r>
            <a:r>
              <a:rPr lang="es-MX" dirty="0" smtClean="0"/>
              <a:t> of K</a:t>
            </a:r>
          </a:p>
          <a:p>
            <a:pPr lvl="2"/>
            <a:r>
              <a:rPr lang="es-MX" dirty="0" err="1" smtClean="0"/>
              <a:t>Outliers</a:t>
            </a:r>
            <a:r>
              <a:rPr lang="es-MX" dirty="0" smtClean="0"/>
              <a:t> can </a:t>
            </a:r>
            <a:r>
              <a:rPr lang="es-MX" dirty="0" err="1" smtClean="0"/>
              <a:t>form</a:t>
            </a:r>
            <a:r>
              <a:rPr lang="es-MX" dirty="0" smtClean="0"/>
              <a:t> </a:t>
            </a:r>
            <a:r>
              <a:rPr lang="es-MX" dirty="0" err="1" smtClean="0"/>
              <a:t>its</a:t>
            </a:r>
            <a:r>
              <a:rPr lang="es-MX" dirty="0" smtClean="0"/>
              <a:t> </a:t>
            </a:r>
            <a:r>
              <a:rPr lang="es-MX" dirty="0" err="1" smtClean="0"/>
              <a:t>own</a:t>
            </a:r>
            <a:r>
              <a:rPr lang="es-MX" dirty="0" smtClean="0"/>
              <a:t> </a:t>
            </a:r>
            <a:r>
              <a:rPr lang="es-MX" dirty="0" err="1" smtClean="0"/>
              <a:t>cluster</a:t>
            </a:r>
            <a:endParaRPr lang="es-MX" dirty="0" smtClean="0"/>
          </a:p>
        </p:txBody>
      </p:sp>
    </p:spTree>
    <p:extLst>
      <p:ext uri="{BB962C8B-B14F-4D97-AF65-F5344CB8AC3E}">
        <p14:creationId xmlns:p14="http://schemas.microsoft.com/office/powerpoint/2010/main" val="241741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Results</a:t>
            </a:r>
            <a:r>
              <a:rPr lang="es-MX" dirty="0" smtClean="0"/>
              <a:t> (1)</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6476" y="2052638"/>
            <a:ext cx="6920824" cy="4195762"/>
          </a:xfrm>
          <a:prstGeom prst="rect">
            <a:avLst/>
          </a:prstGeom>
          <a:noFill/>
          <a:ln>
            <a:noFill/>
          </a:ln>
        </p:spPr>
      </p:pic>
    </p:spTree>
    <p:extLst>
      <p:ext uri="{BB962C8B-B14F-4D97-AF65-F5344CB8AC3E}">
        <p14:creationId xmlns:p14="http://schemas.microsoft.com/office/powerpoint/2010/main" val="394954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Results</a:t>
            </a:r>
            <a:r>
              <a:rPr lang="es-MX" dirty="0" smtClean="0"/>
              <a:t> (2)</a:t>
            </a:r>
            <a:endParaRPr lang="en-US" dirty="0"/>
          </a:p>
        </p:txBody>
      </p:sp>
      <p:sp>
        <p:nvSpPr>
          <p:cNvPr id="3" name="Marcador de contenido 2"/>
          <p:cNvSpPr>
            <a:spLocks noGrp="1"/>
          </p:cNvSpPr>
          <p:nvPr>
            <p:ph idx="1"/>
          </p:nvPr>
        </p:nvSpPr>
        <p:spPr/>
        <p:txBody>
          <a:bodyPr>
            <a:normAutofit fontScale="77500" lnSpcReduction="20000"/>
          </a:bodyPr>
          <a:lstStyle/>
          <a:p>
            <a:pPr lvl="0"/>
            <a:r>
              <a:rPr lang="en-US" dirty="0"/>
              <a:t>Cluster 1: As we can see in the notebook the first common venue is a park and the next in the row are food places, so we would usually recommend people or small businessperson to go for food target environments for this cluster (North York)</a:t>
            </a:r>
          </a:p>
          <a:p>
            <a:pPr lvl="0"/>
            <a:r>
              <a:rPr lang="en-US" dirty="0"/>
              <a:t>Cluster 2: In the second cluster we can see that the common venues refer more to service firms such as health, electronic devices, Trail, and a mix of food. We would highly recommend probably not to invest in this area because of the high variance in the kind of business here. (East Toronto)</a:t>
            </a:r>
          </a:p>
          <a:p>
            <a:pPr lvl="0"/>
            <a:r>
              <a:rPr lang="en-US" dirty="0"/>
              <a:t>Cluster 3: The biggest cluster of them all, which englobes Downtown Toronto, Queen’s Park, East York, West Toronto, Central </a:t>
            </a:r>
            <a:r>
              <a:rPr lang="en-US" dirty="0" err="1"/>
              <a:t>Otronto</a:t>
            </a:r>
            <a:r>
              <a:rPr lang="en-US" dirty="0"/>
              <a:t> and Mississauga seems to highlight recreational areas, such as parks, pubs, gym, theaters. We would highly recommend entertainment firms to go to this cluster immediately. This all are fairly close to the University of Toronto which makes more sense since more population transits those areas every day.</a:t>
            </a:r>
          </a:p>
          <a:p>
            <a:pPr lvl="0"/>
            <a:r>
              <a:rPr lang="en-US" dirty="0"/>
              <a:t>Cluster 4:  York which is our 4</a:t>
            </a:r>
            <a:r>
              <a:rPr lang="en-US" baseline="30000" dirty="0"/>
              <a:t>th</a:t>
            </a:r>
            <a:r>
              <a:rPr lang="en-US" dirty="0"/>
              <a:t> cluster seems like more and sport and eat area, business like sports centers and food would highly function here.</a:t>
            </a:r>
          </a:p>
          <a:p>
            <a:pPr lvl="0"/>
            <a:r>
              <a:rPr lang="en-US" dirty="0"/>
              <a:t>Cluster 5: Finally, Scarborough seems fairly equal to the second cluster, probably this indicates that we should use only 4 clusters for next investigations.</a:t>
            </a:r>
          </a:p>
          <a:p>
            <a:endParaRPr lang="en-US" dirty="0"/>
          </a:p>
        </p:txBody>
      </p:sp>
    </p:spTree>
    <p:extLst>
      <p:ext uri="{BB962C8B-B14F-4D97-AF65-F5344CB8AC3E}">
        <p14:creationId xmlns:p14="http://schemas.microsoft.com/office/powerpoint/2010/main" val="36304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Conclusion</a:t>
            </a:r>
            <a:endParaRPr lang="en-US" dirty="0"/>
          </a:p>
        </p:txBody>
      </p:sp>
      <p:sp>
        <p:nvSpPr>
          <p:cNvPr id="3" name="Marcador de contenido 2"/>
          <p:cNvSpPr>
            <a:spLocks noGrp="1"/>
          </p:cNvSpPr>
          <p:nvPr>
            <p:ph idx="1"/>
          </p:nvPr>
        </p:nvSpPr>
        <p:spPr/>
        <p:txBody>
          <a:bodyPr/>
          <a:lstStyle/>
          <a:p>
            <a:r>
              <a:rPr lang="en-US" dirty="0" smtClean="0"/>
              <a:t>As we noticed the k-means algorithm can be somewhat discrete with the k value. But at least, results give insight about which business could open in different areas. It has a lot of room for improvement, but for now it seems a great approach. Experiments could be done changing some parameters of the k-mean algorithm and a different data set.</a:t>
            </a:r>
            <a:endParaRPr lang="en-US" dirty="0"/>
          </a:p>
        </p:txBody>
      </p:sp>
    </p:spTree>
    <p:extLst>
      <p:ext uri="{BB962C8B-B14F-4D97-AF65-F5344CB8AC3E}">
        <p14:creationId xmlns:p14="http://schemas.microsoft.com/office/powerpoint/2010/main" val="964225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473</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Selecting the best places in Toronto to put business </vt:lpstr>
      <vt:lpstr>Business Problem </vt:lpstr>
      <vt:lpstr>Data </vt:lpstr>
      <vt:lpstr>Geospatial Location </vt:lpstr>
      <vt:lpstr>Methodology </vt:lpstr>
      <vt:lpstr>Results (1)</vt:lpstr>
      <vt:lpstr>Results (2)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the best places in Toronto to put business </dc:title>
  <dc:creator>user</dc:creator>
  <cp:lastModifiedBy>user</cp:lastModifiedBy>
  <cp:revision>1</cp:revision>
  <dcterms:created xsi:type="dcterms:W3CDTF">2019-11-06T20:47:53Z</dcterms:created>
  <dcterms:modified xsi:type="dcterms:W3CDTF">2019-11-06T20:48:04Z</dcterms:modified>
</cp:coreProperties>
</file>