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97" r:id="rId6"/>
    <p:sldId id="298" r:id="rId7"/>
    <p:sldId id="280" r:id="rId8"/>
    <p:sldId id="261" r:id="rId9"/>
    <p:sldId id="262" r:id="rId10"/>
    <p:sldId id="263" r:id="rId11"/>
    <p:sldId id="264" r:id="rId12"/>
    <p:sldId id="266" r:id="rId13"/>
    <p:sldId id="260" r:id="rId14"/>
    <p:sldId id="281" r:id="rId15"/>
    <p:sldId id="288" r:id="rId16"/>
    <p:sldId id="257" r:id="rId17"/>
    <p:sldId id="286" r:id="rId18"/>
    <p:sldId id="285" r:id="rId19"/>
    <p:sldId id="258" r:id="rId20"/>
    <p:sldId id="259" r:id="rId21"/>
    <p:sldId id="268" r:id="rId22"/>
    <p:sldId id="295" r:id="rId23"/>
    <p:sldId id="299" r:id="rId24"/>
    <p:sldId id="296" r:id="rId25"/>
    <p:sldId id="282" r:id="rId26"/>
    <p:sldId id="275" r:id="rId27"/>
    <p:sldId id="283" r:id="rId28"/>
    <p:sldId id="289" r:id="rId29"/>
    <p:sldId id="290" r:id="rId30"/>
    <p:sldId id="294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higher-order functions on lists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Higher-order functions pay dividends (strategy pattern, factory, factories of factories, …)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functions; </a:t>
            </a:r>
            <a:br>
              <a:rPr lang="en-US" dirty="0" smtClean="0"/>
            </a:br>
            <a:r>
              <a:rPr lang="en-US" dirty="0" smtClean="0"/>
              <a:t>so-called </a:t>
            </a:r>
            <a:r>
              <a:rPr lang="en-US" dirty="0" smtClean="0">
                <a:solidFill>
                  <a:srgbClr val="A8C6D0"/>
                </a:solidFill>
              </a:rPr>
              <a:t>higher-order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use of lambda expressions,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Lisp, as any programming language supporting them,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2355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(define (is-even?</a:t>
            </a:r>
            <a:r>
              <a:rPr lang="en-US" sz="2000" dirty="0" smtClean="0"/>
              <a:t> X)</a:t>
            </a:r>
          </a:p>
          <a:p>
            <a:r>
              <a:rPr lang="en-US" sz="2000" smtClean="0"/>
              <a:t>  </a:t>
            </a:r>
            <a:r>
              <a:rPr lang="en-US" sz="2000" smtClean="0"/>
              <a:t>(</a:t>
            </a:r>
            <a:r>
              <a:rPr lang="en-US" sz="2000" dirty="0" smtClean="0"/>
              <a:t>= 0 (modulo </a:t>
            </a:r>
            <a:r>
              <a:rPr lang="en-US" sz="2000" dirty="0" err="1" smtClean="0"/>
              <a:t>x</a:t>
            </a:r>
            <a:r>
              <a:rPr lang="en-US" sz="2000" dirty="0" smtClean="0"/>
              <a:t> 2)))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(when-even </a:t>
            </a:r>
            <a:r>
              <a:rPr lang="en-US" sz="2000" dirty="0" err="1" smtClean="0"/>
              <a:t>x</a:t>
            </a:r>
            <a:r>
              <a:rPr lang="en-US" sz="2000" dirty="0" smtClean="0"/>
              <a:t> f1 f2)</a:t>
            </a:r>
          </a:p>
          <a:p>
            <a:r>
              <a:rPr lang="en-US" sz="2000" dirty="0" smtClean="0"/>
              <a:t>  (if (is-even?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(f1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(f2 </a:t>
            </a:r>
            <a:r>
              <a:rPr lang="en-US" sz="2000" dirty="0" err="1" smtClean="0"/>
              <a:t>x</a:t>
            </a:r>
            <a:r>
              <a:rPr lang="en-US" sz="2000" dirty="0" smtClean="0"/>
              <a:t>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(down-to-one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(if (&gt; </a:t>
            </a:r>
            <a:r>
              <a:rPr lang="en-US" sz="2000" dirty="0" err="1" smtClean="0"/>
              <a:t>x</a:t>
            </a:r>
            <a:r>
              <a:rPr lang="en-US" sz="2000" dirty="0" smtClean="0"/>
              <a:t> 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      (down-to-one (- </a:t>
            </a:r>
            <a:r>
              <a:rPr lang="en-US" sz="2000" dirty="0" err="1" smtClean="0"/>
              <a:t>x</a:t>
            </a:r>
            <a:r>
              <a:rPr lang="en-US" sz="2000" dirty="0" smtClean="0"/>
              <a:t> 1))))</a:t>
            </a:r>
          </a:p>
          <a:p>
            <a:endParaRPr lang="en-US" sz="2000" dirty="0" smtClean="0"/>
          </a:p>
          <a:p>
            <a:r>
              <a:rPr lang="en-US" sz="2000" dirty="0" smtClean="0"/>
              <a:t>(when-even 4</a:t>
            </a:r>
          </a:p>
          <a:p>
            <a:r>
              <a:rPr lang="en-US" sz="2000" dirty="0" smtClean="0"/>
              <a:t>  down-to-one</a:t>
            </a:r>
          </a:p>
          <a:p>
            <a:r>
              <a:rPr lang="en-US" sz="2000" dirty="0" smtClean="0"/>
              <a:t>  (lambda (</a:t>
            </a:r>
            <a:r>
              <a:rPr lang="en-US" sz="2000" dirty="0" err="1" smtClean="0"/>
              <a:t>x</a:t>
            </a:r>
            <a:r>
              <a:rPr lang="en-US" sz="2000" dirty="0" smtClean="0"/>
              <a:t>) (+ </a:t>
            </a:r>
            <a:r>
              <a:rPr lang="en-US" sz="2000" dirty="0" err="1" smtClean="0"/>
              <a:t>x</a:t>
            </a:r>
            <a:r>
              <a:rPr lang="en-US" sz="2000" dirty="0" smtClean="0"/>
              <a:t> 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1133</TotalTime>
  <Words>1396</Words>
  <Application>Microsoft Macintosh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Imperatively Functional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functions as data. 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14</vt:lpstr>
      <vt:lpstr>Slide 15</vt:lpstr>
      <vt:lpstr>Function Composition</vt:lpstr>
      <vt:lpstr>Function Composition</vt:lpstr>
      <vt:lpstr>Function Composition</vt:lpstr>
      <vt:lpstr>In JavaScript:</vt:lpstr>
      <vt:lpstr>In Scala:</vt:lpstr>
      <vt:lpstr>Higher-Order Functions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311</cp:revision>
  <dcterms:created xsi:type="dcterms:W3CDTF">2010-06-15T20:18:39Z</dcterms:created>
  <dcterms:modified xsi:type="dcterms:W3CDTF">2010-06-15T20:32:10Z</dcterms:modified>
</cp:coreProperties>
</file>