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sldIdLst>
    <p:sldId id="256" r:id="rId2"/>
    <p:sldId id="318" r:id="rId3"/>
    <p:sldId id="319" r:id="rId4"/>
    <p:sldId id="321" r:id="rId5"/>
    <p:sldId id="320" r:id="rId6"/>
    <p:sldId id="322" r:id="rId7"/>
    <p:sldId id="323" r:id="rId8"/>
    <p:sldId id="324" r:id="rId9"/>
    <p:sldId id="325" r:id="rId10"/>
    <p:sldId id="32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706"/>
  </p:normalViewPr>
  <p:slideViewPr>
    <p:cSldViewPr snapToGrid="0" snapToObjects="1">
      <p:cViewPr varScale="1">
        <p:scale>
          <a:sx n="129" d="100"/>
          <a:sy n="129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nvas.uw.edu/courses/1023396/pages/project" TargetMode="External"/><Relationship Id="rId3" Type="http://schemas.openxmlformats.org/officeDocument/2006/relationships/hyperlink" Target="https://catalyst.uw.edu/webq/survey/joelross/29725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distribute/tools/launch-checklist.html" TargetMode="External"/><Relationship Id="rId4" Type="http://schemas.openxmlformats.org/officeDocument/2006/relationships/hyperlink" Target="https://play.google.com/apps/publish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tools/publishing/prepar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://opensignal.com/reports/2014/android-fragment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https://www.udemy.com/accessibility-features-on-androi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Info 498d – Android</a:t>
            </a:r>
          </a:p>
          <a:p>
            <a:pPr algn="r"/>
            <a:r>
              <a:rPr lang="en-US" dirty="0" smtClean="0"/>
              <a:t>Joel Ross</a:t>
            </a:r>
            <a:endParaRPr lang="en-US" dirty="0"/>
          </a:p>
          <a:p>
            <a:pPr algn="r"/>
            <a:r>
              <a:rPr lang="en-US" dirty="0" smtClean="0"/>
              <a:t>Winter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54765" y="2939844"/>
            <a:ext cx="7543800" cy="1450975"/>
          </a:xfrm>
        </p:spPr>
        <p:txBody>
          <a:bodyPr/>
          <a:lstStyle/>
          <a:p>
            <a:pPr algn="ctr"/>
            <a:r>
              <a:rPr lang="en-US" dirty="0" smtClean="0"/>
              <a:t>Thanks for a </a:t>
            </a:r>
            <a:r>
              <a:rPr lang="en-US" smtClean="0"/>
              <a:t>great course!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2295047" cy="2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4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canvas.uw.edu/courses/1023396/pages/project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Remember the </a:t>
            </a:r>
            <a:r>
              <a:rPr lang="en-US" b="1" i="1" dirty="0" smtClean="0"/>
              <a:t>peer evaluation</a:t>
            </a:r>
            <a:r>
              <a:rPr lang="en-US" i="1" dirty="0" smtClean="0"/>
              <a:t>!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catalyst.uw.edu/webq/survey/joelross/297254</a:t>
            </a: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93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developer.android.com/tools/publishing/preparing.html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developer.android.com/distribute/tools/launch-checklist.html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://play.google.com/apps/publish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9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Final Thoughts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88235" y="277399"/>
            <a:ext cx="7543800" cy="915297"/>
          </a:xfrm>
        </p:spPr>
        <p:txBody>
          <a:bodyPr/>
          <a:lstStyle/>
          <a:p>
            <a:r>
              <a:rPr lang="en-US" dirty="0" smtClean="0"/>
              <a:t>Develop for Flexibility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4" y="1192696"/>
            <a:ext cx="7466130" cy="4363278"/>
          </a:xfrm>
        </p:spPr>
      </p:pic>
      <p:sp>
        <p:nvSpPr>
          <p:cNvPr id="9" name="TextBox 8"/>
          <p:cNvSpPr txBox="1"/>
          <p:nvPr/>
        </p:nvSpPr>
        <p:spPr>
          <a:xfrm>
            <a:off x="4795616" y="5555974"/>
            <a:ext cx="352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Android Market Share</a:t>
            </a:r>
            <a:r>
              <a:rPr lang="en-US" dirty="0" smtClean="0"/>
              <a:t>, August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88235" y="277399"/>
            <a:ext cx="7543800" cy="915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for Universal Usability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9" y="1433863"/>
            <a:ext cx="7454348" cy="41943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80392" y="550001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8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88235" y="277399"/>
            <a:ext cx="7543800" cy="915297"/>
          </a:xfrm>
        </p:spPr>
        <p:txBody>
          <a:bodyPr>
            <a:normAutofit/>
          </a:bodyPr>
          <a:lstStyle/>
          <a:p>
            <a:r>
              <a:rPr lang="en-US" dirty="0" smtClean="0"/>
              <a:t>Develop New Experiences!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1" y="1500809"/>
            <a:ext cx="4826552" cy="48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What went well?</a:t>
            </a:r>
          </a:p>
          <a:p>
            <a:r>
              <a:rPr lang="en-US" sz="2400" dirty="0" smtClean="0"/>
              <a:t>What could go better?</a:t>
            </a:r>
          </a:p>
          <a:p>
            <a:r>
              <a:rPr lang="en-US" sz="2400" dirty="0" smtClean="0"/>
              <a:t>What did you </a:t>
            </a:r>
            <a:r>
              <a:rPr lang="en-US" sz="2400" dirty="0"/>
              <a:t>expected to learn/do but didn't?</a:t>
            </a:r>
          </a:p>
        </p:txBody>
      </p:sp>
    </p:spTree>
    <p:extLst>
      <p:ext uri="{BB962C8B-B14F-4D97-AF65-F5344CB8AC3E}">
        <p14:creationId xmlns:p14="http://schemas.microsoft.com/office/powerpoint/2010/main" val="148947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>
              <a:solidFill>
                <a:srgbClr val="FF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CHECK YOUR EMAIL!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117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85</Words>
  <Application>Microsoft Macintosh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Calibri</vt:lpstr>
      <vt:lpstr>1_Retrospect</vt:lpstr>
      <vt:lpstr>Conclusions</vt:lpstr>
      <vt:lpstr>Project Presentations</vt:lpstr>
      <vt:lpstr>Releasing Your App</vt:lpstr>
      <vt:lpstr>Final Thoughts</vt:lpstr>
      <vt:lpstr>Develop for Flexibility</vt:lpstr>
      <vt:lpstr>Develop for Universal Usability</vt:lpstr>
      <vt:lpstr>Develop New Experiences!</vt:lpstr>
      <vt:lpstr>Feedback</vt:lpstr>
      <vt:lpstr>Evaluations</vt:lpstr>
      <vt:lpstr>Thanks for a great course!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Joel Ross</cp:lastModifiedBy>
  <cp:revision>49</cp:revision>
  <cp:lastPrinted>2016-02-02T17:50:07Z</cp:lastPrinted>
  <dcterms:created xsi:type="dcterms:W3CDTF">2016-01-04T20:50:07Z</dcterms:created>
  <dcterms:modified xsi:type="dcterms:W3CDTF">2016-03-08T16:43:22Z</dcterms:modified>
</cp:coreProperties>
</file>