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E6F2-AB1C-4A3F-9F3A-D0B6A6222074}" type="datetimeFigureOut">
              <a:rPr lang="en-US" smtClean="0"/>
              <a:pPr/>
              <a:t>4/17/2013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328D-17F2-4F30-9110-E7A4C1892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DisTrack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VCS Integration Point – Project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2285992"/>
          <a:ext cx="7286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VCS Operation (git)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Evaluation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Init</a:t>
                      </a:r>
                      <a:r>
                        <a:rPr lang="en-GB" baseline="0" dirty="0" smtClean="0"/>
                        <a:t> repos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End of life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Archived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Push to main repos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21495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VCS Info mainly is to construct base path for VCS to give to client when pull/clone request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VCS Integration Point – </a:t>
            </a:r>
            <a:br>
              <a:rPr lang="en-GB" dirty="0" smtClean="0"/>
            </a:br>
            <a:r>
              <a:rPr lang="en-GB" dirty="0" smtClean="0"/>
              <a:t>Project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2285992"/>
          <a:ext cx="7286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VCS Operation (git)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Variance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Evaluation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Init</a:t>
                      </a:r>
                      <a:r>
                        <a:rPr lang="en-GB" baseline="0" dirty="0" smtClean="0"/>
                        <a:t> repos / branch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End of life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Archived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Push to main repos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21495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VCS Info mainly is to construct base path for VCS to give to client when pull/clone request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VCS Integration Point – Schedule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2285992"/>
          <a:ext cx="72866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VCS Operation (git)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Schedule/version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Planning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Released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 branch on specific version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VCS Integration Point – </a:t>
            </a:r>
            <a:r>
              <a:rPr lang="en-GB" dirty="0" err="1" smtClean="0"/>
              <a:t>Develement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2285992"/>
          <a:ext cx="7286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VCS Operation (git)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Develement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Implemented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Closed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Rejected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429264"/>
            <a:ext cx="750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VCS operation during development will be checked in to main head/stream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VCS Integration Point – Issue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4414" y="1428736"/>
          <a:ext cx="7286676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428892"/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VCS Operation (git)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 branch from specific version based on issue </a:t>
                      </a:r>
                      <a:r>
                        <a:rPr lang="en-GB" dirty="0" smtClean="0"/>
                        <a:t>report</a:t>
                      </a:r>
                    </a:p>
                    <a:p>
                      <a:r>
                        <a:rPr lang="en-GB" dirty="0" smtClean="0"/>
                        <a:t>Branch name is</a:t>
                      </a:r>
                      <a:r>
                        <a:rPr lang="en-GB" baseline="0" dirty="0" smtClean="0"/>
                        <a:t> issue 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Resolved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Fix Verified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Checking out from specific branch named issue ID for testing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Closed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Merge with versioned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branch</a:t>
                      </a:r>
                    </a:p>
                    <a:p>
                      <a:r>
                        <a:rPr lang="en-GB" baseline="0" dirty="0" smtClean="0"/>
                        <a:t>Merge with development branch?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Ignored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195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DisTrack</vt:lpstr>
      <vt:lpstr>VCS Integration Point – Project </vt:lpstr>
      <vt:lpstr>VCS Integration Point –  Project Variance</vt:lpstr>
      <vt:lpstr>VCS Integration Point – Schedule</vt:lpstr>
      <vt:lpstr>VCS Integration Point – Develement</vt:lpstr>
      <vt:lpstr>VCS Integration Point – Issue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DisTrack</dc:title>
  <dc:creator>C</dc:creator>
  <cp:lastModifiedBy>C</cp:lastModifiedBy>
  <cp:revision>17</cp:revision>
  <dcterms:created xsi:type="dcterms:W3CDTF">2013-04-17T02:58:35Z</dcterms:created>
  <dcterms:modified xsi:type="dcterms:W3CDTF">2013-04-17T09:40:49Z</dcterms:modified>
</cp:coreProperties>
</file>