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0468-F46A-483F-86E4-049791C88154}" type="datetimeFigureOut">
              <a:rPr lang="en-US" smtClean="0"/>
              <a:t>4/17/2013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8423-D2C2-4487-863D-F4A84076A5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0468-F46A-483F-86E4-049791C88154}" type="datetimeFigureOut">
              <a:rPr lang="en-US" smtClean="0"/>
              <a:t>4/17/2013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8423-D2C2-4487-863D-F4A84076A5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0468-F46A-483F-86E4-049791C88154}" type="datetimeFigureOut">
              <a:rPr lang="en-US" smtClean="0"/>
              <a:t>4/17/2013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8423-D2C2-4487-863D-F4A84076A5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0468-F46A-483F-86E4-049791C88154}" type="datetimeFigureOut">
              <a:rPr lang="en-US" smtClean="0"/>
              <a:t>4/17/2013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8423-D2C2-4487-863D-F4A84076A5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0468-F46A-483F-86E4-049791C88154}" type="datetimeFigureOut">
              <a:rPr lang="en-US" smtClean="0"/>
              <a:t>4/17/2013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8423-D2C2-4487-863D-F4A84076A5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0468-F46A-483F-86E4-049791C88154}" type="datetimeFigureOut">
              <a:rPr lang="en-US" smtClean="0"/>
              <a:t>4/17/2013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8423-D2C2-4487-863D-F4A84076A5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0468-F46A-483F-86E4-049791C88154}" type="datetimeFigureOut">
              <a:rPr lang="en-US" smtClean="0"/>
              <a:t>4/17/2013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8423-D2C2-4487-863D-F4A84076A5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0468-F46A-483F-86E4-049791C88154}" type="datetimeFigureOut">
              <a:rPr lang="en-US" smtClean="0"/>
              <a:t>4/17/2013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8423-D2C2-4487-863D-F4A84076A5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0468-F46A-483F-86E4-049791C88154}" type="datetimeFigureOut">
              <a:rPr lang="en-US" smtClean="0"/>
              <a:t>4/17/2013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8423-D2C2-4487-863D-F4A84076A5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0468-F46A-483F-86E4-049791C88154}" type="datetimeFigureOut">
              <a:rPr lang="en-US" smtClean="0"/>
              <a:t>4/17/2013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8423-D2C2-4487-863D-F4A84076A5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0468-F46A-483F-86E4-049791C88154}" type="datetimeFigureOut">
              <a:rPr lang="en-US" smtClean="0"/>
              <a:t>4/17/2013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8423-D2C2-4487-863D-F4A84076A5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20468-F46A-483F-86E4-049791C88154}" type="datetimeFigureOut">
              <a:rPr lang="en-US" smtClean="0"/>
              <a:t>4/17/2013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C8423-D2C2-4487-863D-F4A84076A5F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Tracker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Tables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1357298"/>
          <a:ext cx="8229600" cy="532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Table: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Sync</a:t>
                      </a:r>
                      <a:r>
                        <a:rPr lang="en-GB" baseline="0" dirty="0" smtClean="0"/>
                        <a:t> Pattern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Notes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Project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Upload</a:t>
                      </a:r>
                      <a:r>
                        <a:rPr lang="en-GB" baseline="0" dirty="0" smtClean="0"/>
                        <a:t> &amp; Download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Create/Edit project right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Issue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Upload &amp; Download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Create/Edit</a:t>
                      </a:r>
                      <a:r>
                        <a:rPr lang="en-GB" baseline="0" dirty="0" smtClean="0"/>
                        <a:t> issue right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Develement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Upload &amp; Download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Create/Edit </a:t>
                      </a:r>
                      <a:r>
                        <a:rPr lang="en-GB" dirty="0" err="1" smtClean="0"/>
                        <a:t>develement</a:t>
                      </a:r>
                      <a:r>
                        <a:rPr lang="en-GB" dirty="0" smtClean="0"/>
                        <a:t> right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Not Sync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Each nodes manage their own user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Schedule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Upload &amp; Download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Create/Edit schedule right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Variances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Upload</a:t>
                      </a:r>
                      <a:r>
                        <a:rPr lang="en-GB" baseline="0" dirty="0" smtClean="0"/>
                        <a:t> &amp; Download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Create/Edit variance right (Tied to project rights)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Issue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Upload &amp; Download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Create/Edit issue type right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Develement</a:t>
                      </a:r>
                      <a:r>
                        <a:rPr lang="en-GB" dirty="0" smtClean="0"/>
                        <a:t>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Upload &amp; Download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Create/Edit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develement</a:t>
                      </a:r>
                      <a:r>
                        <a:rPr lang="en-GB" baseline="0" dirty="0" smtClean="0"/>
                        <a:t> type right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Version Tracking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Download only (Partial)</a:t>
                      </a:r>
                    </a:p>
                    <a:p>
                      <a:r>
                        <a:rPr lang="en-GB" dirty="0" smtClean="0"/>
                        <a:t>Only download the upstream information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88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Tracker</vt:lpstr>
      <vt:lpstr>Distributed Tables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Tracker</dc:title>
  <dc:creator>C</dc:creator>
  <cp:lastModifiedBy>C</cp:lastModifiedBy>
  <cp:revision>7</cp:revision>
  <dcterms:created xsi:type="dcterms:W3CDTF">2013-04-17T09:47:38Z</dcterms:created>
  <dcterms:modified xsi:type="dcterms:W3CDTF">2013-04-17T14:01:59Z</dcterms:modified>
</cp:coreProperties>
</file>