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7b785c6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7b785c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7b785c6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7b785c6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b785c6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7b785c6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7b785c6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7b785c6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7b785c65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7b785c65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ode/jonathanbouchet/overwatch-1-player-s-skill-rating-through-seasons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 RATING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Mbeva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</a:t>
            </a:r>
            <a:r>
              <a:rPr lang="en"/>
              <a:t>ethod for calculating the relative skill levels of players in zero-sum games.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difference in the ratings between two players serves as a predictor of the outcome of a match.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players with equal ratings who play against each other are expected to score an equal number of wins.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player whose rating is 100 points greater than their opponent's is expected to score 64%.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player whose rating is 200 points greater than their opponent's is expected to score 76%.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Elo system doesn’t directly measure a player’s skill but instead infers a player’s skill based on their wins, losses, draws and the relative skill of the opponents they play.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 Formula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100" y="1992650"/>
            <a:ext cx="6622701" cy="17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086975" y="1434350"/>
            <a:ext cx="348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Expectation for player A winning</a:t>
            </a:r>
            <a:endParaRPr sz="1600"/>
          </a:p>
        </p:txBody>
      </p:sp>
      <p:sp>
        <p:nvSpPr>
          <p:cNvPr id="74" name="Google Shape;74;p15"/>
          <p:cNvSpPr txBox="1"/>
          <p:nvPr/>
        </p:nvSpPr>
        <p:spPr>
          <a:xfrm>
            <a:off x="1030950" y="4034125"/>
            <a:ext cx="660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-25000" lang="en"/>
              <a:t>A </a:t>
            </a:r>
            <a:r>
              <a:rPr lang="en"/>
              <a:t>= Expectation of player A winning.</a:t>
            </a:r>
            <a:br>
              <a:rPr lang="en"/>
            </a:br>
            <a:r>
              <a:rPr lang="en"/>
              <a:t>R</a:t>
            </a:r>
            <a:r>
              <a:rPr baseline="-25000" lang="en"/>
              <a:t>A</a:t>
            </a:r>
            <a:r>
              <a:rPr lang="en"/>
              <a:t> = Skill rating of player A team.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baseline="-25000" lang="en">
                <a:solidFill>
                  <a:schemeClr val="dk1"/>
                </a:solidFill>
              </a:rPr>
              <a:t>B </a:t>
            </a:r>
            <a:r>
              <a:rPr lang="en">
                <a:solidFill>
                  <a:schemeClr val="dk1"/>
                </a:solidFill>
              </a:rPr>
              <a:t>= Skill rating of player b team.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Steps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overwatch game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dataset</a:t>
            </a:r>
            <a:r>
              <a:rPr lang="en"/>
              <a:t> online.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 percentage of wins and losses for player.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average SR (Skill Rating) for team.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average SR for enemy team.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 values into ELO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actual win percentage from  data and expected win percentage from ELO system.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Player Win Percentage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Plug in values from dataset to ELO System.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50"/>
              <a:t>Player A SR (R</a:t>
            </a:r>
            <a:r>
              <a:rPr baseline="-25000" lang="en" sz="3750"/>
              <a:t>A</a:t>
            </a:r>
            <a:r>
              <a:rPr lang="en" sz="3750"/>
              <a:t>) =  2639   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50"/>
              <a:t>Player B SR (R</a:t>
            </a:r>
            <a:r>
              <a:rPr baseline="-25000" lang="en" sz="3750"/>
              <a:t>B</a:t>
            </a:r>
            <a:r>
              <a:rPr lang="en" sz="3750"/>
              <a:t>) </a:t>
            </a:r>
            <a:r>
              <a:rPr lang="en" sz="3750"/>
              <a:t>= 2637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50"/>
              <a:t>E</a:t>
            </a:r>
            <a:r>
              <a:rPr baseline="-25000" lang="en" sz="3750"/>
              <a:t>A</a:t>
            </a:r>
            <a:r>
              <a:rPr lang="en" sz="3750"/>
              <a:t> =  1 / 1+10 </a:t>
            </a:r>
            <a:r>
              <a:rPr baseline="30000" lang="en" sz="3750"/>
              <a:t>(2639 - 2637)/400 </a:t>
            </a:r>
            <a:endParaRPr baseline="30000"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50"/>
              <a:t>EA = 0.4971 = 49.71%</a:t>
            </a:r>
            <a:endParaRPr sz="3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wins from dataset = 46.09%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Elo System expected win percentage = 49.71%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a 3% diff in the actual and Elo percentages.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From both we can infer the player is slightly below average and player is more likely to </a:t>
            </a:r>
            <a:r>
              <a:rPr lang="en"/>
              <a:t>lose</a:t>
            </a:r>
            <a:r>
              <a:rPr lang="en"/>
              <a:t> than win.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