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4116" r:id="rId1"/>
  </p:sldMasterIdLst>
  <p:notesMasterIdLst>
    <p:notesMasterId r:id="rId30"/>
  </p:notesMasterIdLst>
  <p:sldIdLst>
    <p:sldId id="256" r:id="rId2"/>
    <p:sldId id="347" r:id="rId3"/>
    <p:sldId id="308" r:id="rId4"/>
    <p:sldId id="309" r:id="rId5"/>
    <p:sldId id="321" r:id="rId6"/>
    <p:sldId id="322" r:id="rId7"/>
    <p:sldId id="328" r:id="rId8"/>
    <p:sldId id="323" r:id="rId9"/>
    <p:sldId id="324" r:id="rId10"/>
    <p:sldId id="325" r:id="rId11"/>
    <p:sldId id="326" r:id="rId12"/>
    <p:sldId id="327" r:id="rId13"/>
    <p:sldId id="348" r:id="rId14"/>
    <p:sldId id="334" r:id="rId15"/>
    <p:sldId id="329" r:id="rId16"/>
    <p:sldId id="345" r:id="rId17"/>
    <p:sldId id="346" r:id="rId18"/>
    <p:sldId id="335" r:id="rId19"/>
    <p:sldId id="336" r:id="rId20"/>
    <p:sldId id="337" r:id="rId21"/>
    <p:sldId id="338" r:id="rId22"/>
    <p:sldId id="339" r:id="rId23"/>
    <p:sldId id="340" r:id="rId24"/>
    <p:sldId id="341" r:id="rId25"/>
    <p:sldId id="343" r:id="rId26"/>
    <p:sldId id="342" r:id="rId27"/>
    <p:sldId id="344" r:id="rId28"/>
    <p:sldId id="318" r:id="rId29"/>
  </p:sldIdLst>
  <p:sldSz cx="12192000" cy="6858000"/>
  <p:notesSz cx="7104063" cy="10234613"/>
  <p:defaultTex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隶书" pitchFamily="49"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隶书" pitchFamily="49"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隶书" pitchFamily="49"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隶书" pitchFamily="49"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隶书" pitchFamily="49" charset="-122"/>
        <a:cs typeface="+mn-cs"/>
      </a:defRPr>
    </a:lvl5pPr>
    <a:lvl6pPr marL="2286000" algn="l" defTabSz="914400" rtl="0" eaLnBrk="1" latinLnBrk="0" hangingPunct="1">
      <a:defRPr kumimoji="1" sz="2400" kern="1200">
        <a:solidFill>
          <a:schemeClr val="tx1"/>
        </a:solidFill>
        <a:latin typeface="Times New Roman" pitchFamily="18" charset="0"/>
        <a:ea typeface="隶书" pitchFamily="49" charset="-122"/>
        <a:cs typeface="+mn-cs"/>
      </a:defRPr>
    </a:lvl6pPr>
    <a:lvl7pPr marL="2743200" algn="l" defTabSz="914400" rtl="0" eaLnBrk="1" latinLnBrk="0" hangingPunct="1">
      <a:defRPr kumimoji="1" sz="2400" kern="1200">
        <a:solidFill>
          <a:schemeClr val="tx1"/>
        </a:solidFill>
        <a:latin typeface="Times New Roman" pitchFamily="18" charset="0"/>
        <a:ea typeface="隶书" pitchFamily="49" charset="-122"/>
        <a:cs typeface="+mn-cs"/>
      </a:defRPr>
    </a:lvl7pPr>
    <a:lvl8pPr marL="3200400" algn="l" defTabSz="914400" rtl="0" eaLnBrk="1" latinLnBrk="0" hangingPunct="1">
      <a:defRPr kumimoji="1" sz="2400" kern="1200">
        <a:solidFill>
          <a:schemeClr val="tx1"/>
        </a:solidFill>
        <a:latin typeface="Times New Roman" pitchFamily="18" charset="0"/>
        <a:ea typeface="隶书" pitchFamily="49" charset="-122"/>
        <a:cs typeface="+mn-cs"/>
      </a:defRPr>
    </a:lvl8pPr>
    <a:lvl9pPr marL="3657600" algn="l" defTabSz="914400" rtl="0" eaLnBrk="1" latinLnBrk="0" hangingPunct="1">
      <a:defRPr kumimoji="1" sz="2400" kern="1200">
        <a:solidFill>
          <a:schemeClr val="tx1"/>
        </a:solidFill>
        <a:latin typeface="Times New Roman" pitchFamily="18" charset="0"/>
        <a:ea typeface="隶书" pitchFamily="49" charset="-122"/>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 GU" initials="BG" lastIdx="2" clrIdx="0">
    <p:extLst>
      <p:ext uri="{19B8F6BF-5375-455C-9EA6-DF929625EA0E}">
        <p15:presenceInfo xmlns:p15="http://schemas.microsoft.com/office/powerpoint/2012/main" xmlns="" userId="Bo G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070" autoAdjust="0"/>
  </p:normalViewPr>
  <p:slideViewPr>
    <p:cSldViewPr snapToGrid="0">
      <p:cViewPr varScale="1">
        <p:scale>
          <a:sx n="92" d="100"/>
          <a:sy n="92" d="100"/>
        </p:scale>
        <p:origin x="-1260"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44ECF6-8F94-4205-A904-5D25C46BDEEA}"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EF69C61A-8AD2-4669-A73B-0344B4220038}">
      <dgm:prSet phldrT="[文本]" custT="1"/>
      <dgm:spPr>
        <a:solidFill>
          <a:schemeClr val="accent3">
            <a:lumMod val="50000"/>
          </a:schemeClr>
        </a:solidFill>
        <a:ln>
          <a:solidFill>
            <a:schemeClr val="accent3">
              <a:lumMod val="50000"/>
            </a:schemeClr>
          </a:solidFill>
        </a:ln>
      </dgm:spPr>
      <dgm:t>
        <a:bodyPr/>
        <a:lstStyle/>
        <a:p>
          <a:r>
            <a:rPr lang="en-US" altLang="zh-CN" sz="1800" dirty="0">
              <a:latin typeface="+mj-ea"/>
              <a:ea typeface="+mj-ea"/>
            </a:rPr>
            <a:t>1</a:t>
          </a:r>
          <a:endParaRPr lang="zh-CN" altLang="en-US" sz="1800" dirty="0">
            <a:latin typeface="+mj-ea"/>
            <a:ea typeface="+mj-ea"/>
          </a:endParaRPr>
        </a:p>
      </dgm:t>
    </dgm:pt>
    <dgm:pt modelId="{6D9E0DB8-1CB8-4C8A-AC58-2B578615F8CF}" type="parTrans" cxnId="{054EAE80-5D18-46BF-A71F-D517C1DF3D1C}">
      <dgm:prSet/>
      <dgm:spPr/>
      <dgm:t>
        <a:bodyPr/>
        <a:lstStyle/>
        <a:p>
          <a:endParaRPr lang="zh-CN" altLang="en-US" sz="1400">
            <a:latin typeface="+mj-ea"/>
            <a:ea typeface="+mj-ea"/>
          </a:endParaRPr>
        </a:p>
      </dgm:t>
    </dgm:pt>
    <dgm:pt modelId="{C9395402-2238-403C-A6BA-388A88879D8E}" type="sibTrans" cxnId="{054EAE80-5D18-46BF-A71F-D517C1DF3D1C}">
      <dgm:prSet/>
      <dgm:spPr/>
      <dgm:t>
        <a:bodyPr/>
        <a:lstStyle/>
        <a:p>
          <a:endParaRPr lang="zh-CN" altLang="en-US" sz="1400">
            <a:latin typeface="+mj-ea"/>
            <a:ea typeface="+mj-ea"/>
          </a:endParaRPr>
        </a:p>
      </dgm:t>
    </dgm:pt>
    <dgm:pt modelId="{A59D5B5B-2DD5-4DB2-8BF8-73C659AC0061}">
      <dgm:prSet phldrT="[文本]" custT="1"/>
      <dgm:spPr>
        <a:ln>
          <a:solidFill>
            <a:schemeClr val="accent3">
              <a:lumMod val="75000"/>
            </a:schemeClr>
          </a:solidFill>
        </a:ln>
      </dgm:spPr>
      <dgm:t>
        <a:bodyPr/>
        <a:lstStyle/>
        <a:p>
          <a:r>
            <a:rPr lang="zh-CN" altLang="en-US" sz="3200" dirty="0">
              <a:latin typeface="+mj-ea"/>
              <a:ea typeface="+mj-ea"/>
            </a:rPr>
            <a:t>边缘计算概述</a:t>
          </a:r>
        </a:p>
      </dgm:t>
    </dgm:pt>
    <dgm:pt modelId="{7980A177-31B8-4B57-A4B7-6410DDA22760}" type="parTrans" cxnId="{C82A0CC2-1109-4CD0-AA91-158BD8399306}">
      <dgm:prSet/>
      <dgm:spPr/>
      <dgm:t>
        <a:bodyPr/>
        <a:lstStyle/>
        <a:p>
          <a:endParaRPr lang="zh-CN" altLang="en-US" sz="1400">
            <a:latin typeface="+mj-ea"/>
            <a:ea typeface="+mj-ea"/>
          </a:endParaRPr>
        </a:p>
      </dgm:t>
    </dgm:pt>
    <dgm:pt modelId="{F3F8FFDF-7C88-4DCB-9B43-A85A737015E2}" type="sibTrans" cxnId="{C82A0CC2-1109-4CD0-AA91-158BD8399306}">
      <dgm:prSet/>
      <dgm:spPr/>
      <dgm:t>
        <a:bodyPr/>
        <a:lstStyle/>
        <a:p>
          <a:endParaRPr lang="zh-CN" altLang="en-US" sz="1400">
            <a:latin typeface="+mj-ea"/>
            <a:ea typeface="+mj-ea"/>
          </a:endParaRPr>
        </a:p>
      </dgm:t>
    </dgm:pt>
    <dgm:pt modelId="{A08C653E-590A-4B4D-ACA7-969598DE8AE5}">
      <dgm:prSet phldrT="[文本]" custT="1"/>
      <dgm:spPr>
        <a:solidFill>
          <a:srgbClr val="9BBB59">
            <a:lumMod val="50000"/>
          </a:srgbClr>
        </a:solidFill>
        <a:ln w="19050" cap="flat" cmpd="sng" algn="ctr">
          <a:solidFill>
            <a:srgbClr val="9BBB59">
              <a:lumMod val="50000"/>
            </a:srgbClr>
          </a:solidFill>
          <a:prstDash val="solid"/>
        </a:ln>
        <a:effectLst/>
      </dgm:spPr>
      <dgm:t>
        <a:bodyPr spcFirstLastPara="0" vert="horz" wrap="square" lIns="11430" tIns="11430" rIns="11430" bIns="11430" numCol="1" spcCol="1270" anchor="ctr" anchorCtr="0"/>
        <a:lstStyle/>
        <a:p>
          <a:pPr marL="0" lvl="0" indent="0" algn="ctr" defTabSz="800100">
            <a:lnSpc>
              <a:spcPct val="90000"/>
            </a:lnSpc>
            <a:spcBef>
              <a:spcPct val="0"/>
            </a:spcBef>
            <a:spcAft>
              <a:spcPct val="35000"/>
            </a:spcAft>
            <a:buNone/>
          </a:pPr>
          <a:r>
            <a:rPr lang="en-US" altLang="zh-CN" sz="1800" kern="1200" dirty="0">
              <a:solidFill>
                <a:prstClr val="white"/>
              </a:solidFill>
              <a:latin typeface="+mj-ea"/>
              <a:ea typeface="+mj-ea"/>
              <a:cs typeface="+mn-cs"/>
            </a:rPr>
            <a:t>2</a:t>
          </a:r>
          <a:endParaRPr lang="zh-CN" altLang="en-US" sz="1800" kern="1200" dirty="0">
            <a:solidFill>
              <a:prstClr val="white"/>
            </a:solidFill>
            <a:latin typeface="+mj-ea"/>
            <a:ea typeface="+mj-ea"/>
            <a:cs typeface="+mn-cs"/>
          </a:endParaRPr>
        </a:p>
      </dgm:t>
    </dgm:pt>
    <dgm:pt modelId="{204C7C3E-EBA0-43FB-AB1C-C80D9B34CCDB}" type="parTrans" cxnId="{B4D9A346-3AE1-4E56-B9B0-3DBD02D0BCBE}">
      <dgm:prSet/>
      <dgm:spPr/>
      <dgm:t>
        <a:bodyPr/>
        <a:lstStyle/>
        <a:p>
          <a:endParaRPr lang="zh-CN" altLang="en-US" sz="1400">
            <a:latin typeface="+mj-ea"/>
            <a:ea typeface="+mj-ea"/>
          </a:endParaRPr>
        </a:p>
      </dgm:t>
    </dgm:pt>
    <dgm:pt modelId="{D611C17C-6103-4C7C-BDDA-206D9E47982C}" type="sibTrans" cxnId="{B4D9A346-3AE1-4E56-B9B0-3DBD02D0BCBE}">
      <dgm:prSet/>
      <dgm:spPr/>
      <dgm:t>
        <a:bodyPr/>
        <a:lstStyle/>
        <a:p>
          <a:endParaRPr lang="zh-CN" altLang="en-US" sz="1400">
            <a:latin typeface="+mj-ea"/>
            <a:ea typeface="+mj-ea"/>
          </a:endParaRPr>
        </a:p>
      </dgm:t>
    </dgm:pt>
    <dgm:pt modelId="{B92F7A21-9BD6-49BB-ABDF-64FF3FD5E270}">
      <dgm:prSet phldrT="[文本]" custT="1"/>
      <dgm:spPr>
        <a:ln>
          <a:solidFill>
            <a:schemeClr val="accent3">
              <a:lumMod val="75000"/>
            </a:schemeClr>
          </a:solidFill>
        </a:ln>
      </dgm:spPr>
      <dgm:t>
        <a:bodyPr/>
        <a:lstStyle/>
        <a:p>
          <a:r>
            <a:rPr lang="zh-CN" altLang="en-US" sz="3200" dirty="0">
              <a:latin typeface="+mj-ea"/>
              <a:ea typeface="+mj-ea"/>
            </a:rPr>
            <a:t>边缘计算架构</a:t>
          </a:r>
        </a:p>
      </dgm:t>
    </dgm:pt>
    <dgm:pt modelId="{F12474E2-C39F-4CE8-B7F5-3037352965C9}" type="parTrans" cxnId="{6D5B56E5-155B-404A-8C39-13859AED89C9}">
      <dgm:prSet/>
      <dgm:spPr/>
      <dgm:t>
        <a:bodyPr/>
        <a:lstStyle/>
        <a:p>
          <a:endParaRPr lang="zh-CN" altLang="en-US" sz="1400">
            <a:latin typeface="+mj-ea"/>
            <a:ea typeface="+mj-ea"/>
          </a:endParaRPr>
        </a:p>
      </dgm:t>
    </dgm:pt>
    <dgm:pt modelId="{E0957342-8C0E-49ED-AE56-411848D3F718}" type="sibTrans" cxnId="{6D5B56E5-155B-404A-8C39-13859AED89C9}">
      <dgm:prSet/>
      <dgm:spPr/>
      <dgm:t>
        <a:bodyPr/>
        <a:lstStyle/>
        <a:p>
          <a:endParaRPr lang="zh-CN" altLang="en-US" sz="1400">
            <a:latin typeface="+mj-ea"/>
            <a:ea typeface="+mj-ea"/>
          </a:endParaRPr>
        </a:p>
      </dgm:t>
    </dgm:pt>
    <dgm:pt modelId="{45EF0B58-204C-4B0E-BA22-8D8C7317B8ED}">
      <dgm:prSet phldrT="[文本]" custT="1"/>
      <dgm:spPr>
        <a:solidFill>
          <a:srgbClr val="9BBB59">
            <a:lumMod val="50000"/>
          </a:srgbClr>
        </a:solidFill>
        <a:ln w="19050" cap="flat" cmpd="sng" algn="ctr">
          <a:solidFill>
            <a:srgbClr val="9BBB59">
              <a:lumMod val="50000"/>
            </a:srgbClr>
          </a:solidFill>
          <a:prstDash val="solid"/>
        </a:ln>
        <a:effectLst/>
      </dgm:spPr>
      <dgm:t>
        <a:bodyPr spcFirstLastPara="0" vert="horz" wrap="square" lIns="11430" tIns="11430" rIns="11430" bIns="11430" numCol="1" spcCol="1270" anchor="ctr" anchorCtr="0"/>
        <a:lstStyle/>
        <a:p>
          <a:pPr marL="0" lvl="0" indent="0" algn="ctr" defTabSz="800100">
            <a:lnSpc>
              <a:spcPct val="90000"/>
            </a:lnSpc>
            <a:spcBef>
              <a:spcPct val="0"/>
            </a:spcBef>
            <a:spcAft>
              <a:spcPct val="35000"/>
            </a:spcAft>
            <a:buNone/>
          </a:pPr>
          <a:r>
            <a:rPr lang="en-US" altLang="zh-CN" sz="1800" kern="1200" dirty="0">
              <a:solidFill>
                <a:prstClr val="white"/>
              </a:solidFill>
              <a:latin typeface="+mj-ea"/>
              <a:ea typeface="+mj-ea"/>
              <a:cs typeface="+mn-cs"/>
            </a:rPr>
            <a:t>3</a:t>
          </a:r>
          <a:endParaRPr lang="zh-CN" altLang="en-US" sz="1800" kern="1200" dirty="0">
            <a:solidFill>
              <a:prstClr val="white"/>
            </a:solidFill>
            <a:latin typeface="+mj-ea"/>
            <a:ea typeface="+mj-ea"/>
            <a:cs typeface="+mn-cs"/>
          </a:endParaRPr>
        </a:p>
      </dgm:t>
    </dgm:pt>
    <dgm:pt modelId="{F270B04B-1596-4304-870E-FDE9C816BF14}" type="parTrans" cxnId="{9F4C11FD-178F-4D43-9D2E-BDBA4DAEAC04}">
      <dgm:prSet/>
      <dgm:spPr/>
      <dgm:t>
        <a:bodyPr/>
        <a:lstStyle/>
        <a:p>
          <a:endParaRPr lang="zh-CN" altLang="en-US" sz="1400">
            <a:latin typeface="+mj-ea"/>
            <a:ea typeface="+mj-ea"/>
          </a:endParaRPr>
        </a:p>
      </dgm:t>
    </dgm:pt>
    <dgm:pt modelId="{2E7079BC-733F-4248-BC37-C54655DA927D}" type="sibTrans" cxnId="{9F4C11FD-178F-4D43-9D2E-BDBA4DAEAC04}">
      <dgm:prSet/>
      <dgm:spPr/>
      <dgm:t>
        <a:bodyPr/>
        <a:lstStyle/>
        <a:p>
          <a:endParaRPr lang="zh-CN" altLang="en-US" sz="1400">
            <a:latin typeface="+mj-ea"/>
            <a:ea typeface="+mj-ea"/>
          </a:endParaRPr>
        </a:p>
      </dgm:t>
    </dgm:pt>
    <dgm:pt modelId="{111E4543-236C-4295-939E-95D1D9C4FC4D}">
      <dgm:prSet phldrT="[文本]" custT="1"/>
      <dgm:spPr>
        <a:ln>
          <a:solidFill>
            <a:schemeClr val="accent3">
              <a:lumMod val="75000"/>
            </a:schemeClr>
          </a:solidFill>
        </a:ln>
      </dgm:spPr>
      <dgm:t>
        <a:bodyPr/>
        <a:lstStyle/>
        <a:p>
          <a:r>
            <a:rPr lang="zh-CN" altLang="en-US" sz="3200" dirty="0">
              <a:latin typeface="+mj-ea"/>
              <a:ea typeface="+mj-ea"/>
            </a:rPr>
            <a:t>微云（</a:t>
          </a:r>
          <a:r>
            <a:rPr lang="en-US" altLang="zh-CN" sz="3200" dirty="0">
              <a:latin typeface="+mj-ea"/>
              <a:ea typeface="+mj-ea"/>
            </a:rPr>
            <a:t>Cloudlet</a:t>
          </a:r>
          <a:r>
            <a:rPr lang="zh-CN" altLang="en-US" sz="3200" dirty="0">
              <a:latin typeface="+mj-ea"/>
              <a:ea typeface="+mj-ea"/>
            </a:rPr>
            <a:t>）</a:t>
          </a:r>
        </a:p>
      </dgm:t>
    </dgm:pt>
    <dgm:pt modelId="{124711F6-9378-4008-BF09-59AB9C972293}" type="parTrans" cxnId="{2D8DA7A3-CBC6-44A2-BC91-5B7036E65DDF}">
      <dgm:prSet/>
      <dgm:spPr/>
      <dgm:t>
        <a:bodyPr/>
        <a:lstStyle/>
        <a:p>
          <a:endParaRPr lang="zh-CN" altLang="en-US" sz="1400">
            <a:latin typeface="+mj-ea"/>
            <a:ea typeface="+mj-ea"/>
          </a:endParaRPr>
        </a:p>
      </dgm:t>
    </dgm:pt>
    <dgm:pt modelId="{D725CE1C-94D2-4486-93FE-596B580EF88A}" type="sibTrans" cxnId="{2D8DA7A3-CBC6-44A2-BC91-5B7036E65DDF}">
      <dgm:prSet/>
      <dgm:spPr/>
      <dgm:t>
        <a:bodyPr/>
        <a:lstStyle/>
        <a:p>
          <a:endParaRPr lang="zh-CN" altLang="en-US" sz="1400">
            <a:latin typeface="+mj-ea"/>
            <a:ea typeface="+mj-ea"/>
          </a:endParaRPr>
        </a:p>
      </dgm:t>
    </dgm:pt>
    <dgm:pt modelId="{058FB25F-C64C-4807-8AFD-452BA6D36E01}">
      <dgm:prSet phldrT="[文本]" custT="1"/>
      <dgm:spPr>
        <a:solidFill>
          <a:srgbClr val="9BBB59">
            <a:lumMod val="50000"/>
          </a:srgbClr>
        </a:solidFill>
        <a:ln w="19050" cap="flat" cmpd="sng" algn="ctr">
          <a:solidFill>
            <a:srgbClr val="9BBB59">
              <a:lumMod val="50000"/>
            </a:srgbClr>
          </a:solidFill>
          <a:prstDash val="solid"/>
        </a:ln>
        <a:effectLst/>
      </dgm:spPr>
      <dgm:t>
        <a:bodyPr spcFirstLastPara="0" vert="horz" wrap="square" lIns="11430" tIns="11430" rIns="11430" bIns="11430" numCol="1" spcCol="1270" anchor="ctr" anchorCtr="0"/>
        <a:lstStyle/>
        <a:p>
          <a:pPr marL="0" lvl="0" indent="0" algn="ctr" defTabSz="800100">
            <a:lnSpc>
              <a:spcPct val="90000"/>
            </a:lnSpc>
            <a:spcBef>
              <a:spcPct val="0"/>
            </a:spcBef>
            <a:spcAft>
              <a:spcPct val="35000"/>
            </a:spcAft>
            <a:buNone/>
          </a:pPr>
          <a:r>
            <a:rPr lang="en-US" altLang="zh-CN" sz="1800" kern="1200" dirty="0">
              <a:solidFill>
                <a:prstClr val="white"/>
              </a:solidFill>
              <a:latin typeface="+mj-ea"/>
              <a:ea typeface="+mj-ea"/>
              <a:cs typeface="+mn-cs"/>
            </a:rPr>
            <a:t>4</a:t>
          </a:r>
          <a:endParaRPr lang="zh-CN" altLang="en-US" sz="1800" kern="1200" dirty="0">
            <a:solidFill>
              <a:prstClr val="white"/>
            </a:solidFill>
            <a:latin typeface="+mj-ea"/>
            <a:ea typeface="+mj-ea"/>
            <a:cs typeface="+mn-cs"/>
          </a:endParaRPr>
        </a:p>
      </dgm:t>
    </dgm:pt>
    <dgm:pt modelId="{61855458-CA70-445E-B877-29F18682DE9E}" type="parTrans" cxnId="{F6939170-BD03-42D8-B2CD-43C93C646016}">
      <dgm:prSet/>
      <dgm:spPr/>
      <dgm:t>
        <a:bodyPr/>
        <a:lstStyle/>
        <a:p>
          <a:endParaRPr lang="zh-CN" altLang="en-US" sz="1400">
            <a:latin typeface="+mj-ea"/>
            <a:ea typeface="+mj-ea"/>
          </a:endParaRPr>
        </a:p>
      </dgm:t>
    </dgm:pt>
    <dgm:pt modelId="{65D899FA-8D15-493E-8E8F-7AA2C939B34A}" type="sibTrans" cxnId="{F6939170-BD03-42D8-B2CD-43C93C646016}">
      <dgm:prSet/>
      <dgm:spPr/>
      <dgm:t>
        <a:bodyPr/>
        <a:lstStyle/>
        <a:p>
          <a:endParaRPr lang="zh-CN" altLang="en-US" sz="1400">
            <a:latin typeface="+mj-ea"/>
            <a:ea typeface="+mj-ea"/>
          </a:endParaRPr>
        </a:p>
      </dgm:t>
    </dgm:pt>
    <dgm:pt modelId="{28F2E7DE-24B6-47E8-BB61-85EF01F3EE1A}">
      <dgm:prSet phldrT="[文本]" custT="1"/>
      <dgm:spPr>
        <a:ln>
          <a:solidFill>
            <a:schemeClr val="accent3">
              <a:lumMod val="75000"/>
            </a:schemeClr>
          </a:solidFill>
        </a:ln>
      </dgm:spPr>
      <dgm:t>
        <a:bodyPr/>
        <a:lstStyle/>
        <a:p>
          <a:r>
            <a:rPr lang="en-US" altLang="zh-CN" sz="3200" dirty="0">
              <a:latin typeface="+mj-ea"/>
              <a:ea typeface="+mj-ea"/>
            </a:rPr>
            <a:t>C-RAN</a:t>
          </a:r>
          <a:endParaRPr lang="zh-CN" altLang="en-US" sz="3200" dirty="0">
            <a:latin typeface="+mj-ea"/>
            <a:ea typeface="+mj-ea"/>
          </a:endParaRPr>
        </a:p>
      </dgm:t>
    </dgm:pt>
    <dgm:pt modelId="{548751FE-6D33-46C0-9547-E287AA5F5ECE}" type="parTrans" cxnId="{8060E7F4-22AD-4D13-8F65-5DA8DC83013C}">
      <dgm:prSet/>
      <dgm:spPr/>
      <dgm:t>
        <a:bodyPr/>
        <a:lstStyle/>
        <a:p>
          <a:endParaRPr lang="zh-CN" altLang="en-US" sz="1400">
            <a:latin typeface="+mj-ea"/>
            <a:ea typeface="+mj-ea"/>
          </a:endParaRPr>
        </a:p>
      </dgm:t>
    </dgm:pt>
    <dgm:pt modelId="{564476FE-F4D6-4C13-B271-4D29BD89D9B9}" type="sibTrans" cxnId="{8060E7F4-22AD-4D13-8F65-5DA8DC83013C}">
      <dgm:prSet/>
      <dgm:spPr/>
      <dgm:t>
        <a:bodyPr/>
        <a:lstStyle/>
        <a:p>
          <a:endParaRPr lang="zh-CN" altLang="en-US" sz="1400">
            <a:latin typeface="+mj-ea"/>
            <a:ea typeface="+mj-ea"/>
          </a:endParaRPr>
        </a:p>
      </dgm:t>
    </dgm:pt>
    <dgm:pt modelId="{56F743D3-C6C4-4715-B24A-16D859E99EED}">
      <dgm:prSet phldrT="[文本]" custT="1"/>
      <dgm:spPr>
        <a:solidFill>
          <a:srgbClr val="9BBB59">
            <a:lumMod val="50000"/>
          </a:srgbClr>
        </a:solidFill>
        <a:ln w="19050" cap="flat" cmpd="sng" algn="ctr">
          <a:solidFill>
            <a:srgbClr val="9BBB59">
              <a:lumMod val="50000"/>
            </a:srgbClr>
          </a:solidFill>
          <a:prstDash val="solid"/>
        </a:ln>
        <a:effectLst/>
      </dgm:spPr>
      <dgm:t>
        <a:bodyPr spcFirstLastPara="0" vert="horz" wrap="square" lIns="11430" tIns="11430" rIns="11430" bIns="11430" numCol="1" spcCol="1270" anchor="ctr" anchorCtr="0"/>
        <a:lstStyle/>
        <a:p>
          <a:pPr marL="0" lvl="0" indent="0" algn="ctr" defTabSz="800100">
            <a:lnSpc>
              <a:spcPct val="90000"/>
            </a:lnSpc>
            <a:spcBef>
              <a:spcPct val="0"/>
            </a:spcBef>
            <a:spcAft>
              <a:spcPct val="35000"/>
            </a:spcAft>
            <a:buNone/>
          </a:pPr>
          <a:r>
            <a:rPr lang="en-US" altLang="zh-CN" sz="1800" kern="1200" dirty="0">
              <a:solidFill>
                <a:prstClr val="white"/>
              </a:solidFill>
              <a:latin typeface="+mj-ea"/>
              <a:ea typeface="+mj-ea"/>
              <a:cs typeface="+mn-cs"/>
            </a:rPr>
            <a:t>5</a:t>
          </a:r>
          <a:endParaRPr lang="zh-CN" altLang="en-US" sz="1800" kern="1200" dirty="0">
            <a:solidFill>
              <a:prstClr val="white"/>
            </a:solidFill>
            <a:latin typeface="+mj-ea"/>
            <a:ea typeface="+mj-ea"/>
            <a:cs typeface="+mn-cs"/>
          </a:endParaRPr>
        </a:p>
      </dgm:t>
    </dgm:pt>
    <dgm:pt modelId="{B961D6AB-2189-4606-9E62-D65A9590CFF4}" type="parTrans" cxnId="{44BEE648-4133-4E81-8BDB-5FEED522531A}">
      <dgm:prSet/>
      <dgm:spPr/>
      <dgm:t>
        <a:bodyPr/>
        <a:lstStyle/>
        <a:p>
          <a:endParaRPr lang="zh-CN" altLang="en-US" sz="1400">
            <a:latin typeface="+mj-ea"/>
            <a:ea typeface="+mj-ea"/>
          </a:endParaRPr>
        </a:p>
      </dgm:t>
    </dgm:pt>
    <dgm:pt modelId="{2A5033C6-FA4A-46A4-9AFE-1FA49799A648}" type="sibTrans" cxnId="{44BEE648-4133-4E81-8BDB-5FEED522531A}">
      <dgm:prSet/>
      <dgm:spPr/>
      <dgm:t>
        <a:bodyPr/>
        <a:lstStyle/>
        <a:p>
          <a:endParaRPr lang="zh-CN" altLang="en-US" sz="1400">
            <a:latin typeface="+mj-ea"/>
            <a:ea typeface="+mj-ea"/>
          </a:endParaRPr>
        </a:p>
      </dgm:t>
    </dgm:pt>
    <dgm:pt modelId="{454302FB-1C09-43BB-A751-3926366BC326}">
      <dgm:prSet phldrT="[文本]" custT="1"/>
      <dgm:spPr>
        <a:ln>
          <a:solidFill>
            <a:schemeClr val="accent3">
              <a:lumMod val="75000"/>
            </a:schemeClr>
          </a:solidFill>
        </a:ln>
      </dgm:spPr>
      <dgm:t>
        <a:bodyPr/>
        <a:lstStyle/>
        <a:p>
          <a:r>
            <a:rPr lang="zh-CN" altLang="en-US" sz="3200" dirty="0"/>
            <a:t>雾计算（</a:t>
          </a:r>
          <a:r>
            <a:rPr lang="en-US" altLang="zh-CN" sz="3200" dirty="0"/>
            <a:t>Fog Computing</a:t>
          </a:r>
          <a:r>
            <a:rPr lang="zh-CN" altLang="en-US" sz="3200" dirty="0"/>
            <a:t>）</a:t>
          </a:r>
          <a:endParaRPr lang="zh-CN" altLang="en-US" sz="3200" dirty="0">
            <a:latin typeface="+mj-ea"/>
            <a:ea typeface="+mj-ea"/>
          </a:endParaRPr>
        </a:p>
      </dgm:t>
    </dgm:pt>
    <dgm:pt modelId="{6F47D7F0-FDEA-43EF-BD4C-55EF45084158}" type="parTrans" cxnId="{5BA6C486-8DB9-47C3-804A-1599BEEB8606}">
      <dgm:prSet/>
      <dgm:spPr/>
      <dgm:t>
        <a:bodyPr/>
        <a:lstStyle/>
        <a:p>
          <a:endParaRPr lang="zh-CN" altLang="en-US" sz="1400">
            <a:latin typeface="+mj-ea"/>
            <a:ea typeface="+mj-ea"/>
          </a:endParaRPr>
        </a:p>
      </dgm:t>
    </dgm:pt>
    <dgm:pt modelId="{E5FE9D4E-821E-44B3-94EB-FB01D2E3179F}" type="sibTrans" cxnId="{5BA6C486-8DB9-47C3-804A-1599BEEB8606}">
      <dgm:prSet/>
      <dgm:spPr/>
      <dgm:t>
        <a:bodyPr/>
        <a:lstStyle/>
        <a:p>
          <a:endParaRPr lang="zh-CN" altLang="en-US" sz="1400">
            <a:latin typeface="+mj-ea"/>
            <a:ea typeface="+mj-ea"/>
          </a:endParaRPr>
        </a:p>
      </dgm:t>
    </dgm:pt>
    <dgm:pt modelId="{50B15F84-B6AA-489D-B6C6-8FA1A914AB54}" type="pres">
      <dgm:prSet presAssocID="{5C44ECF6-8F94-4205-A904-5D25C46BDEEA}" presName="linearFlow" presStyleCnt="0">
        <dgm:presLayoutVars>
          <dgm:dir/>
          <dgm:animLvl val="lvl"/>
          <dgm:resizeHandles val="exact"/>
        </dgm:presLayoutVars>
      </dgm:prSet>
      <dgm:spPr/>
      <dgm:t>
        <a:bodyPr/>
        <a:lstStyle/>
        <a:p>
          <a:endParaRPr lang="zh-CN" altLang="en-US"/>
        </a:p>
      </dgm:t>
    </dgm:pt>
    <dgm:pt modelId="{CF242C29-066B-41CE-A9CD-8F0E7A953389}" type="pres">
      <dgm:prSet presAssocID="{EF69C61A-8AD2-4669-A73B-0344B4220038}" presName="composite" presStyleCnt="0"/>
      <dgm:spPr/>
    </dgm:pt>
    <dgm:pt modelId="{5F4C812D-22CA-496C-AD6C-421EC03A5E32}" type="pres">
      <dgm:prSet presAssocID="{EF69C61A-8AD2-4669-A73B-0344B4220038}" presName="parentText" presStyleLbl="alignNode1" presStyleIdx="0" presStyleCnt="5">
        <dgm:presLayoutVars>
          <dgm:chMax val="1"/>
          <dgm:bulletEnabled val="1"/>
        </dgm:presLayoutVars>
      </dgm:prSet>
      <dgm:spPr/>
      <dgm:t>
        <a:bodyPr/>
        <a:lstStyle/>
        <a:p>
          <a:endParaRPr lang="zh-CN" altLang="en-US"/>
        </a:p>
      </dgm:t>
    </dgm:pt>
    <dgm:pt modelId="{B7A64436-B220-4D9B-B06D-FA7A01B8A8A7}" type="pres">
      <dgm:prSet presAssocID="{EF69C61A-8AD2-4669-A73B-0344B4220038}" presName="descendantText" presStyleLbl="alignAcc1" presStyleIdx="0" presStyleCnt="5" custLinFactNeighborX="353" custLinFactNeighborY="1296">
        <dgm:presLayoutVars>
          <dgm:bulletEnabled val="1"/>
        </dgm:presLayoutVars>
      </dgm:prSet>
      <dgm:spPr/>
      <dgm:t>
        <a:bodyPr/>
        <a:lstStyle/>
        <a:p>
          <a:endParaRPr lang="zh-CN" altLang="en-US"/>
        </a:p>
      </dgm:t>
    </dgm:pt>
    <dgm:pt modelId="{7DCD037B-7FD8-43A3-89A3-C15BAE8D55CB}" type="pres">
      <dgm:prSet presAssocID="{C9395402-2238-403C-A6BA-388A88879D8E}" presName="sp" presStyleCnt="0"/>
      <dgm:spPr/>
    </dgm:pt>
    <dgm:pt modelId="{8C92A478-1D4A-495D-A982-41B49BAA3A42}" type="pres">
      <dgm:prSet presAssocID="{A08C653E-590A-4B4D-ACA7-969598DE8AE5}" presName="composite" presStyleCnt="0"/>
      <dgm:spPr/>
    </dgm:pt>
    <dgm:pt modelId="{1396C861-630C-4D00-A6AA-454AE5CBE8F2}" type="pres">
      <dgm:prSet presAssocID="{A08C653E-590A-4B4D-ACA7-969598DE8AE5}" presName="parentText" presStyleLbl="alignNode1" presStyleIdx="1" presStyleCnt="5">
        <dgm:presLayoutVars>
          <dgm:chMax val="1"/>
          <dgm:bulletEnabled val="1"/>
        </dgm:presLayoutVars>
      </dgm:prSet>
      <dgm:spPr>
        <a:xfrm rot="5400000">
          <a:off x="-160847" y="1117958"/>
          <a:ext cx="1072314" cy="750620"/>
        </a:xfrm>
        <a:prstGeom prst="chevron">
          <a:avLst/>
        </a:prstGeom>
      </dgm:spPr>
      <dgm:t>
        <a:bodyPr/>
        <a:lstStyle/>
        <a:p>
          <a:endParaRPr lang="zh-CN" altLang="en-US"/>
        </a:p>
      </dgm:t>
    </dgm:pt>
    <dgm:pt modelId="{8AFC9EF8-072D-421C-8D88-55C9DE9DE767}" type="pres">
      <dgm:prSet presAssocID="{A08C653E-590A-4B4D-ACA7-969598DE8AE5}" presName="descendantText" presStyleLbl="alignAcc1" presStyleIdx="1" presStyleCnt="5">
        <dgm:presLayoutVars>
          <dgm:bulletEnabled val="1"/>
        </dgm:presLayoutVars>
      </dgm:prSet>
      <dgm:spPr/>
      <dgm:t>
        <a:bodyPr/>
        <a:lstStyle/>
        <a:p>
          <a:endParaRPr lang="zh-CN" altLang="en-US"/>
        </a:p>
      </dgm:t>
    </dgm:pt>
    <dgm:pt modelId="{FF2AC922-B423-4626-B3B8-0811CCF47747}" type="pres">
      <dgm:prSet presAssocID="{D611C17C-6103-4C7C-BDDA-206D9E47982C}" presName="sp" presStyleCnt="0"/>
      <dgm:spPr/>
    </dgm:pt>
    <dgm:pt modelId="{2E3FD98F-B68C-42DD-8C03-9850C19AB2EF}" type="pres">
      <dgm:prSet presAssocID="{45EF0B58-204C-4B0E-BA22-8D8C7317B8ED}" presName="composite" presStyleCnt="0"/>
      <dgm:spPr/>
    </dgm:pt>
    <dgm:pt modelId="{C101C14B-9B51-41FF-BADE-AE3E1A83BDD9}" type="pres">
      <dgm:prSet presAssocID="{45EF0B58-204C-4B0E-BA22-8D8C7317B8ED}" presName="parentText" presStyleLbl="alignNode1" presStyleIdx="2" presStyleCnt="5">
        <dgm:presLayoutVars>
          <dgm:chMax val="1"/>
          <dgm:bulletEnabled val="1"/>
        </dgm:presLayoutVars>
      </dgm:prSet>
      <dgm:spPr>
        <a:xfrm rot="5400000">
          <a:off x="-160847" y="2072961"/>
          <a:ext cx="1072314" cy="750620"/>
        </a:xfrm>
        <a:prstGeom prst="chevron">
          <a:avLst/>
        </a:prstGeom>
      </dgm:spPr>
      <dgm:t>
        <a:bodyPr/>
        <a:lstStyle/>
        <a:p>
          <a:endParaRPr lang="zh-CN" altLang="en-US"/>
        </a:p>
      </dgm:t>
    </dgm:pt>
    <dgm:pt modelId="{7529F172-69A5-4285-99F4-2E59AB1A9C38}" type="pres">
      <dgm:prSet presAssocID="{45EF0B58-204C-4B0E-BA22-8D8C7317B8ED}" presName="descendantText" presStyleLbl="alignAcc1" presStyleIdx="2" presStyleCnt="5">
        <dgm:presLayoutVars>
          <dgm:bulletEnabled val="1"/>
        </dgm:presLayoutVars>
      </dgm:prSet>
      <dgm:spPr/>
      <dgm:t>
        <a:bodyPr/>
        <a:lstStyle/>
        <a:p>
          <a:endParaRPr lang="zh-CN" altLang="en-US"/>
        </a:p>
      </dgm:t>
    </dgm:pt>
    <dgm:pt modelId="{52DDCC78-2AC0-4652-B02F-6A5E1F449A9D}" type="pres">
      <dgm:prSet presAssocID="{2E7079BC-733F-4248-BC37-C54655DA927D}" presName="sp" presStyleCnt="0"/>
      <dgm:spPr/>
    </dgm:pt>
    <dgm:pt modelId="{C1F31804-B332-45ED-882B-EE9492AF2614}" type="pres">
      <dgm:prSet presAssocID="{058FB25F-C64C-4807-8AFD-452BA6D36E01}" presName="composite" presStyleCnt="0"/>
      <dgm:spPr/>
    </dgm:pt>
    <dgm:pt modelId="{8B337D25-C2B4-405B-BFFD-FF832A548304}" type="pres">
      <dgm:prSet presAssocID="{058FB25F-C64C-4807-8AFD-452BA6D36E01}" presName="parentText" presStyleLbl="alignNode1" presStyleIdx="3" presStyleCnt="5">
        <dgm:presLayoutVars>
          <dgm:chMax val="1"/>
          <dgm:bulletEnabled val="1"/>
        </dgm:presLayoutVars>
      </dgm:prSet>
      <dgm:spPr>
        <a:xfrm rot="5400000">
          <a:off x="-160847" y="3027965"/>
          <a:ext cx="1072314" cy="750620"/>
        </a:xfrm>
        <a:prstGeom prst="chevron">
          <a:avLst/>
        </a:prstGeom>
      </dgm:spPr>
      <dgm:t>
        <a:bodyPr/>
        <a:lstStyle/>
        <a:p>
          <a:endParaRPr lang="zh-CN" altLang="en-US"/>
        </a:p>
      </dgm:t>
    </dgm:pt>
    <dgm:pt modelId="{1C75BFF7-19C3-4A30-920C-073BEA76FE05}" type="pres">
      <dgm:prSet presAssocID="{058FB25F-C64C-4807-8AFD-452BA6D36E01}" presName="descendantText" presStyleLbl="alignAcc1" presStyleIdx="3" presStyleCnt="5">
        <dgm:presLayoutVars>
          <dgm:bulletEnabled val="1"/>
        </dgm:presLayoutVars>
      </dgm:prSet>
      <dgm:spPr/>
      <dgm:t>
        <a:bodyPr/>
        <a:lstStyle/>
        <a:p>
          <a:endParaRPr lang="zh-CN" altLang="en-US"/>
        </a:p>
      </dgm:t>
    </dgm:pt>
    <dgm:pt modelId="{515F1B7B-E77C-4383-8968-D8FF14377514}" type="pres">
      <dgm:prSet presAssocID="{65D899FA-8D15-493E-8E8F-7AA2C939B34A}" presName="sp" presStyleCnt="0"/>
      <dgm:spPr/>
    </dgm:pt>
    <dgm:pt modelId="{5E00E8B1-81E4-4EA9-973B-C880A3B6F693}" type="pres">
      <dgm:prSet presAssocID="{56F743D3-C6C4-4715-B24A-16D859E99EED}" presName="composite" presStyleCnt="0"/>
      <dgm:spPr/>
    </dgm:pt>
    <dgm:pt modelId="{1342A84B-548E-4076-9E4B-8DAC6CBC019D}" type="pres">
      <dgm:prSet presAssocID="{56F743D3-C6C4-4715-B24A-16D859E99EED}" presName="parentText" presStyleLbl="alignNode1" presStyleIdx="4" presStyleCnt="5">
        <dgm:presLayoutVars>
          <dgm:chMax val="1"/>
          <dgm:bulletEnabled val="1"/>
        </dgm:presLayoutVars>
      </dgm:prSet>
      <dgm:spPr>
        <a:xfrm rot="5400000">
          <a:off x="-160847" y="3982969"/>
          <a:ext cx="1072314" cy="750620"/>
        </a:xfrm>
        <a:prstGeom prst="chevron">
          <a:avLst/>
        </a:prstGeom>
      </dgm:spPr>
      <dgm:t>
        <a:bodyPr/>
        <a:lstStyle/>
        <a:p>
          <a:endParaRPr lang="zh-CN" altLang="en-US"/>
        </a:p>
      </dgm:t>
    </dgm:pt>
    <dgm:pt modelId="{ED1794AE-D07B-45A5-913D-760885C57839}" type="pres">
      <dgm:prSet presAssocID="{56F743D3-C6C4-4715-B24A-16D859E99EED}" presName="descendantText" presStyleLbl="alignAcc1" presStyleIdx="4" presStyleCnt="5">
        <dgm:presLayoutVars>
          <dgm:bulletEnabled val="1"/>
        </dgm:presLayoutVars>
      </dgm:prSet>
      <dgm:spPr/>
      <dgm:t>
        <a:bodyPr/>
        <a:lstStyle/>
        <a:p>
          <a:endParaRPr lang="zh-CN" altLang="en-US"/>
        </a:p>
      </dgm:t>
    </dgm:pt>
  </dgm:ptLst>
  <dgm:cxnLst>
    <dgm:cxn modelId="{44BEE648-4133-4E81-8BDB-5FEED522531A}" srcId="{5C44ECF6-8F94-4205-A904-5D25C46BDEEA}" destId="{56F743D3-C6C4-4715-B24A-16D859E99EED}" srcOrd="4" destOrd="0" parTransId="{B961D6AB-2189-4606-9E62-D65A9590CFF4}" sibTransId="{2A5033C6-FA4A-46A4-9AFE-1FA49799A648}"/>
    <dgm:cxn modelId="{8060E7F4-22AD-4D13-8F65-5DA8DC83013C}" srcId="{56F743D3-C6C4-4715-B24A-16D859E99EED}" destId="{28F2E7DE-24B6-47E8-BB61-85EF01F3EE1A}" srcOrd="0" destOrd="0" parTransId="{548751FE-6D33-46C0-9547-E287AA5F5ECE}" sibTransId="{564476FE-F4D6-4C13-B271-4D29BD89D9B9}"/>
    <dgm:cxn modelId="{054EAE80-5D18-46BF-A71F-D517C1DF3D1C}" srcId="{5C44ECF6-8F94-4205-A904-5D25C46BDEEA}" destId="{EF69C61A-8AD2-4669-A73B-0344B4220038}" srcOrd="0" destOrd="0" parTransId="{6D9E0DB8-1CB8-4C8A-AC58-2B578615F8CF}" sibTransId="{C9395402-2238-403C-A6BA-388A88879D8E}"/>
    <dgm:cxn modelId="{42C080F1-C27E-4A8B-A81E-7FAEE2CDF6DD}" type="presOf" srcId="{28F2E7DE-24B6-47E8-BB61-85EF01F3EE1A}" destId="{ED1794AE-D07B-45A5-913D-760885C57839}" srcOrd="0" destOrd="0" presId="urn:microsoft.com/office/officeart/2005/8/layout/chevron2"/>
    <dgm:cxn modelId="{591FC3D8-27A7-4D5F-948D-EF1B0C650CA1}" type="presOf" srcId="{111E4543-236C-4295-939E-95D1D9C4FC4D}" destId="{7529F172-69A5-4285-99F4-2E59AB1A9C38}" srcOrd="0" destOrd="0" presId="urn:microsoft.com/office/officeart/2005/8/layout/chevron2"/>
    <dgm:cxn modelId="{5D1A53DD-8F4A-491C-971B-BA993C2FEB9A}" type="presOf" srcId="{A59D5B5B-2DD5-4DB2-8BF8-73C659AC0061}" destId="{B7A64436-B220-4D9B-B06D-FA7A01B8A8A7}" srcOrd="0" destOrd="0" presId="urn:microsoft.com/office/officeart/2005/8/layout/chevron2"/>
    <dgm:cxn modelId="{45D8EC32-9E9C-437F-9A92-6A27E78F91BA}" type="presOf" srcId="{5C44ECF6-8F94-4205-A904-5D25C46BDEEA}" destId="{50B15F84-B6AA-489D-B6C6-8FA1A914AB54}" srcOrd="0" destOrd="0" presId="urn:microsoft.com/office/officeart/2005/8/layout/chevron2"/>
    <dgm:cxn modelId="{5BA6C486-8DB9-47C3-804A-1599BEEB8606}" srcId="{058FB25F-C64C-4807-8AFD-452BA6D36E01}" destId="{454302FB-1C09-43BB-A751-3926366BC326}" srcOrd="0" destOrd="0" parTransId="{6F47D7F0-FDEA-43EF-BD4C-55EF45084158}" sibTransId="{E5FE9D4E-821E-44B3-94EB-FB01D2E3179F}"/>
    <dgm:cxn modelId="{6D5B56E5-155B-404A-8C39-13859AED89C9}" srcId="{A08C653E-590A-4B4D-ACA7-969598DE8AE5}" destId="{B92F7A21-9BD6-49BB-ABDF-64FF3FD5E270}" srcOrd="0" destOrd="0" parTransId="{F12474E2-C39F-4CE8-B7F5-3037352965C9}" sibTransId="{E0957342-8C0E-49ED-AE56-411848D3F718}"/>
    <dgm:cxn modelId="{9F4C11FD-178F-4D43-9D2E-BDBA4DAEAC04}" srcId="{5C44ECF6-8F94-4205-A904-5D25C46BDEEA}" destId="{45EF0B58-204C-4B0E-BA22-8D8C7317B8ED}" srcOrd="2" destOrd="0" parTransId="{F270B04B-1596-4304-870E-FDE9C816BF14}" sibTransId="{2E7079BC-733F-4248-BC37-C54655DA927D}"/>
    <dgm:cxn modelId="{F9EE200C-D0BC-470A-8A18-FD96228E36E3}" type="presOf" srcId="{A08C653E-590A-4B4D-ACA7-969598DE8AE5}" destId="{1396C861-630C-4D00-A6AA-454AE5CBE8F2}" srcOrd="0" destOrd="0" presId="urn:microsoft.com/office/officeart/2005/8/layout/chevron2"/>
    <dgm:cxn modelId="{C82A0CC2-1109-4CD0-AA91-158BD8399306}" srcId="{EF69C61A-8AD2-4669-A73B-0344B4220038}" destId="{A59D5B5B-2DD5-4DB2-8BF8-73C659AC0061}" srcOrd="0" destOrd="0" parTransId="{7980A177-31B8-4B57-A4B7-6410DDA22760}" sibTransId="{F3F8FFDF-7C88-4DCB-9B43-A85A737015E2}"/>
    <dgm:cxn modelId="{2C68AF0F-A579-433E-A87F-7DBFE2250C11}" type="presOf" srcId="{058FB25F-C64C-4807-8AFD-452BA6D36E01}" destId="{8B337D25-C2B4-405B-BFFD-FF832A548304}" srcOrd="0" destOrd="0" presId="urn:microsoft.com/office/officeart/2005/8/layout/chevron2"/>
    <dgm:cxn modelId="{90E48C78-4460-4E17-AE3D-6C73C70EAE1B}" type="presOf" srcId="{EF69C61A-8AD2-4669-A73B-0344B4220038}" destId="{5F4C812D-22CA-496C-AD6C-421EC03A5E32}" srcOrd="0" destOrd="0" presId="urn:microsoft.com/office/officeart/2005/8/layout/chevron2"/>
    <dgm:cxn modelId="{B4D9A346-3AE1-4E56-B9B0-3DBD02D0BCBE}" srcId="{5C44ECF6-8F94-4205-A904-5D25C46BDEEA}" destId="{A08C653E-590A-4B4D-ACA7-969598DE8AE5}" srcOrd="1" destOrd="0" parTransId="{204C7C3E-EBA0-43FB-AB1C-C80D9B34CCDB}" sibTransId="{D611C17C-6103-4C7C-BDDA-206D9E47982C}"/>
    <dgm:cxn modelId="{F6939170-BD03-42D8-B2CD-43C93C646016}" srcId="{5C44ECF6-8F94-4205-A904-5D25C46BDEEA}" destId="{058FB25F-C64C-4807-8AFD-452BA6D36E01}" srcOrd="3" destOrd="0" parTransId="{61855458-CA70-445E-B877-29F18682DE9E}" sibTransId="{65D899FA-8D15-493E-8E8F-7AA2C939B34A}"/>
    <dgm:cxn modelId="{FAC92665-2337-479B-A1FE-4F7B4CF891E9}" type="presOf" srcId="{B92F7A21-9BD6-49BB-ABDF-64FF3FD5E270}" destId="{8AFC9EF8-072D-421C-8D88-55C9DE9DE767}" srcOrd="0" destOrd="0" presId="urn:microsoft.com/office/officeart/2005/8/layout/chevron2"/>
    <dgm:cxn modelId="{2D8DA7A3-CBC6-44A2-BC91-5B7036E65DDF}" srcId="{45EF0B58-204C-4B0E-BA22-8D8C7317B8ED}" destId="{111E4543-236C-4295-939E-95D1D9C4FC4D}" srcOrd="0" destOrd="0" parTransId="{124711F6-9378-4008-BF09-59AB9C972293}" sibTransId="{D725CE1C-94D2-4486-93FE-596B580EF88A}"/>
    <dgm:cxn modelId="{9EB87BD2-F4C8-41FB-9ED3-98A949330896}" type="presOf" srcId="{56F743D3-C6C4-4715-B24A-16D859E99EED}" destId="{1342A84B-548E-4076-9E4B-8DAC6CBC019D}" srcOrd="0" destOrd="0" presId="urn:microsoft.com/office/officeart/2005/8/layout/chevron2"/>
    <dgm:cxn modelId="{D3139693-3F7C-4175-9708-7EF592EF56F1}" type="presOf" srcId="{454302FB-1C09-43BB-A751-3926366BC326}" destId="{1C75BFF7-19C3-4A30-920C-073BEA76FE05}" srcOrd="0" destOrd="0" presId="urn:microsoft.com/office/officeart/2005/8/layout/chevron2"/>
    <dgm:cxn modelId="{E19C8311-0392-4F2B-9B26-9AA28F812684}" type="presOf" srcId="{45EF0B58-204C-4B0E-BA22-8D8C7317B8ED}" destId="{C101C14B-9B51-41FF-BADE-AE3E1A83BDD9}" srcOrd="0" destOrd="0" presId="urn:microsoft.com/office/officeart/2005/8/layout/chevron2"/>
    <dgm:cxn modelId="{6109ABC3-CEF2-4685-8B2E-839985C6483B}" type="presParOf" srcId="{50B15F84-B6AA-489D-B6C6-8FA1A914AB54}" destId="{CF242C29-066B-41CE-A9CD-8F0E7A953389}" srcOrd="0" destOrd="0" presId="urn:microsoft.com/office/officeart/2005/8/layout/chevron2"/>
    <dgm:cxn modelId="{F87946A4-CF57-4347-8FB5-ABB6C717575D}" type="presParOf" srcId="{CF242C29-066B-41CE-A9CD-8F0E7A953389}" destId="{5F4C812D-22CA-496C-AD6C-421EC03A5E32}" srcOrd="0" destOrd="0" presId="urn:microsoft.com/office/officeart/2005/8/layout/chevron2"/>
    <dgm:cxn modelId="{F2CA443E-3555-4D9F-9EE6-21AEE767E9F1}" type="presParOf" srcId="{CF242C29-066B-41CE-A9CD-8F0E7A953389}" destId="{B7A64436-B220-4D9B-B06D-FA7A01B8A8A7}" srcOrd="1" destOrd="0" presId="urn:microsoft.com/office/officeart/2005/8/layout/chevron2"/>
    <dgm:cxn modelId="{868BEFE5-7729-4DAD-BDEC-C92278351C0A}" type="presParOf" srcId="{50B15F84-B6AA-489D-B6C6-8FA1A914AB54}" destId="{7DCD037B-7FD8-43A3-89A3-C15BAE8D55CB}" srcOrd="1" destOrd="0" presId="urn:microsoft.com/office/officeart/2005/8/layout/chevron2"/>
    <dgm:cxn modelId="{4AFE1A00-03F4-40D1-B537-23802AC7380C}" type="presParOf" srcId="{50B15F84-B6AA-489D-B6C6-8FA1A914AB54}" destId="{8C92A478-1D4A-495D-A982-41B49BAA3A42}" srcOrd="2" destOrd="0" presId="urn:microsoft.com/office/officeart/2005/8/layout/chevron2"/>
    <dgm:cxn modelId="{850B1090-AAD1-4C63-ABD6-124F4C096C45}" type="presParOf" srcId="{8C92A478-1D4A-495D-A982-41B49BAA3A42}" destId="{1396C861-630C-4D00-A6AA-454AE5CBE8F2}" srcOrd="0" destOrd="0" presId="urn:microsoft.com/office/officeart/2005/8/layout/chevron2"/>
    <dgm:cxn modelId="{EA8E6314-19E6-4375-8ED4-5AD6EAED044E}" type="presParOf" srcId="{8C92A478-1D4A-495D-A982-41B49BAA3A42}" destId="{8AFC9EF8-072D-421C-8D88-55C9DE9DE767}" srcOrd="1" destOrd="0" presId="urn:microsoft.com/office/officeart/2005/8/layout/chevron2"/>
    <dgm:cxn modelId="{8CDB1FB2-1C31-4C5D-95E7-99B906AD0384}" type="presParOf" srcId="{50B15F84-B6AA-489D-B6C6-8FA1A914AB54}" destId="{FF2AC922-B423-4626-B3B8-0811CCF47747}" srcOrd="3" destOrd="0" presId="urn:microsoft.com/office/officeart/2005/8/layout/chevron2"/>
    <dgm:cxn modelId="{8150AC0A-D8B2-40B3-8F7B-9691485F5E65}" type="presParOf" srcId="{50B15F84-B6AA-489D-B6C6-8FA1A914AB54}" destId="{2E3FD98F-B68C-42DD-8C03-9850C19AB2EF}" srcOrd="4" destOrd="0" presId="urn:microsoft.com/office/officeart/2005/8/layout/chevron2"/>
    <dgm:cxn modelId="{D05006E8-401E-41F1-A841-2D1D6A86793F}" type="presParOf" srcId="{2E3FD98F-B68C-42DD-8C03-9850C19AB2EF}" destId="{C101C14B-9B51-41FF-BADE-AE3E1A83BDD9}" srcOrd="0" destOrd="0" presId="urn:microsoft.com/office/officeart/2005/8/layout/chevron2"/>
    <dgm:cxn modelId="{2A26144B-1222-4F20-8B89-92328D750B9E}" type="presParOf" srcId="{2E3FD98F-B68C-42DD-8C03-9850C19AB2EF}" destId="{7529F172-69A5-4285-99F4-2E59AB1A9C38}" srcOrd="1" destOrd="0" presId="urn:microsoft.com/office/officeart/2005/8/layout/chevron2"/>
    <dgm:cxn modelId="{60C7E71F-65B0-41C4-97F2-4845A5C353B8}" type="presParOf" srcId="{50B15F84-B6AA-489D-B6C6-8FA1A914AB54}" destId="{52DDCC78-2AC0-4652-B02F-6A5E1F449A9D}" srcOrd="5" destOrd="0" presId="urn:microsoft.com/office/officeart/2005/8/layout/chevron2"/>
    <dgm:cxn modelId="{F64B28D0-DF27-4294-84A0-6A6FB0C127D5}" type="presParOf" srcId="{50B15F84-B6AA-489D-B6C6-8FA1A914AB54}" destId="{C1F31804-B332-45ED-882B-EE9492AF2614}" srcOrd="6" destOrd="0" presId="urn:microsoft.com/office/officeart/2005/8/layout/chevron2"/>
    <dgm:cxn modelId="{1CCE7773-3D06-4243-A52E-81618B647495}" type="presParOf" srcId="{C1F31804-B332-45ED-882B-EE9492AF2614}" destId="{8B337D25-C2B4-405B-BFFD-FF832A548304}" srcOrd="0" destOrd="0" presId="urn:microsoft.com/office/officeart/2005/8/layout/chevron2"/>
    <dgm:cxn modelId="{6911FEE4-14EC-40DB-9DA2-EA1B4633B5CB}" type="presParOf" srcId="{C1F31804-B332-45ED-882B-EE9492AF2614}" destId="{1C75BFF7-19C3-4A30-920C-073BEA76FE05}" srcOrd="1" destOrd="0" presId="urn:microsoft.com/office/officeart/2005/8/layout/chevron2"/>
    <dgm:cxn modelId="{12AF3428-B65D-43C1-8523-3C827A642EF9}" type="presParOf" srcId="{50B15F84-B6AA-489D-B6C6-8FA1A914AB54}" destId="{515F1B7B-E77C-4383-8968-D8FF14377514}" srcOrd="7" destOrd="0" presId="urn:microsoft.com/office/officeart/2005/8/layout/chevron2"/>
    <dgm:cxn modelId="{C86FC9CE-EB0E-4709-99BA-7DBFFF98393A}" type="presParOf" srcId="{50B15F84-B6AA-489D-B6C6-8FA1A914AB54}" destId="{5E00E8B1-81E4-4EA9-973B-C880A3B6F693}" srcOrd="8" destOrd="0" presId="urn:microsoft.com/office/officeart/2005/8/layout/chevron2"/>
    <dgm:cxn modelId="{43426156-5AA5-4CF4-A927-74878D70AF87}" type="presParOf" srcId="{5E00E8B1-81E4-4EA9-973B-C880A3B6F693}" destId="{1342A84B-548E-4076-9E4B-8DAC6CBC019D}" srcOrd="0" destOrd="0" presId="urn:microsoft.com/office/officeart/2005/8/layout/chevron2"/>
    <dgm:cxn modelId="{1B4F91F1-3D9D-472E-92F5-4CE057A3C8DD}" type="presParOf" srcId="{5E00E8B1-81E4-4EA9-973B-C880A3B6F693}" destId="{ED1794AE-D07B-45A5-913D-760885C5783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61EF0A-224E-4F18-93A7-3AB6C9BE4B03}"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zh-CN" altLang="en-US"/>
        </a:p>
      </dgm:t>
    </dgm:pt>
    <dgm:pt modelId="{EF4ADC40-F7E7-45A3-8FB8-5E5D60E92063}">
      <dgm:prSet phldrT="[文本]"/>
      <dgm:spPr/>
      <dgm:t>
        <a:bodyPr/>
        <a:lstStyle/>
        <a:p>
          <a:r>
            <a:rPr lang="zh-CN" altLang="en-US" dirty="0">
              <a:solidFill>
                <a:schemeClr val="bg1"/>
              </a:solidFill>
              <a:latin typeface="Arial Narrow" pitchFamily="34" charset="0"/>
              <a:ea typeface="仿宋_GB2312" pitchFamily="49" charset="-122"/>
              <a:cs typeface="Arial" pitchFamily="34" charset="0"/>
            </a:rPr>
            <a:t>边缘计算</a:t>
          </a:r>
        </a:p>
        <a:p>
          <a:r>
            <a:rPr lang="zh-CN" altLang="en-US" dirty="0">
              <a:solidFill>
                <a:schemeClr val="bg1"/>
              </a:solidFill>
              <a:latin typeface="Arial Narrow" pitchFamily="34" charset="0"/>
              <a:ea typeface="仿宋_GB2312" pitchFamily="49" charset="-122"/>
              <a:cs typeface="Arial" pitchFamily="34" charset="0"/>
            </a:rPr>
            <a:t>特征</a:t>
          </a:r>
          <a:endParaRPr lang="zh-CN" altLang="en-US" dirty="0"/>
        </a:p>
      </dgm:t>
    </dgm:pt>
    <dgm:pt modelId="{153D866C-6DB6-4423-8097-BDA1DC0D6BC9}" type="parTrans" cxnId="{5D9A5DF4-4FBD-48A1-BFA6-242EA362437C}">
      <dgm:prSet/>
      <dgm:spPr/>
      <dgm:t>
        <a:bodyPr/>
        <a:lstStyle/>
        <a:p>
          <a:endParaRPr lang="zh-CN" altLang="en-US"/>
        </a:p>
      </dgm:t>
    </dgm:pt>
    <dgm:pt modelId="{4B7BA103-A857-48E9-9A0A-D1C5D04DB860}" type="sibTrans" cxnId="{5D9A5DF4-4FBD-48A1-BFA6-242EA362437C}">
      <dgm:prSet/>
      <dgm:spPr/>
      <dgm:t>
        <a:bodyPr/>
        <a:lstStyle/>
        <a:p>
          <a:endParaRPr lang="zh-CN" altLang="en-US"/>
        </a:p>
      </dgm:t>
    </dgm:pt>
    <dgm:pt modelId="{8FA6331F-2E37-4F65-9E84-E7B1B1054B13}">
      <dgm:prSet phldrT="[文本]"/>
      <dgm:spPr/>
      <dgm:t>
        <a:bodyPr/>
        <a:lstStyle/>
        <a:p>
          <a:r>
            <a:rPr lang="zh-CN" altLang="en-US" dirty="0">
              <a:solidFill>
                <a:schemeClr val="tx1"/>
              </a:solidFill>
              <a:latin typeface="Arial Narrow" pitchFamily="34" charset="0"/>
              <a:ea typeface="仿宋_GB2312" pitchFamily="49" charset="-122"/>
            </a:rPr>
            <a:t>开放性</a:t>
          </a:r>
          <a:endParaRPr lang="zh-CN" altLang="en-US" dirty="0">
            <a:solidFill>
              <a:schemeClr val="tx1"/>
            </a:solidFill>
          </a:endParaRPr>
        </a:p>
      </dgm:t>
    </dgm:pt>
    <dgm:pt modelId="{0B0B2D3B-7299-4CD4-9888-973A89998A60}" type="parTrans" cxnId="{2D2E2BDC-8675-41C7-B34B-841BDAEBBFEE}">
      <dgm:prSet/>
      <dgm:spPr/>
      <dgm:t>
        <a:bodyPr/>
        <a:lstStyle/>
        <a:p>
          <a:endParaRPr lang="zh-CN" altLang="en-US"/>
        </a:p>
      </dgm:t>
    </dgm:pt>
    <dgm:pt modelId="{F8F42597-750A-4335-8FC5-F18E87D67594}" type="sibTrans" cxnId="{2D2E2BDC-8675-41C7-B34B-841BDAEBBFEE}">
      <dgm:prSet/>
      <dgm:spPr/>
      <dgm:t>
        <a:bodyPr/>
        <a:lstStyle/>
        <a:p>
          <a:endParaRPr lang="zh-CN" altLang="en-US"/>
        </a:p>
      </dgm:t>
    </dgm:pt>
    <dgm:pt modelId="{7C8FC5AE-0725-4DE3-ABC8-02CF0D332705}">
      <dgm:prSet phldrT="[文本]"/>
      <dgm:spPr/>
      <dgm:t>
        <a:bodyPr/>
        <a:lstStyle/>
        <a:p>
          <a:r>
            <a:rPr lang="zh-CN" altLang="en-US" dirty="0">
              <a:solidFill>
                <a:schemeClr val="tx1"/>
              </a:solidFill>
            </a:rPr>
            <a:t>弹性</a:t>
          </a:r>
        </a:p>
      </dgm:t>
    </dgm:pt>
    <dgm:pt modelId="{684D95AE-0E34-465D-9754-852571488E28}" type="parTrans" cxnId="{EE5B9487-02CB-404F-B314-795D08FB4B3F}">
      <dgm:prSet/>
      <dgm:spPr/>
      <dgm:t>
        <a:bodyPr/>
        <a:lstStyle/>
        <a:p>
          <a:endParaRPr lang="zh-CN" altLang="en-US"/>
        </a:p>
      </dgm:t>
    </dgm:pt>
    <dgm:pt modelId="{F78F34FE-D9D8-4FD5-81C3-2484C7C54E56}" type="sibTrans" cxnId="{EE5B9487-02CB-404F-B314-795D08FB4B3F}">
      <dgm:prSet/>
      <dgm:spPr/>
      <dgm:t>
        <a:bodyPr/>
        <a:lstStyle/>
        <a:p>
          <a:endParaRPr lang="zh-CN" altLang="en-US"/>
        </a:p>
      </dgm:t>
    </dgm:pt>
    <dgm:pt modelId="{4C6A3F93-6309-4A20-AA3B-F93EFEA53AA5}">
      <dgm:prSet phldrT="[文本]"/>
      <dgm:spPr/>
      <dgm:t>
        <a:bodyPr/>
        <a:lstStyle/>
        <a:p>
          <a:r>
            <a:rPr lang="zh-CN" altLang="en-US" dirty="0">
              <a:solidFill>
                <a:schemeClr val="tx1"/>
              </a:solidFill>
            </a:rPr>
            <a:t>协作性</a:t>
          </a:r>
        </a:p>
      </dgm:t>
    </dgm:pt>
    <dgm:pt modelId="{355D6FD3-444F-4A12-A026-24B1B4B64810}" type="parTrans" cxnId="{C44DAE87-547A-4F81-80C8-3061EB42FA36}">
      <dgm:prSet/>
      <dgm:spPr/>
      <dgm:t>
        <a:bodyPr/>
        <a:lstStyle/>
        <a:p>
          <a:endParaRPr lang="zh-CN" altLang="en-US"/>
        </a:p>
      </dgm:t>
    </dgm:pt>
    <dgm:pt modelId="{0473A404-16B1-442A-8BBD-CBFA9BFC59A6}" type="sibTrans" cxnId="{C44DAE87-547A-4F81-80C8-3061EB42FA36}">
      <dgm:prSet/>
      <dgm:spPr/>
      <dgm:t>
        <a:bodyPr/>
        <a:lstStyle/>
        <a:p>
          <a:endParaRPr lang="zh-CN" altLang="en-US"/>
        </a:p>
      </dgm:t>
    </dgm:pt>
    <dgm:pt modelId="{93162D09-6C32-4352-893F-D915A0B8288C}" type="pres">
      <dgm:prSet presAssocID="{C361EF0A-224E-4F18-93A7-3AB6C9BE4B03}" presName="Name0" presStyleCnt="0">
        <dgm:presLayoutVars>
          <dgm:chMax val="1"/>
          <dgm:dir/>
          <dgm:animLvl val="ctr"/>
          <dgm:resizeHandles val="exact"/>
        </dgm:presLayoutVars>
      </dgm:prSet>
      <dgm:spPr/>
      <dgm:t>
        <a:bodyPr/>
        <a:lstStyle/>
        <a:p>
          <a:endParaRPr lang="zh-CN" altLang="en-US"/>
        </a:p>
      </dgm:t>
    </dgm:pt>
    <dgm:pt modelId="{64F15296-BAC9-4DB4-AF0F-E75CFCFFA08F}" type="pres">
      <dgm:prSet presAssocID="{EF4ADC40-F7E7-45A3-8FB8-5E5D60E92063}" presName="centerShape" presStyleLbl="node0" presStyleIdx="0" presStyleCnt="1" custLinFactNeighborX="0" custLinFactNeighborY="-1518"/>
      <dgm:spPr/>
      <dgm:t>
        <a:bodyPr/>
        <a:lstStyle/>
        <a:p>
          <a:endParaRPr lang="zh-CN" altLang="en-US"/>
        </a:p>
      </dgm:t>
    </dgm:pt>
    <dgm:pt modelId="{978169A8-3C5A-4E35-AC4C-09240AE59E07}" type="pres">
      <dgm:prSet presAssocID="{8FA6331F-2E37-4F65-9E84-E7B1B1054B13}" presName="node" presStyleLbl="node1" presStyleIdx="0" presStyleCnt="3">
        <dgm:presLayoutVars>
          <dgm:bulletEnabled val="1"/>
        </dgm:presLayoutVars>
      </dgm:prSet>
      <dgm:spPr/>
      <dgm:t>
        <a:bodyPr/>
        <a:lstStyle/>
        <a:p>
          <a:endParaRPr lang="zh-CN" altLang="en-US"/>
        </a:p>
      </dgm:t>
    </dgm:pt>
    <dgm:pt modelId="{223FE075-89D4-411A-8CDC-452B7C795C65}" type="pres">
      <dgm:prSet presAssocID="{8FA6331F-2E37-4F65-9E84-E7B1B1054B13}" presName="dummy" presStyleCnt="0"/>
      <dgm:spPr/>
    </dgm:pt>
    <dgm:pt modelId="{92BA5975-85D0-4E52-94F6-F061ACDE57EE}" type="pres">
      <dgm:prSet presAssocID="{F8F42597-750A-4335-8FC5-F18E87D67594}" presName="sibTrans" presStyleLbl="sibTrans2D1" presStyleIdx="0" presStyleCnt="3"/>
      <dgm:spPr/>
      <dgm:t>
        <a:bodyPr/>
        <a:lstStyle/>
        <a:p>
          <a:endParaRPr lang="zh-CN" altLang="en-US"/>
        </a:p>
      </dgm:t>
    </dgm:pt>
    <dgm:pt modelId="{6832F31A-EFA8-4287-A61B-07674105F5A8}" type="pres">
      <dgm:prSet presAssocID="{7C8FC5AE-0725-4DE3-ABC8-02CF0D332705}" presName="node" presStyleLbl="node1" presStyleIdx="1" presStyleCnt="3">
        <dgm:presLayoutVars>
          <dgm:bulletEnabled val="1"/>
        </dgm:presLayoutVars>
      </dgm:prSet>
      <dgm:spPr/>
      <dgm:t>
        <a:bodyPr/>
        <a:lstStyle/>
        <a:p>
          <a:endParaRPr lang="zh-CN" altLang="en-US"/>
        </a:p>
      </dgm:t>
    </dgm:pt>
    <dgm:pt modelId="{E7E9BEF7-EC09-4116-BB5A-A0EF77EB60A3}" type="pres">
      <dgm:prSet presAssocID="{7C8FC5AE-0725-4DE3-ABC8-02CF0D332705}" presName="dummy" presStyleCnt="0"/>
      <dgm:spPr/>
    </dgm:pt>
    <dgm:pt modelId="{A3D7C035-E748-439A-AE9F-D866C25F415D}" type="pres">
      <dgm:prSet presAssocID="{F78F34FE-D9D8-4FD5-81C3-2484C7C54E56}" presName="sibTrans" presStyleLbl="sibTrans2D1" presStyleIdx="1" presStyleCnt="3"/>
      <dgm:spPr/>
      <dgm:t>
        <a:bodyPr/>
        <a:lstStyle/>
        <a:p>
          <a:endParaRPr lang="zh-CN" altLang="en-US"/>
        </a:p>
      </dgm:t>
    </dgm:pt>
    <dgm:pt modelId="{1361C831-6C2C-48A8-A8FC-55B0AB623C03}" type="pres">
      <dgm:prSet presAssocID="{4C6A3F93-6309-4A20-AA3B-F93EFEA53AA5}" presName="node" presStyleLbl="node1" presStyleIdx="2" presStyleCnt="3">
        <dgm:presLayoutVars>
          <dgm:bulletEnabled val="1"/>
        </dgm:presLayoutVars>
      </dgm:prSet>
      <dgm:spPr/>
      <dgm:t>
        <a:bodyPr/>
        <a:lstStyle/>
        <a:p>
          <a:endParaRPr lang="zh-CN" altLang="en-US"/>
        </a:p>
      </dgm:t>
    </dgm:pt>
    <dgm:pt modelId="{DAD97687-DACF-477E-A09C-3C59888BC071}" type="pres">
      <dgm:prSet presAssocID="{4C6A3F93-6309-4A20-AA3B-F93EFEA53AA5}" presName="dummy" presStyleCnt="0"/>
      <dgm:spPr/>
    </dgm:pt>
    <dgm:pt modelId="{9E7839E6-BD61-480B-9F3C-9575B9184D0C}" type="pres">
      <dgm:prSet presAssocID="{0473A404-16B1-442A-8BBD-CBFA9BFC59A6}" presName="sibTrans" presStyleLbl="sibTrans2D1" presStyleIdx="2" presStyleCnt="3"/>
      <dgm:spPr/>
      <dgm:t>
        <a:bodyPr/>
        <a:lstStyle/>
        <a:p>
          <a:endParaRPr lang="zh-CN" altLang="en-US"/>
        </a:p>
      </dgm:t>
    </dgm:pt>
  </dgm:ptLst>
  <dgm:cxnLst>
    <dgm:cxn modelId="{2D2E2BDC-8675-41C7-B34B-841BDAEBBFEE}" srcId="{EF4ADC40-F7E7-45A3-8FB8-5E5D60E92063}" destId="{8FA6331F-2E37-4F65-9E84-E7B1B1054B13}" srcOrd="0" destOrd="0" parTransId="{0B0B2D3B-7299-4CD4-9888-973A89998A60}" sibTransId="{F8F42597-750A-4335-8FC5-F18E87D67594}"/>
    <dgm:cxn modelId="{F05DC409-048C-4DE0-8930-47260157D84E}" type="presOf" srcId="{4C6A3F93-6309-4A20-AA3B-F93EFEA53AA5}" destId="{1361C831-6C2C-48A8-A8FC-55B0AB623C03}" srcOrd="0" destOrd="0" presId="urn:microsoft.com/office/officeart/2005/8/layout/radial6"/>
    <dgm:cxn modelId="{53275022-79A3-48B2-9139-99232D2024F9}" type="presOf" srcId="{7C8FC5AE-0725-4DE3-ABC8-02CF0D332705}" destId="{6832F31A-EFA8-4287-A61B-07674105F5A8}" srcOrd="0" destOrd="0" presId="urn:microsoft.com/office/officeart/2005/8/layout/radial6"/>
    <dgm:cxn modelId="{4658ADE1-0BAB-47AE-AF25-5BC5F325FA68}" type="presOf" srcId="{0473A404-16B1-442A-8BBD-CBFA9BFC59A6}" destId="{9E7839E6-BD61-480B-9F3C-9575B9184D0C}" srcOrd="0" destOrd="0" presId="urn:microsoft.com/office/officeart/2005/8/layout/radial6"/>
    <dgm:cxn modelId="{F05D87F2-D445-42BF-A8FE-92B5B859DB92}" type="presOf" srcId="{8FA6331F-2E37-4F65-9E84-E7B1B1054B13}" destId="{978169A8-3C5A-4E35-AC4C-09240AE59E07}" srcOrd="0" destOrd="0" presId="urn:microsoft.com/office/officeart/2005/8/layout/radial6"/>
    <dgm:cxn modelId="{5D9A5DF4-4FBD-48A1-BFA6-242EA362437C}" srcId="{C361EF0A-224E-4F18-93A7-3AB6C9BE4B03}" destId="{EF4ADC40-F7E7-45A3-8FB8-5E5D60E92063}" srcOrd="0" destOrd="0" parTransId="{153D866C-6DB6-4423-8097-BDA1DC0D6BC9}" sibTransId="{4B7BA103-A857-48E9-9A0A-D1C5D04DB860}"/>
    <dgm:cxn modelId="{7A9D34D3-482E-44CE-977D-EB29E365CE32}" type="presOf" srcId="{F78F34FE-D9D8-4FD5-81C3-2484C7C54E56}" destId="{A3D7C035-E748-439A-AE9F-D866C25F415D}" srcOrd="0" destOrd="0" presId="urn:microsoft.com/office/officeart/2005/8/layout/radial6"/>
    <dgm:cxn modelId="{EE5B9487-02CB-404F-B314-795D08FB4B3F}" srcId="{EF4ADC40-F7E7-45A3-8FB8-5E5D60E92063}" destId="{7C8FC5AE-0725-4DE3-ABC8-02CF0D332705}" srcOrd="1" destOrd="0" parTransId="{684D95AE-0E34-465D-9754-852571488E28}" sibTransId="{F78F34FE-D9D8-4FD5-81C3-2484C7C54E56}"/>
    <dgm:cxn modelId="{C44DAE87-547A-4F81-80C8-3061EB42FA36}" srcId="{EF4ADC40-F7E7-45A3-8FB8-5E5D60E92063}" destId="{4C6A3F93-6309-4A20-AA3B-F93EFEA53AA5}" srcOrd="2" destOrd="0" parTransId="{355D6FD3-444F-4A12-A026-24B1B4B64810}" sibTransId="{0473A404-16B1-442A-8BBD-CBFA9BFC59A6}"/>
    <dgm:cxn modelId="{4FD835A5-35C6-4D9B-8343-5EFDD986C486}" type="presOf" srcId="{EF4ADC40-F7E7-45A3-8FB8-5E5D60E92063}" destId="{64F15296-BAC9-4DB4-AF0F-E75CFCFFA08F}" srcOrd="0" destOrd="0" presId="urn:microsoft.com/office/officeart/2005/8/layout/radial6"/>
    <dgm:cxn modelId="{D702C06C-6C72-4297-86C4-E41B7D0DB0C3}" type="presOf" srcId="{C361EF0A-224E-4F18-93A7-3AB6C9BE4B03}" destId="{93162D09-6C32-4352-893F-D915A0B8288C}" srcOrd="0" destOrd="0" presId="urn:microsoft.com/office/officeart/2005/8/layout/radial6"/>
    <dgm:cxn modelId="{603C18E2-40D4-48C4-BE6C-A7BDA3C09404}" type="presOf" srcId="{F8F42597-750A-4335-8FC5-F18E87D67594}" destId="{92BA5975-85D0-4E52-94F6-F061ACDE57EE}" srcOrd="0" destOrd="0" presId="urn:microsoft.com/office/officeart/2005/8/layout/radial6"/>
    <dgm:cxn modelId="{6D942A44-28E1-4353-B0DB-EE19873A3A97}" type="presParOf" srcId="{93162D09-6C32-4352-893F-D915A0B8288C}" destId="{64F15296-BAC9-4DB4-AF0F-E75CFCFFA08F}" srcOrd="0" destOrd="0" presId="urn:microsoft.com/office/officeart/2005/8/layout/radial6"/>
    <dgm:cxn modelId="{EF7282DE-B105-4847-80A3-31D28EF1E8DA}" type="presParOf" srcId="{93162D09-6C32-4352-893F-D915A0B8288C}" destId="{978169A8-3C5A-4E35-AC4C-09240AE59E07}" srcOrd="1" destOrd="0" presId="urn:microsoft.com/office/officeart/2005/8/layout/radial6"/>
    <dgm:cxn modelId="{29B71F9D-F5EF-4796-9363-FCDEE8FDF9B9}" type="presParOf" srcId="{93162D09-6C32-4352-893F-D915A0B8288C}" destId="{223FE075-89D4-411A-8CDC-452B7C795C65}" srcOrd="2" destOrd="0" presId="urn:microsoft.com/office/officeart/2005/8/layout/radial6"/>
    <dgm:cxn modelId="{8B2B9910-3A94-4A40-A8AB-81CA170544D9}" type="presParOf" srcId="{93162D09-6C32-4352-893F-D915A0B8288C}" destId="{92BA5975-85D0-4E52-94F6-F061ACDE57EE}" srcOrd="3" destOrd="0" presId="urn:microsoft.com/office/officeart/2005/8/layout/radial6"/>
    <dgm:cxn modelId="{A34F501B-EC81-4E75-9DF6-14D4B0FF0AC1}" type="presParOf" srcId="{93162D09-6C32-4352-893F-D915A0B8288C}" destId="{6832F31A-EFA8-4287-A61B-07674105F5A8}" srcOrd="4" destOrd="0" presId="urn:microsoft.com/office/officeart/2005/8/layout/radial6"/>
    <dgm:cxn modelId="{32FAE55D-D7AD-4E28-9532-A2A10888FC36}" type="presParOf" srcId="{93162D09-6C32-4352-893F-D915A0B8288C}" destId="{E7E9BEF7-EC09-4116-BB5A-A0EF77EB60A3}" srcOrd="5" destOrd="0" presId="urn:microsoft.com/office/officeart/2005/8/layout/radial6"/>
    <dgm:cxn modelId="{3112DE3C-E151-4BE8-97BC-03900DF1F74E}" type="presParOf" srcId="{93162D09-6C32-4352-893F-D915A0B8288C}" destId="{A3D7C035-E748-439A-AE9F-D866C25F415D}" srcOrd="6" destOrd="0" presId="urn:microsoft.com/office/officeart/2005/8/layout/radial6"/>
    <dgm:cxn modelId="{2E44A99A-21D5-4C22-9DC3-9EEC01E63C1C}" type="presParOf" srcId="{93162D09-6C32-4352-893F-D915A0B8288C}" destId="{1361C831-6C2C-48A8-A8FC-55B0AB623C03}" srcOrd="7" destOrd="0" presId="urn:microsoft.com/office/officeart/2005/8/layout/radial6"/>
    <dgm:cxn modelId="{C30E1CD8-D51E-4CA9-9F68-C52640C5654A}" type="presParOf" srcId="{93162D09-6C32-4352-893F-D915A0B8288C}" destId="{DAD97687-DACF-477E-A09C-3C59888BC071}" srcOrd="8" destOrd="0" presId="urn:microsoft.com/office/officeart/2005/8/layout/radial6"/>
    <dgm:cxn modelId="{37B49EAB-25FF-4037-BC58-C3CC6D17246B}" type="presParOf" srcId="{93162D09-6C32-4352-893F-D915A0B8288C}" destId="{9E7839E6-BD61-480B-9F3C-9575B9184D0C}" srcOrd="9"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7F0C70-27CA-4DBF-AF9E-2C4C58A94BD1}"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zh-CN" altLang="en-US"/>
        </a:p>
      </dgm:t>
    </dgm:pt>
    <dgm:pt modelId="{A71D091E-8AF4-4AFC-9C5E-04956728C919}">
      <dgm:prSet phldrT="[文本]" custT="1"/>
      <dgm:spPr/>
      <dgm:t>
        <a:bodyPr/>
        <a:lstStyle/>
        <a:p>
          <a:r>
            <a:rPr lang="en-US" altLang="zh-CN" sz="1400" b="1" dirty="0">
              <a:latin typeface="+mj-ea"/>
              <a:ea typeface="+mj-ea"/>
            </a:rPr>
            <a:t>2009</a:t>
          </a:r>
          <a:endParaRPr lang="zh-CN" altLang="en-US" sz="1400" b="1" dirty="0">
            <a:latin typeface="+mj-ea"/>
            <a:ea typeface="+mj-ea"/>
          </a:endParaRPr>
        </a:p>
      </dgm:t>
    </dgm:pt>
    <dgm:pt modelId="{29692334-5CCD-45F4-BEB4-0A01D16D793E}" type="parTrans" cxnId="{3C83C2EA-4AFF-47AA-824E-B3FCFB089D42}">
      <dgm:prSet/>
      <dgm:spPr/>
      <dgm:t>
        <a:bodyPr/>
        <a:lstStyle/>
        <a:p>
          <a:endParaRPr lang="zh-CN" altLang="en-US"/>
        </a:p>
      </dgm:t>
    </dgm:pt>
    <dgm:pt modelId="{EAF5CF4A-A9E5-45DE-8C0B-144CDE6B6F4F}" type="sibTrans" cxnId="{3C83C2EA-4AFF-47AA-824E-B3FCFB089D42}">
      <dgm:prSet/>
      <dgm:spPr/>
      <dgm:t>
        <a:bodyPr/>
        <a:lstStyle/>
        <a:p>
          <a:endParaRPr lang="zh-CN" altLang="en-US"/>
        </a:p>
      </dgm:t>
    </dgm:pt>
    <dgm:pt modelId="{B942E485-E609-420A-B256-7695233A2BE3}">
      <dgm:prSet phldrT="[文本]" custT="1"/>
      <dgm:spPr/>
      <dgm:t>
        <a:bodyPr/>
        <a:lstStyle/>
        <a:p>
          <a:r>
            <a:rPr lang="zh-CN" altLang="en-US" sz="1400" b="1" dirty="0">
              <a:latin typeface="+mj-ea"/>
              <a:ea typeface="+mj-ea"/>
            </a:rPr>
            <a:t>微云概念提出、</a:t>
          </a:r>
          <a:r>
            <a:rPr lang="en-US" altLang="zh-CN" sz="1400" b="1" dirty="0">
              <a:latin typeface="+mj-ea"/>
              <a:ea typeface="+mj-ea"/>
            </a:rPr>
            <a:t>C-RAN</a:t>
          </a:r>
          <a:r>
            <a:rPr lang="zh-CN" altLang="en-US" sz="1400" b="1" dirty="0">
              <a:latin typeface="+mj-ea"/>
              <a:ea typeface="+mj-ea"/>
            </a:rPr>
            <a:t>概念提出</a:t>
          </a:r>
        </a:p>
      </dgm:t>
    </dgm:pt>
    <dgm:pt modelId="{F37B543A-4E34-4EEB-ACBA-B0519CCCD8F5}" type="parTrans" cxnId="{97833F4A-C828-4B89-9439-96466C58A5DC}">
      <dgm:prSet/>
      <dgm:spPr/>
      <dgm:t>
        <a:bodyPr/>
        <a:lstStyle/>
        <a:p>
          <a:endParaRPr lang="zh-CN" altLang="en-US"/>
        </a:p>
      </dgm:t>
    </dgm:pt>
    <dgm:pt modelId="{3D78AD86-128E-41F0-B77D-9C581CF3221C}" type="sibTrans" cxnId="{97833F4A-C828-4B89-9439-96466C58A5DC}">
      <dgm:prSet/>
      <dgm:spPr/>
      <dgm:t>
        <a:bodyPr/>
        <a:lstStyle/>
        <a:p>
          <a:endParaRPr lang="zh-CN" altLang="en-US"/>
        </a:p>
      </dgm:t>
    </dgm:pt>
    <dgm:pt modelId="{8AB2B1FD-B184-43E8-9D3C-C3617054AD5E}">
      <dgm:prSet phldrT="[文本]" custT="1"/>
      <dgm:spPr/>
      <dgm:t>
        <a:bodyPr/>
        <a:lstStyle/>
        <a:p>
          <a:r>
            <a:rPr lang="en-US" altLang="zh-CN" sz="1400" b="1" dirty="0">
              <a:latin typeface="+mj-ea"/>
              <a:ea typeface="+mj-ea"/>
            </a:rPr>
            <a:t>2011</a:t>
          </a:r>
          <a:endParaRPr lang="zh-CN" altLang="en-US" sz="1400" b="1" dirty="0">
            <a:latin typeface="+mj-ea"/>
            <a:ea typeface="+mj-ea"/>
          </a:endParaRPr>
        </a:p>
      </dgm:t>
    </dgm:pt>
    <dgm:pt modelId="{8CFD8D38-19B4-45D2-8D82-4BD801184B68}" type="parTrans" cxnId="{D93309FF-0474-4262-AE97-73114B413319}">
      <dgm:prSet/>
      <dgm:spPr/>
      <dgm:t>
        <a:bodyPr/>
        <a:lstStyle/>
        <a:p>
          <a:endParaRPr lang="zh-CN" altLang="en-US"/>
        </a:p>
      </dgm:t>
    </dgm:pt>
    <dgm:pt modelId="{5D68F669-232E-466E-9488-F40B28D16CD0}" type="sibTrans" cxnId="{D93309FF-0474-4262-AE97-73114B413319}">
      <dgm:prSet/>
      <dgm:spPr/>
      <dgm:t>
        <a:bodyPr/>
        <a:lstStyle/>
        <a:p>
          <a:endParaRPr lang="zh-CN" altLang="en-US"/>
        </a:p>
      </dgm:t>
    </dgm:pt>
    <dgm:pt modelId="{1AF1E4B6-9171-4FD9-809D-E36DD3FF4C39}">
      <dgm:prSet phldrT="[文本]" custT="1"/>
      <dgm:spPr/>
      <dgm:t>
        <a:bodyPr/>
        <a:lstStyle/>
        <a:p>
          <a:r>
            <a:rPr lang="zh-CN" altLang="en-US" sz="1400" b="1" dirty="0">
              <a:latin typeface="+mj-ea"/>
              <a:ea typeface="+mj-ea"/>
            </a:rPr>
            <a:t>雾计算概念首次提出</a:t>
          </a:r>
        </a:p>
      </dgm:t>
    </dgm:pt>
    <dgm:pt modelId="{ED5365EC-8962-47D2-A513-DE76D0499B10}" type="parTrans" cxnId="{CC86B2CB-726F-4FD7-9FC0-59DB9B37A3E4}">
      <dgm:prSet/>
      <dgm:spPr/>
      <dgm:t>
        <a:bodyPr/>
        <a:lstStyle/>
        <a:p>
          <a:endParaRPr lang="zh-CN" altLang="en-US"/>
        </a:p>
      </dgm:t>
    </dgm:pt>
    <dgm:pt modelId="{0E1CBC3C-FBEB-4B53-9E08-5B873CA4C221}" type="sibTrans" cxnId="{CC86B2CB-726F-4FD7-9FC0-59DB9B37A3E4}">
      <dgm:prSet/>
      <dgm:spPr/>
      <dgm:t>
        <a:bodyPr/>
        <a:lstStyle/>
        <a:p>
          <a:endParaRPr lang="zh-CN" altLang="en-US"/>
        </a:p>
      </dgm:t>
    </dgm:pt>
    <dgm:pt modelId="{2C0D5EC6-A07D-4F3E-B199-CDB8A06BF975}">
      <dgm:prSet phldrT="[文本]" custT="1"/>
      <dgm:spPr/>
      <dgm:t>
        <a:bodyPr/>
        <a:lstStyle/>
        <a:p>
          <a:r>
            <a:rPr lang="en-US" altLang="zh-CN" sz="1400" b="1" dirty="0">
              <a:latin typeface="+mj-ea"/>
              <a:ea typeface="+mj-ea"/>
            </a:rPr>
            <a:t>2012</a:t>
          </a:r>
          <a:endParaRPr lang="zh-CN" altLang="en-US" sz="1400" b="1" dirty="0">
            <a:latin typeface="+mj-ea"/>
            <a:ea typeface="+mj-ea"/>
          </a:endParaRPr>
        </a:p>
      </dgm:t>
    </dgm:pt>
    <dgm:pt modelId="{6BB68DE0-456C-4327-9BB5-7BEC6D591FDE}" type="parTrans" cxnId="{98A87990-2703-44F8-B0F7-73ABB164DDE2}">
      <dgm:prSet/>
      <dgm:spPr/>
      <dgm:t>
        <a:bodyPr/>
        <a:lstStyle/>
        <a:p>
          <a:endParaRPr lang="zh-CN" altLang="en-US"/>
        </a:p>
      </dgm:t>
    </dgm:pt>
    <dgm:pt modelId="{442A8CC6-A9A9-441F-AB58-E21A3A11ABC5}" type="sibTrans" cxnId="{98A87990-2703-44F8-B0F7-73ABB164DDE2}">
      <dgm:prSet/>
      <dgm:spPr/>
      <dgm:t>
        <a:bodyPr/>
        <a:lstStyle/>
        <a:p>
          <a:endParaRPr lang="zh-CN" altLang="en-US"/>
        </a:p>
      </dgm:t>
    </dgm:pt>
    <dgm:pt modelId="{06CE7B56-B97C-48C5-B514-B70C3773DE7D}">
      <dgm:prSet phldrT="[文本]" custT="1"/>
      <dgm:spPr/>
      <dgm:t>
        <a:bodyPr/>
        <a:lstStyle/>
        <a:p>
          <a:r>
            <a:rPr lang="zh-CN" altLang="en-US" sz="1400" b="1" dirty="0">
              <a:latin typeface="+mj-ea"/>
              <a:ea typeface="+mj-ea"/>
            </a:rPr>
            <a:t>思科公司正式提出雾计算</a:t>
          </a:r>
        </a:p>
      </dgm:t>
    </dgm:pt>
    <dgm:pt modelId="{3DABDD42-BC13-4417-B19F-304A2A77EAA5}" type="parTrans" cxnId="{C49F4B24-39F4-4504-8080-2DB8EC5D3227}">
      <dgm:prSet/>
      <dgm:spPr/>
      <dgm:t>
        <a:bodyPr/>
        <a:lstStyle/>
        <a:p>
          <a:endParaRPr lang="zh-CN" altLang="en-US"/>
        </a:p>
      </dgm:t>
    </dgm:pt>
    <dgm:pt modelId="{72301831-8326-469B-9AB2-FB456CC4B104}" type="sibTrans" cxnId="{C49F4B24-39F4-4504-8080-2DB8EC5D3227}">
      <dgm:prSet/>
      <dgm:spPr/>
      <dgm:t>
        <a:bodyPr/>
        <a:lstStyle/>
        <a:p>
          <a:endParaRPr lang="zh-CN" altLang="en-US"/>
        </a:p>
      </dgm:t>
    </dgm:pt>
    <dgm:pt modelId="{77ED6E69-3D7A-4A93-BC55-018A2E85FEED}">
      <dgm:prSet phldrT="[文本]" custT="1"/>
      <dgm:spPr/>
      <dgm:t>
        <a:bodyPr/>
        <a:lstStyle/>
        <a:p>
          <a:r>
            <a:rPr lang="en-US" altLang="zh-CN" sz="1400" b="1" dirty="0">
              <a:latin typeface="+mj-ea"/>
              <a:ea typeface="+mj-ea"/>
            </a:rPr>
            <a:t>2013</a:t>
          </a:r>
          <a:endParaRPr lang="zh-CN" altLang="en-US" sz="1400" b="1" dirty="0">
            <a:latin typeface="+mj-ea"/>
            <a:ea typeface="+mj-ea"/>
          </a:endParaRPr>
        </a:p>
      </dgm:t>
    </dgm:pt>
    <dgm:pt modelId="{C2FC1B31-6716-4AB0-8CDD-6F8E61807AD2}" type="parTrans" cxnId="{15D1AD41-AFF1-4DE6-B3C3-7EC2F6CFD8E4}">
      <dgm:prSet/>
      <dgm:spPr/>
      <dgm:t>
        <a:bodyPr/>
        <a:lstStyle/>
        <a:p>
          <a:endParaRPr lang="zh-CN" altLang="en-US"/>
        </a:p>
      </dgm:t>
    </dgm:pt>
    <dgm:pt modelId="{10389CD8-0A3E-44FB-83B7-48488A2AA5A4}" type="sibTrans" cxnId="{15D1AD41-AFF1-4DE6-B3C3-7EC2F6CFD8E4}">
      <dgm:prSet/>
      <dgm:spPr/>
      <dgm:t>
        <a:bodyPr/>
        <a:lstStyle/>
        <a:p>
          <a:endParaRPr lang="zh-CN" altLang="en-US"/>
        </a:p>
      </dgm:t>
    </dgm:pt>
    <dgm:pt modelId="{87E9FCDA-36B3-441C-80ED-C9106C80D57C}">
      <dgm:prSet phldrT="[文本]" custT="1"/>
      <dgm:spPr/>
      <dgm:t>
        <a:bodyPr/>
        <a:lstStyle/>
        <a:p>
          <a:r>
            <a:rPr lang="zh-CN" altLang="en-US" sz="1400" b="1" dirty="0">
              <a:latin typeface="+mj-ea"/>
              <a:ea typeface="+mj-ea"/>
            </a:rPr>
            <a:t>移动边缘计算概念提出</a:t>
          </a:r>
        </a:p>
      </dgm:t>
    </dgm:pt>
    <dgm:pt modelId="{A4D07A8F-7D8D-446F-94D1-502F6EF5F068}" type="parTrans" cxnId="{56FF3476-2623-4E55-952E-066E7F447244}">
      <dgm:prSet/>
      <dgm:spPr/>
      <dgm:t>
        <a:bodyPr/>
        <a:lstStyle/>
        <a:p>
          <a:endParaRPr lang="zh-CN" altLang="en-US"/>
        </a:p>
      </dgm:t>
    </dgm:pt>
    <dgm:pt modelId="{0260A573-C27A-43CB-B26D-E58F67B6B733}" type="sibTrans" cxnId="{56FF3476-2623-4E55-952E-066E7F447244}">
      <dgm:prSet/>
      <dgm:spPr/>
      <dgm:t>
        <a:bodyPr/>
        <a:lstStyle/>
        <a:p>
          <a:endParaRPr lang="zh-CN" altLang="en-US"/>
        </a:p>
      </dgm:t>
    </dgm:pt>
    <dgm:pt modelId="{47DA58A2-25A8-41BA-8F77-B9B65C6518DB}">
      <dgm:prSet phldrT="[文本]" custT="1"/>
      <dgm:spPr/>
      <dgm:t>
        <a:bodyPr/>
        <a:lstStyle/>
        <a:p>
          <a:r>
            <a:rPr lang="en-US" altLang="zh-CN" sz="1400" b="1" dirty="0">
              <a:latin typeface="+mj-ea"/>
              <a:ea typeface="+mj-ea"/>
            </a:rPr>
            <a:t>2014</a:t>
          </a:r>
          <a:endParaRPr lang="zh-CN" altLang="en-US" sz="1400" b="1" dirty="0">
            <a:latin typeface="+mj-ea"/>
            <a:ea typeface="+mj-ea"/>
          </a:endParaRPr>
        </a:p>
      </dgm:t>
    </dgm:pt>
    <dgm:pt modelId="{F56E3F17-91B2-4173-8824-5B41A57A2231}" type="parTrans" cxnId="{40CBAED8-AB2A-4BC6-9EEB-2B82FFE6E914}">
      <dgm:prSet/>
      <dgm:spPr/>
      <dgm:t>
        <a:bodyPr/>
        <a:lstStyle/>
        <a:p>
          <a:endParaRPr lang="zh-CN" altLang="en-US"/>
        </a:p>
      </dgm:t>
    </dgm:pt>
    <dgm:pt modelId="{7A07DABE-E38C-4508-AC5E-2720055FC1E3}" type="sibTrans" cxnId="{40CBAED8-AB2A-4BC6-9EEB-2B82FFE6E914}">
      <dgm:prSet/>
      <dgm:spPr/>
      <dgm:t>
        <a:bodyPr/>
        <a:lstStyle/>
        <a:p>
          <a:endParaRPr lang="zh-CN" altLang="en-US"/>
        </a:p>
      </dgm:t>
    </dgm:pt>
    <dgm:pt modelId="{42B825B3-89A1-4EC7-9387-07E36A827A70}">
      <dgm:prSet phldrT="[文本]" custT="1"/>
      <dgm:spPr/>
      <dgm:t>
        <a:bodyPr/>
        <a:lstStyle/>
        <a:p>
          <a:r>
            <a:rPr lang="en-US" altLang="zh-CN" sz="1400" b="1" dirty="0">
              <a:latin typeface="+mj-ea"/>
              <a:ea typeface="+mj-ea"/>
            </a:rPr>
            <a:t>ETSI</a:t>
          </a:r>
          <a:r>
            <a:rPr lang="zh-CN" altLang="en-US" sz="1400" b="1" dirty="0">
              <a:latin typeface="+mj-ea"/>
              <a:ea typeface="+mj-ea"/>
            </a:rPr>
            <a:t>成立移动边缘计算标准工作组</a:t>
          </a:r>
        </a:p>
      </dgm:t>
    </dgm:pt>
    <dgm:pt modelId="{A72892A8-0D30-4D9D-A340-25AB0346DE0C}" type="parTrans" cxnId="{FCE1FEE8-7A99-4F15-BAD5-E6FC97E5A933}">
      <dgm:prSet/>
      <dgm:spPr/>
      <dgm:t>
        <a:bodyPr/>
        <a:lstStyle/>
        <a:p>
          <a:endParaRPr lang="zh-CN" altLang="en-US"/>
        </a:p>
      </dgm:t>
    </dgm:pt>
    <dgm:pt modelId="{8619F9D3-E0CC-48E2-933B-348C5D0B4F54}" type="sibTrans" cxnId="{FCE1FEE8-7A99-4F15-BAD5-E6FC97E5A933}">
      <dgm:prSet/>
      <dgm:spPr/>
      <dgm:t>
        <a:bodyPr/>
        <a:lstStyle/>
        <a:p>
          <a:endParaRPr lang="zh-CN" altLang="en-US"/>
        </a:p>
      </dgm:t>
    </dgm:pt>
    <dgm:pt modelId="{F0DD841B-C1EC-40E0-B2D2-007A6D1BC679}">
      <dgm:prSet phldrT="[文本]" custT="1"/>
      <dgm:spPr/>
      <dgm:t>
        <a:bodyPr/>
        <a:lstStyle/>
        <a:p>
          <a:r>
            <a:rPr lang="en-US" altLang="zh-CN" sz="1400" b="1" dirty="0">
              <a:latin typeface="+mj-ea"/>
              <a:ea typeface="+mj-ea"/>
            </a:rPr>
            <a:t>2015</a:t>
          </a:r>
          <a:endParaRPr lang="zh-CN" altLang="en-US" sz="1400" b="1" dirty="0">
            <a:latin typeface="+mj-ea"/>
            <a:ea typeface="+mj-ea"/>
          </a:endParaRPr>
        </a:p>
      </dgm:t>
    </dgm:pt>
    <dgm:pt modelId="{C5B24FDA-A37F-4D06-BE9B-2DD92CC60508}" type="parTrans" cxnId="{54921FEF-5E27-420B-BFAC-671EF374C8C3}">
      <dgm:prSet/>
      <dgm:spPr/>
      <dgm:t>
        <a:bodyPr/>
        <a:lstStyle/>
        <a:p>
          <a:endParaRPr lang="zh-CN" altLang="en-US"/>
        </a:p>
      </dgm:t>
    </dgm:pt>
    <dgm:pt modelId="{75A8FE8E-8EE4-4E4F-938E-D51538A7C9DD}" type="sibTrans" cxnId="{54921FEF-5E27-420B-BFAC-671EF374C8C3}">
      <dgm:prSet/>
      <dgm:spPr/>
      <dgm:t>
        <a:bodyPr/>
        <a:lstStyle/>
        <a:p>
          <a:endParaRPr lang="zh-CN" altLang="en-US"/>
        </a:p>
      </dgm:t>
    </dgm:pt>
    <dgm:pt modelId="{693A7597-35B8-47A9-B61C-0C3D150FE5FC}">
      <dgm:prSet phldrT="[文本]" custT="1"/>
      <dgm:spPr/>
      <dgm:t>
        <a:bodyPr/>
        <a:lstStyle/>
        <a:p>
          <a:r>
            <a:rPr lang="zh-CN" altLang="en-US" sz="1400" b="1" dirty="0">
              <a:latin typeface="+mj-ea"/>
              <a:ea typeface="+mj-ea"/>
            </a:rPr>
            <a:t>开放雾联盟成立</a:t>
          </a:r>
        </a:p>
      </dgm:t>
    </dgm:pt>
    <dgm:pt modelId="{DE64F06C-7905-466A-85F0-AC6D417BBAF7}" type="parTrans" cxnId="{5CE3C68B-74E3-45E8-9C0D-09197DD4CFB6}">
      <dgm:prSet/>
      <dgm:spPr/>
      <dgm:t>
        <a:bodyPr/>
        <a:lstStyle/>
        <a:p>
          <a:endParaRPr lang="zh-CN" altLang="en-US"/>
        </a:p>
      </dgm:t>
    </dgm:pt>
    <dgm:pt modelId="{985CDDC4-CD6A-461E-9C39-F68193DEA28C}" type="sibTrans" cxnId="{5CE3C68B-74E3-45E8-9C0D-09197DD4CFB6}">
      <dgm:prSet/>
      <dgm:spPr/>
      <dgm:t>
        <a:bodyPr/>
        <a:lstStyle/>
        <a:p>
          <a:endParaRPr lang="zh-CN" altLang="en-US"/>
        </a:p>
      </dgm:t>
    </dgm:pt>
    <dgm:pt modelId="{1B4CB722-709F-47FD-9E1F-96224BDFE811}">
      <dgm:prSet phldrT="[文本]" custT="1"/>
      <dgm:spPr/>
      <dgm:t>
        <a:bodyPr/>
        <a:lstStyle/>
        <a:p>
          <a:r>
            <a:rPr lang="en-US" altLang="zh-CN" sz="1400" b="1" dirty="0">
              <a:latin typeface="+mj-ea"/>
              <a:ea typeface="+mj-ea"/>
            </a:rPr>
            <a:t>2016</a:t>
          </a:r>
          <a:endParaRPr lang="zh-CN" altLang="en-US" sz="1400" b="1" dirty="0">
            <a:latin typeface="+mj-ea"/>
            <a:ea typeface="+mj-ea"/>
          </a:endParaRPr>
        </a:p>
      </dgm:t>
    </dgm:pt>
    <dgm:pt modelId="{648DD953-8F56-4D42-A7E8-C6A8718D65FE}" type="parTrans" cxnId="{121044EC-18F8-4B8A-8AD7-B712A5936CC9}">
      <dgm:prSet/>
      <dgm:spPr/>
      <dgm:t>
        <a:bodyPr/>
        <a:lstStyle/>
        <a:p>
          <a:endParaRPr lang="zh-CN" altLang="en-US"/>
        </a:p>
      </dgm:t>
    </dgm:pt>
    <dgm:pt modelId="{75634790-F65C-498E-BC47-65F5E5884B87}" type="sibTrans" cxnId="{121044EC-18F8-4B8A-8AD7-B712A5936CC9}">
      <dgm:prSet/>
      <dgm:spPr/>
      <dgm:t>
        <a:bodyPr/>
        <a:lstStyle/>
        <a:p>
          <a:endParaRPr lang="zh-CN" altLang="en-US"/>
        </a:p>
      </dgm:t>
    </dgm:pt>
    <dgm:pt modelId="{AC49F7FA-1367-4782-8C4F-9DB1130DB0DE}">
      <dgm:prSet phldrT="[文本]" custT="1"/>
      <dgm:spPr/>
      <dgm:t>
        <a:bodyPr/>
        <a:lstStyle/>
        <a:p>
          <a:r>
            <a:rPr lang="en-US" altLang="zh-CN" sz="1400" b="1" dirty="0">
              <a:latin typeface="+mj-ea"/>
              <a:ea typeface="+mj-ea"/>
            </a:rPr>
            <a:t>ETSI</a:t>
          </a:r>
          <a:r>
            <a:rPr lang="zh-CN" altLang="en-US" sz="1400" b="1" dirty="0">
              <a:latin typeface="+mj-ea"/>
              <a:ea typeface="+mj-ea"/>
            </a:rPr>
            <a:t>扩展移动边缘计算为多接入边缘计算，边缘计算产业联盟成立</a:t>
          </a:r>
        </a:p>
      </dgm:t>
    </dgm:pt>
    <dgm:pt modelId="{23F70811-8165-4DD1-ACF8-9CB17A1D9372}" type="parTrans" cxnId="{25C9F1AF-8557-4972-AB77-526A2672E17E}">
      <dgm:prSet/>
      <dgm:spPr/>
      <dgm:t>
        <a:bodyPr/>
        <a:lstStyle/>
        <a:p>
          <a:endParaRPr lang="zh-CN" altLang="en-US"/>
        </a:p>
      </dgm:t>
    </dgm:pt>
    <dgm:pt modelId="{D842FAF5-3180-4BF7-B1CC-1299ECC9B195}" type="sibTrans" cxnId="{25C9F1AF-8557-4972-AB77-526A2672E17E}">
      <dgm:prSet/>
      <dgm:spPr/>
      <dgm:t>
        <a:bodyPr/>
        <a:lstStyle/>
        <a:p>
          <a:endParaRPr lang="zh-CN" altLang="en-US"/>
        </a:p>
      </dgm:t>
    </dgm:pt>
    <dgm:pt modelId="{DCC7E3C9-998A-4A0F-B92F-83CA56FBC976}">
      <dgm:prSet phldrT="[文本]" custT="1"/>
      <dgm:spPr/>
      <dgm:t>
        <a:bodyPr/>
        <a:lstStyle/>
        <a:p>
          <a:r>
            <a:rPr lang="en-US" altLang="zh-CN" sz="1400" b="1" dirty="0">
              <a:latin typeface="+mj-ea"/>
              <a:ea typeface="+mj-ea"/>
            </a:rPr>
            <a:t>2017</a:t>
          </a:r>
          <a:endParaRPr lang="zh-CN" altLang="en-US" sz="1400" b="1" dirty="0">
            <a:latin typeface="+mj-ea"/>
            <a:ea typeface="+mj-ea"/>
          </a:endParaRPr>
        </a:p>
      </dgm:t>
    </dgm:pt>
    <dgm:pt modelId="{CC6EEF64-3701-4438-B562-40C85949AB35}" type="parTrans" cxnId="{E8D7B248-8D2E-4E0F-B3E6-4D19D34E3A3C}">
      <dgm:prSet/>
      <dgm:spPr/>
      <dgm:t>
        <a:bodyPr/>
        <a:lstStyle/>
        <a:p>
          <a:endParaRPr lang="zh-CN" altLang="en-US"/>
        </a:p>
      </dgm:t>
    </dgm:pt>
    <dgm:pt modelId="{041D9E7D-6EB5-4E85-BF79-D42F04BB8ACF}" type="sibTrans" cxnId="{E8D7B248-8D2E-4E0F-B3E6-4D19D34E3A3C}">
      <dgm:prSet/>
      <dgm:spPr/>
      <dgm:t>
        <a:bodyPr/>
        <a:lstStyle/>
        <a:p>
          <a:endParaRPr lang="zh-CN" altLang="en-US"/>
        </a:p>
      </dgm:t>
    </dgm:pt>
    <dgm:pt modelId="{72A4626D-EAB9-4552-9F81-5D6EA014804E}">
      <dgm:prSet phldrT="[文本]" custT="1"/>
      <dgm:spPr/>
      <dgm:t>
        <a:bodyPr/>
        <a:lstStyle/>
        <a:p>
          <a:r>
            <a:rPr lang="en-US" altLang="zh-CN" sz="1400" b="1" dirty="0">
              <a:latin typeface="+mj-ea"/>
              <a:ea typeface="+mj-ea"/>
            </a:rPr>
            <a:t>MEC ISG</a:t>
          </a:r>
          <a:r>
            <a:rPr lang="zh-CN" altLang="en-US" sz="1400" b="1" dirty="0">
              <a:latin typeface="+mj-ea"/>
              <a:ea typeface="+mj-ea"/>
            </a:rPr>
            <a:t>发布</a:t>
          </a:r>
          <a:r>
            <a:rPr lang="en-US" altLang="zh-CN" sz="1400" b="1" dirty="0">
              <a:latin typeface="+mj-ea"/>
              <a:ea typeface="+mj-ea"/>
            </a:rPr>
            <a:t>MEC API</a:t>
          </a:r>
          <a:endParaRPr lang="zh-CN" altLang="en-US" sz="1400" b="1" dirty="0">
            <a:latin typeface="+mj-ea"/>
            <a:ea typeface="+mj-ea"/>
          </a:endParaRPr>
        </a:p>
      </dgm:t>
    </dgm:pt>
    <dgm:pt modelId="{D54152BF-0E66-4BA9-9A3F-1C462E701587}" type="parTrans" cxnId="{B8D5A058-E96F-4D70-B36D-65401D34C5D9}">
      <dgm:prSet/>
      <dgm:spPr/>
      <dgm:t>
        <a:bodyPr/>
        <a:lstStyle/>
        <a:p>
          <a:endParaRPr lang="zh-CN" altLang="en-US"/>
        </a:p>
      </dgm:t>
    </dgm:pt>
    <dgm:pt modelId="{D962863E-13E0-4BA9-AA95-D85DF58F427F}" type="sibTrans" cxnId="{B8D5A058-E96F-4D70-B36D-65401D34C5D9}">
      <dgm:prSet/>
      <dgm:spPr/>
      <dgm:t>
        <a:bodyPr/>
        <a:lstStyle/>
        <a:p>
          <a:endParaRPr lang="zh-CN" altLang="en-US"/>
        </a:p>
      </dgm:t>
    </dgm:pt>
    <dgm:pt modelId="{3CB485E7-CF0A-4ACC-A8A9-97E6384F9C2C}" type="pres">
      <dgm:prSet presAssocID="{287F0C70-27CA-4DBF-AF9E-2C4C58A94BD1}" presName="Name0" presStyleCnt="0">
        <dgm:presLayoutVars>
          <dgm:dir/>
          <dgm:animLvl val="lvl"/>
          <dgm:resizeHandles val="exact"/>
        </dgm:presLayoutVars>
      </dgm:prSet>
      <dgm:spPr/>
      <dgm:t>
        <a:bodyPr/>
        <a:lstStyle/>
        <a:p>
          <a:endParaRPr lang="zh-CN" altLang="en-US"/>
        </a:p>
      </dgm:t>
    </dgm:pt>
    <dgm:pt modelId="{F6D60A18-7258-4A4A-AC66-BEAAE6379804}" type="pres">
      <dgm:prSet presAssocID="{287F0C70-27CA-4DBF-AF9E-2C4C58A94BD1}" presName="tSp" presStyleCnt="0"/>
      <dgm:spPr/>
    </dgm:pt>
    <dgm:pt modelId="{5F396C29-BC7D-4ABA-BEBA-05FA2C793083}" type="pres">
      <dgm:prSet presAssocID="{287F0C70-27CA-4DBF-AF9E-2C4C58A94BD1}" presName="bSp" presStyleCnt="0"/>
      <dgm:spPr/>
    </dgm:pt>
    <dgm:pt modelId="{7CF7AE2B-26F0-4EA2-A744-B08083496743}" type="pres">
      <dgm:prSet presAssocID="{287F0C70-27CA-4DBF-AF9E-2C4C58A94BD1}" presName="process" presStyleCnt="0"/>
      <dgm:spPr/>
    </dgm:pt>
    <dgm:pt modelId="{0410A943-8A48-4C89-8846-65BB217EE1C3}" type="pres">
      <dgm:prSet presAssocID="{A71D091E-8AF4-4AFC-9C5E-04956728C919}" presName="composite1" presStyleCnt="0"/>
      <dgm:spPr/>
    </dgm:pt>
    <dgm:pt modelId="{F511391F-99E6-41DF-A66A-D026F3F333FE}" type="pres">
      <dgm:prSet presAssocID="{A71D091E-8AF4-4AFC-9C5E-04956728C919}" presName="dummyNode1" presStyleLbl="node1" presStyleIdx="0" presStyleCnt="8"/>
      <dgm:spPr/>
    </dgm:pt>
    <dgm:pt modelId="{714EB48A-A293-45C9-BAD8-F4B89D2E5560}" type="pres">
      <dgm:prSet presAssocID="{A71D091E-8AF4-4AFC-9C5E-04956728C919}" presName="childNode1" presStyleLbl="bgAcc1" presStyleIdx="0" presStyleCnt="8" custScaleX="143264" custScaleY="309403" custLinFactNeighborY="-52118">
        <dgm:presLayoutVars>
          <dgm:bulletEnabled val="1"/>
        </dgm:presLayoutVars>
      </dgm:prSet>
      <dgm:spPr/>
      <dgm:t>
        <a:bodyPr/>
        <a:lstStyle/>
        <a:p>
          <a:endParaRPr lang="zh-CN" altLang="en-US"/>
        </a:p>
      </dgm:t>
    </dgm:pt>
    <dgm:pt modelId="{0F764639-8983-47E4-876B-ED57550DB38F}" type="pres">
      <dgm:prSet presAssocID="{A71D091E-8AF4-4AFC-9C5E-04956728C919}" presName="childNode1tx" presStyleLbl="bgAcc1" presStyleIdx="0" presStyleCnt="8">
        <dgm:presLayoutVars>
          <dgm:bulletEnabled val="1"/>
        </dgm:presLayoutVars>
      </dgm:prSet>
      <dgm:spPr/>
      <dgm:t>
        <a:bodyPr/>
        <a:lstStyle/>
        <a:p>
          <a:endParaRPr lang="zh-CN" altLang="en-US"/>
        </a:p>
      </dgm:t>
    </dgm:pt>
    <dgm:pt modelId="{4898F346-6DC4-49A8-BA3E-C5E7BC3048F9}" type="pres">
      <dgm:prSet presAssocID="{A71D091E-8AF4-4AFC-9C5E-04956728C919}" presName="parentNode1" presStyleLbl="node1" presStyleIdx="0" presStyleCnt="8">
        <dgm:presLayoutVars>
          <dgm:chMax val="1"/>
          <dgm:bulletEnabled val="1"/>
        </dgm:presLayoutVars>
      </dgm:prSet>
      <dgm:spPr/>
      <dgm:t>
        <a:bodyPr/>
        <a:lstStyle/>
        <a:p>
          <a:endParaRPr lang="zh-CN" altLang="en-US"/>
        </a:p>
      </dgm:t>
    </dgm:pt>
    <dgm:pt modelId="{FFE0D031-63F7-4F73-BFF5-672E403449A5}" type="pres">
      <dgm:prSet presAssocID="{A71D091E-8AF4-4AFC-9C5E-04956728C919}" presName="connSite1" presStyleCnt="0"/>
      <dgm:spPr/>
    </dgm:pt>
    <dgm:pt modelId="{FC3EAFFA-20E6-4D40-B578-C44BA0FF71A4}" type="pres">
      <dgm:prSet presAssocID="{EAF5CF4A-A9E5-45DE-8C0B-144CDE6B6F4F}" presName="Name9" presStyleLbl="sibTrans2D1" presStyleIdx="0" presStyleCnt="7"/>
      <dgm:spPr/>
      <dgm:t>
        <a:bodyPr/>
        <a:lstStyle/>
        <a:p>
          <a:endParaRPr lang="zh-CN" altLang="en-US"/>
        </a:p>
      </dgm:t>
    </dgm:pt>
    <dgm:pt modelId="{FCEB1887-79A7-45C3-8145-55427CB1A0C1}" type="pres">
      <dgm:prSet presAssocID="{8AB2B1FD-B184-43E8-9D3C-C3617054AD5E}" presName="composite2" presStyleCnt="0"/>
      <dgm:spPr/>
    </dgm:pt>
    <dgm:pt modelId="{AE1D3734-160E-44FE-A94A-0B6641F7CC1E}" type="pres">
      <dgm:prSet presAssocID="{8AB2B1FD-B184-43E8-9D3C-C3617054AD5E}" presName="dummyNode2" presStyleLbl="node1" presStyleIdx="0" presStyleCnt="8"/>
      <dgm:spPr/>
    </dgm:pt>
    <dgm:pt modelId="{F7988BCD-B64E-4764-8F04-7D6B802450C0}" type="pres">
      <dgm:prSet presAssocID="{8AB2B1FD-B184-43E8-9D3C-C3617054AD5E}" presName="childNode2" presStyleLbl="bgAcc1" presStyleIdx="1" presStyleCnt="8" custScaleX="138799" custScaleY="236451" custLinFactNeighborY="31726">
        <dgm:presLayoutVars>
          <dgm:bulletEnabled val="1"/>
        </dgm:presLayoutVars>
      </dgm:prSet>
      <dgm:spPr/>
      <dgm:t>
        <a:bodyPr/>
        <a:lstStyle/>
        <a:p>
          <a:endParaRPr lang="zh-CN" altLang="en-US"/>
        </a:p>
      </dgm:t>
    </dgm:pt>
    <dgm:pt modelId="{E63CAF2B-18F8-4180-A124-B94B0F739673}" type="pres">
      <dgm:prSet presAssocID="{8AB2B1FD-B184-43E8-9D3C-C3617054AD5E}" presName="childNode2tx" presStyleLbl="bgAcc1" presStyleIdx="1" presStyleCnt="8">
        <dgm:presLayoutVars>
          <dgm:bulletEnabled val="1"/>
        </dgm:presLayoutVars>
      </dgm:prSet>
      <dgm:spPr/>
      <dgm:t>
        <a:bodyPr/>
        <a:lstStyle/>
        <a:p>
          <a:endParaRPr lang="zh-CN" altLang="en-US"/>
        </a:p>
      </dgm:t>
    </dgm:pt>
    <dgm:pt modelId="{A5A38B84-545F-43F3-8FCE-9A31391F5685}" type="pres">
      <dgm:prSet presAssocID="{8AB2B1FD-B184-43E8-9D3C-C3617054AD5E}" presName="parentNode2" presStyleLbl="node1" presStyleIdx="1" presStyleCnt="8">
        <dgm:presLayoutVars>
          <dgm:chMax val="0"/>
          <dgm:bulletEnabled val="1"/>
        </dgm:presLayoutVars>
      </dgm:prSet>
      <dgm:spPr/>
      <dgm:t>
        <a:bodyPr/>
        <a:lstStyle/>
        <a:p>
          <a:endParaRPr lang="zh-CN" altLang="en-US"/>
        </a:p>
      </dgm:t>
    </dgm:pt>
    <dgm:pt modelId="{F62403A8-1129-4050-AA55-A27EF87D6BEE}" type="pres">
      <dgm:prSet presAssocID="{8AB2B1FD-B184-43E8-9D3C-C3617054AD5E}" presName="connSite2" presStyleCnt="0"/>
      <dgm:spPr/>
    </dgm:pt>
    <dgm:pt modelId="{D8E3DB8F-2143-4EE6-A170-0727578BBF55}" type="pres">
      <dgm:prSet presAssocID="{5D68F669-232E-466E-9488-F40B28D16CD0}" presName="Name18" presStyleLbl="sibTrans2D1" presStyleIdx="1" presStyleCnt="7"/>
      <dgm:spPr/>
      <dgm:t>
        <a:bodyPr/>
        <a:lstStyle/>
        <a:p>
          <a:endParaRPr lang="zh-CN" altLang="en-US"/>
        </a:p>
      </dgm:t>
    </dgm:pt>
    <dgm:pt modelId="{D77264DA-232D-41D8-91C3-DC4D204B5512}" type="pres">
      <dgm:prSet presAssocID="{2C0D5EC6-A07D-4F3E-B199-CDB8A06BF975}" presName="composite1" presStyleCnt="0"/>
      <dgm:spPr/>
    </dgm:pt>
    <dgm:pt modelId="{B99E6617-DF10-4580-B282-BB11D2AC8999}" type="pres">
      <dgm:prSet presAssocID="{2C0D5EC6-A07D-4F3E-B199-CDB8A06BF975}" presName="dummyNode1" presStyleLbl="node1" presStyleIdx="1" presStyleCnt="8"/>
      <dgm:spPr/>
    </dgm:pt>
    <dgm:pt modelId="{3A72C737-1DFD-41D1-92AA-B0E0BBCEE119}" type="pres">
      <dgm:prSet presAssocID="{2C0D5EC6-A07D-4F3E-B199-CDB8A06BF975}" presName="childNode1" presStyleLbl="bgAcc1" presStyleIdx="2" presStyleCnt="8" custScaleX="187514" custScaleY="229425">
        <dgm:presLayoutVars>
          <dgm:bulletEnabled val="1"/>
        </dgm:presLayoutVars>
      </dgm:prSet>
      <dgm:spPr/>
      <dgm:t>
        <a:bodyPr/>
        <a:lstStyle/>
        <a:p>
          <a:endParaRPr lang="zh-CN" altLang="en-US"/>
        </a:p>
      </dgm:t>
    </dgm:pt>
    <dgm:pt modelId="{69099D17-7F12-4DAF-AB08-EB6CE35B4CEB}" type="pres">
      <dgm:prSet presAssocID="{2C0D5EC6-A07D-4F3E-B199-CDB8A06BF975}" presName="childNode1tx" presStyleLbl="bgAcc1" presStyleIdx="2" presStyleCnt="8">
        <dgm:presLayoutVars>
          <dgm:bulletEnabled val="1"/>
        </dgm:presLayoutVars>
      </dgm:prSet>
      <dgm:spPr/>
      <dgm:t>
        <a:bodyPr/>
        <a:lstStyle/>
        <a:p>
          <a:endParaRPr lang="zh-CN" altLang="en-US"/>
        </a:p>
      </dgm:t>
    </dgm:pt>
    <dgm:pt modelId="{99809F78-3ADB-4CE6-A52B-39513A753AB2}" type="pres">
      <dgm:prSet presAssocID="{2C0D5EC6-A07D-4F3E-B199-CDB8A06BF975}" presName="parentNode1" presStyleLbl="node1" presStyleIdx="2" presStyleCnt="8">
        <dgm:presLayoutVars>
          <dgm:chMax val="1"/>
          <dgm:bulletEnabled val="1"/>
        </dgm:presLayoutVars>
      </dgm:prSet>
      <dgm:spPr/>
      <dgm:t>
        <a:bodyPr/>
        <a:lstStyle/>
        <a:p>
          <a:endParaRPr lang="zh-CN" altLang="en-US"/>
        </a:p>
      </dgm:t>
    </dgm:pt>
    <dgm:pt modelId="{577039F4-FE26-48DD-9AFF-555F136872B2}" type="pres">
      <dgm:prSet presAssocID="{2C0D5EC6-A07D-4F3E-B199-CDB8A06BF975}" presName="connSite1" presStyleCnt="0"/>
      <dgm:spPr/>
    </dgm:pt>
    <dgm:pt modelId="{43EB2F25-E8E6-45BB-ACEF-FC8CFEDB72D4}" type="pres">
      <dgm:prSet presAssocID="{442A8CC6-A9A9-441F-AB58-E21A3A11ABC5}" presName="Name9" presStyleLbl="sibTrans2D1" presStyleIdx="2" presStyleCnt="7"/>
      <dgm:spPr/>
      <dgm:t>
        <a:bodyPr/>
        <a:lstStyle/>
        <a:p>
          <a:endParaRPr lang="zh-CN" altLang="en-US"/>
        </a:p>
      </dgm:t>
    </dgm:pt>
    <dgm:pt modelId="{3E1AF58C-642A-4E78-B624-6E3BFE175F48}" type="pres">
      <dgm:prSet presAssocID="{77ED6E69-3D7A-4A93-BC55-018A2E85FEED}" presName="composite2" presStyleCnt="0"/>
      <dgm:spPr/>
    </dgm:pt>
    <dgm:pt modelId="{8DB9AFFC-C283-476C-B13A-BBD4F87AAADC}" type="pres">
      <dgm:prSet presAssocID="{77ED6E69-3D7A-4A93-BC55-018A2E85FEED}" presName="dummyNode2" presStyleLbl="node1" presStyleIdx="2" presStyleCnt="8"/>
      <dgm:spPr/>
    </dgm:pt>
    <dgm:pt modelId="{03FCE5EF-8277-4125-A2CF-E442BA850E2F}" type="pres">
      <dgm:prSet presAssocID="{77ED6E69-3D7A-4A93-BC55-018A2E85FEED}" presName="childNode2" presStyleLbl="bgAcc1" presStyleIdx="3" presStyleCnt="8" custScaleX="168928" custScaleY="162007">
        <dgm:presLayoutVars>
          <dgm:bulletEnabled val="1"/>
        </dgm:presLayoutVars>
      </dgm:prSet>
      <dgm:spPr/>
      <dgm:t>
        <a:bodyPr/>
        <a:lstStyle/>
        <a:p>
          <a:endParaRPr lang="zh-CN" altLang="en-US"/>
        </a:p>
      </dgm:t>
    </dgm:pt>
    <dgm:pt modelId="{DE0CE630-F164-4275-B343-1B1C046D98E9}" type="pres">
      <dgm:prSet presAssocID="{77ED6E69-3D7A-4A93-BC55-018A2E85FEED}" presName="childNode2tx" presStyleLbl="bgAcc1" presStyleIdx="3" presStyleCnt="8">
        <dgm:presLayoutVars>
          <dgm:bulletEnabled val="1"/>
        </dgm:presLayoutVars>
      </dgm:prSet>
      <dgm:spPr/>
      <dgm:t>
        <a:bodyPr/>
        <a:lstStyle/>
        <a:p>
          <a:endParaRPr lang="zh-CN" altLang="en-US"/>
        </a:p>
      </dgm:t>
    </dgm:pt>
    <dgm:pt modelId="{1925A13C-CF09-4A94-B202-66DE2AA488D6}" type="pres">
      <dgm:prSet presAssocID="{77ED6E69-3D7A-4A93-BC55-018A2E85FEED}" presName="parentNode2" presStyleLbl="node1" presStyleIdx="3" presStyleCnt="8">
        <dgm:presLayoutVars>
          <dgm:chMax val="0"/>
          <dgm:bulletEnabled val="1"/>
        </dgm:presLayoutVars>
      </dgm:prSet>
      <dgm:spPr/>
      <dgm:t>
        <a:bodyPr/>
        <a:lstStyle/>
        <a:p>
          <a:endParaRPr lang="zh-CN" altLang="en-US"/>
        </a:p>
      </dgm:t>
    </dgm:pt>
    <dgm:pt modelId="{0D5538C7-721C-432D-8CFE-1B0086BA8D96}" type="pres">
      <dgm:prSet presAssocID="{77ED6E69-3D7A-4A93-BC55-018A2E85FEED}" presName="connSite2" presStyleCnt="0"/>
      <dgm:spPr/>
    </dgm:pt>
    <dgm:pt modelId="{B0F3B626-A0B4-45D8-BDB9-7CF8F60920D4}" type="pres">
      <dgm:prSet presAssocID="{10389CD8-0A3E-44FB-83B7-48488A2AA5A4}" presName="Name18" presStyleLbl="sibTrans2D1" presStyleIdx="3" presStyleCnt="7"/>
      <dgm:spPr/>
      <dgm:t>
        <a:bodyPr/>
        <a:lstStyle/>
        <a:p>
          <a:endParaRPr lang="zh-CN" altLang="en-US"/>
        </a:p>
      </dgm:t>
    </dgm:pt>
    <dgm:pt modelId="{C4B08BBE-9A6C-4037-B947-9B1F1DDD3DFF}" type="pres">
      <dgm:prSet presAssocID="{47DA58A2-25A8-41BA-8F77-B9B65C6518DB}" presName="composite1" presStyleCnt="0"/>
      <dgm:spPr/>
    </dgm:pt>
    <dgm:pt modelId="{2B65218B-8468-4E9E-8EC8-53369B0EDCEF}" type="pres">
      <dgm:prSet presAssocID="{47DA58A2-25A8-41BA-8F77-B9B65C6518DB}" presName="dummyNode1" presStyleLbl="node1" presStyleIdx="3" presStyleCnt="8"/>
      <dgm:spPr/>
    </dgm:pt>
    <dgm:pt modelId="{8A2296BE-F501-4BD9-B9F7-1B13B7B2A2FF}" type="pres">
      <dgm:prSet presAssocID="{47DA58A2-25A8-41BA-8F77-B9B65C6518DB}" presName="childNode1" presStyleLbl="bgAcc1" presStyleIdx="4" presStyleCnt="8" custScaleX="187046" custScaleY="241418" custLinFactNeighborY="-18128">
        <dgm:presLayoutVars>
          <dgm:bulletEnabled val="1"/>
        </dgm:presLayoutVars>
      </dgm:prSet>
      <dgm:spPr/>
      <dgm:t>
        <a:bodyPr/>
        <a:lstStyle/>
        <a:p>
          <a:endParaRPr lang="zh-CN" altLang="en-US"/>
        </a:p>
      </dgm:t>
    </dgm:pt>
    <dgm:pt modelId="{70572FF0-E939-4833-9891-673F7FA9573D}" type="pres">
      <dgm:prSet presAssocID="{47DA58A2-25A8-41BA-8F77-B9B65C6518DB}" presName="childNode1tx" presStyleLbl="bgAcc1" presStyleIdx="4" presStyleCnt="8">
        <dgm:presLayoutVars>
          <dgm:bulletEnabled val="1"/>
        </dgm:presLayoutVars>
      </dgm:prSet>
      <dgm:spPr/>
      <dgm:t>
        <a:bodyPr/>
        <a:lstStyle/>
        <a:p>
          <a:endParaRPr lang="zh-CN" altLang="en-US"/>
        </a:p>
      </dgm:t>
    </dgm:pt>
    <dgm:pt modelId="{EA8E06A4-5E97-4155-8341-C894F02BD005}" type="pres">
      <dgm:prSet presAssocID="{47DA58A2-25A8-41BA-8F77-B9B65C6518DB}" presName="parentNode1" presStyleLbl="node1" presStyleIdx="4" presStyleCnt="8">
        <dgm:presLayoutVars>
          <dgm:chMax val="1"/>
          <dgm:bulletEnabled val="1"/>
        </dgm:presLayoutVars>
      </dgm:prSet>
      <dgm:spPr/>
      <dgm:t>
        <a:bodyPr/>
        <a:lstStyle/>
        <a:p>
          <a:endParaRPr lang="zh-CN" altLang="en-US"/>
        </a:p>
      </dgm:t>
    </dgm:pt>
    <dgm:pt modelId="{C7232D2F-868E-4D81-9A3F-7D65048B6FDE}" type="pres">
      <dgm:prSet presAssocID="{47DA58A2-25A8-41BA-8F77-B9B65C6518DB}" presName="connSite1" presStyleCnt="0"/>
      <dgm:spPr/>
    </dgm:pt>
    <dgm:pt modelId="{657D836D-289B-4729-84B3-59F9136C7F07}" type="pres">
      <dgm:prSet presAssocID="{7A07DABE-E38C-4508-AC5E-2720055FC1E3}" presName="Name9" presStyleLbl="sibTrans2D1" presStyleIdx="4" presStyleCnt="7"/>
      <dgm:spPr/>
      <dgm:t>
        <a:bodyPr/>
        <a:lstStyle/>
        <a:p>
          <a:endParaRPr lang="zh-CN" altLang="en-US"/>
        </a:p>
      </dgm:t>
    </dgm:pt>
    <dgm:pt modelId="{0B60DD4C-1BE4-495F-99DE-E3BF19670799}" type="pres">
      <dgm:prSet presAssocID="{F0DD841B-C1EC-40E0-B2D2-007A6D1BC679}" presName="composite2" presStyleCnt="0"/>
      <dgm:spPr/>
    </dgm:pt>
    <dgm:pt modelId="{1595B533-8D40-441B-A3FE-8ECF434B7B29}" type="pres">
      <dgm:prSet presAssocID="{F0DD841B-C1EC-40E0-B2D2-007A6D1BC679}" presName="dummyNode2" presStyleLbl="node1" presStyleIdx="4" presStyleCnt="8"/>
      <dgm:spPr/>
    </dgm:pt>
    <dgm:pt modelId="{F8FAB5F7-269D-4FD1-9CF2-E94CC350269F}" type="pres">
      <dgm:prSet presAssocID="{F0DD841B-C1EC-40E0-B2D2-007A6D1BC679}" presName="childNode2" presStyleLbl="bgAcc1" presStyleIdx="5" presStyleCnt="8" custScaleX="132958" custScaleY="236451" custLinFactNeighborY="20395">
        <dgm:presLayoutVars>
          <dgm:bulletEnabled val="1"/>
        </dgm:presLayoutVars>
      </dgm:prSet>
      <dgm:spPr/>
      <dgm:t>
        <a:bodyPr/>
        <a:lstStyle/>
        <a:p>
          <a:endParaRPr lang="zh-CN" altLang="en-US"/>
        </a:p>
      </dgm:t>
    </dgm:pt>
    <dgm:pt modelId="{92391B2F-0C06-41D4-A3F3-E879E9A7DC13}" type="pres">
      <dgm:prSet presAssocID="{F0DD841B-C1EC-40E0-B2D2-007A6D1BC679}" presName="childNode2tx" presStyleLbl="bgAcc1" presStyleIdx="5" presStyleCnt="8">
        <dgm:presLayoutVars>
          <dgm:bulletEnabled val="1"/>
        </dgm:presLayoutVars>
      </dgm:prSet>
      <dgm:spPr/>
      <dgm:t>
        <a:bodyPr/>
        <a:lstStyle/>
        <a:p>
          <a:endParaRPr lang="zh-CN" altLang="en-US"/>
        </a:p>
      </dgm:t>
    </dgm:pt>
    <dgm:pt modelId="{D742BE3B-2229-4FF6-AF93-D052EE697666}" type="pres">
      <dgm:prSet presAssocID="{F0DD841B-C1EC-40E0-B2D2-007A6D1BC679}" presName="parentNode2" presStyleLbl="node1" presStyleIdx="5" presStyleCnt="8">
        <dgm:presLayoutVars>
          <dgm:chMax val="0"/>
          <dgm:bulletEnabled val="1"/>
        </dgm:presLayoutVars>
      </dgm:prSet>
      <dgm:spPr/>
      <dgm:t>
        <a:bodyPr/>
        <a:lstStyle/>
        <a:p>
          <a:endParaRPr lang="zh-CN" altLang="en-US"/>
        </a:p>
      </dgm:t>
    </dgm:pt>
    <dgm:pt modelId="{5F9A241E-46EB-4B7B-820C-91A6570265E7}" type="pres">
      <dgm:prSet presAssocID="{F0DD841B-C1EC-40E0-B2D2-007A6D1BC679}" presName="connSite2" presStyleCnt="0"/>
      <dgm:spPr/>
    </dgm:pt>
    <dgm:pt modelId="{48AF4777-9359-4138-94EE-5EB7BC66340C}" type="pres">
      <dgm:prSet presAssocID="{75A8FE8E-8EE4-4E4F-938E-D51538A7C9DD}" presName="Name18" presStyleLbl="sibTrans2D1" presStyleIdx="5" presStyleCnt="7"/>
      <dgm:spPr/>
      <dgm:t>
        <a:bodyPr/>
        <a:lstStyle/>
        <a:p>
          <a:endParaRPr lang="zh-CN" altLang="en-US"/>
        </a:p>
      </dgm:t>
    </dgm:pt>
    <dgm:pt modelId="{03C7457A-1BFF-426A-BBD2-C1A22816B94B}" type="pres">
      <dgm:prSet presAssocID="{1B4CB722-709F-47FD-9E1F-96224BDFE811}" presName="composite1" presStyleCnt="0"/>
      <dgm:spPr/>
    </dgm:pt>
    <dgm:pt modelId="{CDF34145-62A1-4C3D-97DA-D4105E2A98CB}" type="pres">
      <dgm:prSet presAssocID="{1B4CB722-709F-47FD-9E1F-96224BDFE811}" presName="dummyNode1" presStyleLbl="node1" presStyleIdx="5" presStyleCnt="8"/>
      <dgm:spPr/>
    </dgm:pt>
    <dgm:pt modelId="{550E74D7-DDE9-48C4-89D5-24721E24563E}" type="pres">
      <dgm:prSet presAssocID="{1B4CB722-709F-47FD-9E1F-96224BDFE811}" presName="childNode1" presStyleLbl="bgAcc1" presStyleIdx="6" presStyleCnt="8" custScaleX="182467" custScaleY="413647" custLinFactNeighborX="3738" custLinFactNeighborY="-88598">
        <dgm:presLayoutVars>
          <dgm:bulletEnabled val="1"/>
        </dgm:presLayoutVars>
      </dgm:prSet>
      <dgm:spPr/>
      <dgm:t>
        <a:bodyPr/>
        <a:lstStyle/>
        <a:p>
          <a:endParaRPr lang="zh-CN" altLang="en-US"/>
        </a:p>
      </dgm:t>
    </dgm:pt>
    <dgm:pt modelId="{29513D00-B707-445F-995A-814098DBB7E5}" type="pres">
      <dgm:prSet presAssocID="{1B4CB722-709F-47FD-9E1F-96224BDFE811}" presName="childNode1tx" presStyleLbl="bgAcc1" presStyleIdx="6" presStyleCnt="8">
        <dgm:presLayoutVars>
          <dgm:bulletEnabled val="1"/>
        </dgm:presLayoutVars>
      </dgm:prSet>
      <dgm:spPr/>
      <dgm:t>
        <a:bodyPr/>
        <a:lstStyle/>
        <a:p>
          <a:endParaRPr lang="zh-CN" altLang="en-US"/>
        </a:p>
      </dgm:t>
    </dgm:pt>
    <dgm:pt modelId="{A3F9EF22-487B-4D55-8EFA-330721275A6C}" type="pres">
      <dgm:prSet presAssocID="{1B4CB722-709F-47FD-9E1F-96224BDFE811}" presName="parentNode1" presStyleLbl="node1" presStyleIdx="6" presStyleCnt="8">
        <dgm:presLayoutVars>
          <dgm:chMax val="1"/>
          <dgm:bulletEnabled val="1"/>
        </dgm:presLayoutVars>
      </dgm:prSet>
      <dgm:spPr/>
      <dgm:t>
        <a:bodyPr/>
        <a:lstStyle/>
        <a:p>
          <a:endParaRPr lang="zh-CN" altLang="en-US"/>
        </a:p>
      </dgm:t>
    </dgm:pt>
    <dgm:pt modelId="{1A91021B-52BE-460B-BE62-26754F048189}" type="pres">
      <dgm:prSet presAssocID="{1B4CB722-709F-47FD-9E1F-96224BDFE811}" presName="connSite1" presStyleCnt="0"/>
      <dgm:spPr/>
    </dgm:pt>
    <dgm:pt modelId="{27BFBC92-7853-4020-B30E-EC449CC7F6FC}" type="pres">
      <dgm:prSet presAssocID="{75634790-F65C-498E-BC47-65F5E5884B87}" presName="Name9" presStyleLbl="sibTrans2D1" presStyleIdx="6" presStyleCnt="7"/>
      <dgm:spPr/>
      <dgm:t>
        <a:bodyPr/>
        <a:lstStyle/>
        <a:p>
          <a:endParaRPr lang="zh-CN" altLang="en-US"/>
        </a:p>
      </dgm:t>
    </dgm:pt>
    <dgm:pt modelId="{4975C0B4-D026-4D52-9DAC-9518D583794D}" type="pres">
      <dgm:prSet presAssocID="{DCC7E3C9-998A-4A0F-B92F-83CA56FBC976}" presName="composite2" presStyleCnt="0"/>
      <dgm:spPr/>
    </dgm:pt>
    <dgm:pt modelId="{F443DF2F-D051-4319-8CF7-78EFC760ABCD}" type="pres">
      <dgm:prSet presAssocID="{DCC7E3C9-998A-4A0F-B92F-83CA56FBC976}" presName="dummyNode2" presStyleLbl="node1" presStyleIdx="6" presStyleCnt="8"/>
      <dgm:spPr/>
    </dgm:pt>
    <dgm:pt modelId="{F7A3148C-6CA3-439E-8225-0452F74EAAE8}" type="pres">
      <dgm:prSet presAssocID="{DCC7E3C9-998A-4A0F-B92F-83CA56FBC976}" presName="childNode2" presStyleLbl="bgAcc1" presStyleIdx="7" presStyleCnt="8" custScaleX="152206" custScaleY="203030" custLinFactNeighborY="18128">
        <dgm:presLayoutVars>
          <dgm:bulletEnabled val="1"/>
        </dgm:presLayoutVars>
      </dgm:prSet>
      <dgm:spPr/>
      <dgm:t>
        <a:bodyPr/>
        <a:lstStyle/>
        <a:p>
          <a:endParaRPr lang="zh-CN" altLang="en-US"/>
        </a:p>
      </dgm:t>
    </dgm:pt>
    <dgm:pt modelId="{D30D8E26-E59E-45F9-B0F6-6075DBA3E972}" type="pres">
      <dgm:prSet presAssocID="{DCC7E3C9-998A-4A0F-B92F-83CA56FBC976}" presName="childNode2tx" presStyleLbl="bgAcc1" presStyleIdx="7" presStyleCnt="8">
        <dgm:presLayoutVars>
          <dgm:bulletEnabled val="1"/>
        </dgm:presLayoutVars>
      </dgm:prSet>
      <dgm:spPr/>
      <dgm:t>
        <a:bodyPr/>
        <a:lstStyle/>
        <a:p>
          <a:endParaRPr lang="zh-CN" altLang="en-US"/>
        </a:p>
      </dgm:t>
    </dgm:pt>
    <dgm:pt modelId="{D23C4BA2-7B1C-45E4-AB06-4CD18B3E6225}" type="pres">
      <dgm:prSet presAssocID="{DCC7E3C9-998A-4A0F-B92F-83CA56FBC976}" presName="parentNode2" presStyleLbl="node1" presStyleIdx="7" presStyleCnt="8">
        <dgm:presLayoutVars>
          <dgm:chMax val="0"/>
          <dgm:bulletEnabled val="1"/>
        </dgm:presLayoutVars>
      </dgm:prSet>
      <dgm:spPr/>
      <dgm:t>
        <a:bodyPr/>
        <a:lstStyle/>
        <a:p>
          <a:endParaRPr lang="zh-CN" altLang="en-US"/>
        </a:p>
      </dgm:t>
    </dgm:pt>
    <dgm:pt modelId="{DFECE063-73DA-414D-980D-42D286D96EEC}" type="pres">
      <dgm:prSet presAssocID="{DCC7E3C9-998A-4A0F-B92F-83CA56FBC976}" presName="connSite2" presStyleCnt="0"/>
      <dgm:spPr/>
    </dgm:pt>
  </dgm:ptLst>
  <dgm:cxnLst>
    <dgm:cxn modelId="{25C9F1AF-8557-4972-AB77-526A2672E17E}" srcId="{1B4CB722-709F-47FD-9E1F-96224BDFE811}" destId="{AC49F7FA-1367-4782-8C4F-9DB1130DB0DE}" srcOrd="0" destOrd="0" parTransId="{23F70811-8165-4DD1-ACF8-9CB17A1D9372}" sibTransId="{D842FAF5-3180-4BF7-B1CC-1299ECC9B195}"/>
    <dgm:cxn modelId="{EFDCD213-F65F-4B53-8D14-44F3D0840A72}" type="presOf" srcId="{77ED6E69-3D7A-4A93-BC55-018A2E85FEED}" destId="{1925A13C-CF09-4A94-B202-66DE2AA488D6}" srcOrd="0" destOrd="0" presId="urn:microsoft.com/office/officeart/2005/8/layout/hProcess4"/>
    <dgm:cxn modelId="{C49F4B24-39F4-4504-8080-2DB8EC5D3227}" srcId="{2C0D5EC6-A07D-4F3E-B199-CDB8A06BF975}" destId="{06CE7B56-B97C-48C5-B514-B70C3773DE7D}" srcOrd="0" destOrd="0" parTransId="{3DABDD42-BC13-4417-B19F-304A2A77EAA5}" sibTransId="{72301831-8326-469B-9AB2-FB456CC4B104}"/>
    <dgm:cxn modelId="{8D6F491B-3CA4-404D-8E34-DDE788E9BBD5}" type="presOf" srcId="{7A07DABE-E38C-4508-AC5E-2720055FC1E3}" destId="{657D836D-289B-4729-84B3-59F9136C7F07}" srcOrd="0" destOrd="0" presId="urn:microsoft.com/office/officeart/2005/8/layout/hProcess4"/>
    <dgm:cxn modelId="{129D647E-A80A-4EF6-AAB8-C4686787813F}" type="presOf" srcId="{72A4626D-EAB9-4552-9F81-5D6EA014804E}" destId="{D30D8E26-E59E-45F9-B0F6-6075DBA3E972}" srcOrd="1" destOrd="0" presId="urn:microsoft.com/office/officeart/2005/8/layout/hProcess4"/>
    <dgm:cxn modelId="{F839A7EC-80FF-4AA4-92B9-580D386F32B8}" type="presOf" srcId="{B942E485-E609-420A-B256-7695233A2BE3}" destId="{714EB48A-A293-45C9-BAD8-F4B89D2E5560}" srcOrd="0" destOrd="0" presId="urn:microsoft.com/office/officeart/2005/8/layout/hProcess4"/>
    <dgm:cxn modelId="{8B4B37BD-3BB9-4C65-9885-6E06143B6EB7}" type="presOf" srcId="{1AF1E4B6-9171-4FD9-809D-E36DD3FF4C39}" destId="{E63CAF2B-18F8-4180-A124-B94B0F739673}" srcOrd="1" destOrd="0" presId="urn:microsoft.com/office/officeart/2005/8/layout/hProcess4"/>
    <dgm:cxn modelId="{40CBAED8-AB2A-4BC6-9EEB-2B82FFE6E914}" srcId="{287F0C70-27CA-4DBF-AF9E-2C4C58A94BD1}" destId="{47DA58A2-25A8-41BA-8F77-B9B65C6518DB}" srcOrd="4" destOrd="0" parTransId="{F56E3F17-91B2-4173-8824-5B41A57A2231}" sibTransId="{7A07DABE-E38C-4508-AC5E-2720055FC1E3}"/>
    <dgm:cxn modelId="{3561E523-9DC7-4179-AD32-B302D86BB0D4}" type="presOf" srcId="{693A7597-35B8-47A9-B61C-0C3D150FE5FC}" destId="{92391B2F-0C06-41D4-A3F3-E879E9A7DC13}" srcOrd="1" destOrd="0" presId="urn:microsoft.com/office/officeart/2005/8/layout/hProcess4"/>
    <dgm:cxn modelId="{148331C0-EF87-49A6-80B9-93612B3AD62A}" type="presOf" srcId="{2C0D5EC6-A07D-4F3E-B199-CDB8A06BF975}" destId="{99809F78-3ADB-4CE6-A52B-39513A753AB2}" srcOrd="0" destOrd="0" presId="urn:microsoft.com/office/officeart/2005/8/layout/hProcess4"/>
    <dgm:cxn modelId="{9E503E5B-C2B6-4815-917D-98BA6C9AE1FC}" type="presOf" srcId="{72A4626D-EAB9-4552-9F81-5D6EA014804E}" destId="{F7A3148C-6CA3-439E-8225-0452F74EAAE8}" srcOrd="0" destOrd="0" presId="urn:microsoft.com/office/officeart/2005/8/layout/hProcess4"/>
    <dgm:cxn modelId="{54921FEF-5E27-420B-BFAC-671EF374C8C3}" srcId="{287F0C70-27CA-4DBF-AF9E-2C4C58A94BD1}" destId="{F0DD841B-C1EC-40E0-B2D2-007A6D1BC679}" srcOrd="5" destOrd="0" parTransId="{C5B24FDA-A37F-4D06-BE9B-2DD92CC60508}" sibTransId="{75A8FE8E-8EE4-4E4F-938E-D51538A7C9DD}"/>
    <dgm:cxn modelId="{98A87990-2703-44F8-B0F7-73ABB164DDE2}" srcId="{287F0C70-27CA-4DBF-AF9E-2C4C58A94BD1}" destId="{2C0D5EC6-A07D-4F3E-B199-CDB8A06BF975}" srcOrd="2" destOrd="0" parTransId="{6BB68DE0-456C-4327-9BB5-7BEC6D591FDE}" sibTransId="{442A8CC6-A9A9-441F-AB58-E21A3A11ABC5}"/>
    <dgm:cxn modelId="{2E20BE6A-41A7-4151-9D0C-20988714453C}" type="presOf" srcId="{1B4CB722-709F-47FD-9E1F-96224BDFE811}" destId="{A3F9EF22-487B-4D55-8EFA-330721275A6C}" srcOrd="0" destOrd="0" presId="urn:microsoft.com/office/officeart/2005/8/layout/hProcess4"/>
    <dgm:cxn modelId="{DE01AD0E-6DC5-449C-BE75-A20F75E20CDD}" type="presOf" srcId="{EAF5CF4A-A9E5-45DE-8C0B-144CDE6B6F4F}" destId="{FC3EAFFA-20E6-4D40-B578-C44BA0FF71A4}" srcOrd="0" destOrd="0" presId="urn:microsoft.com/office/officeart/2005/8/layout/hProcess4"/>
    <dgm:cxn modelId="{EB7606A7-044E-43B4-BA2A-9F715C7D8753}" type="presOf" srcId="{8AB2B1FD-B184-43E8-9D3C-C3617054AD5E}" destId="{A5A38B84-545F-43F3-8FCE-9A31391F5685}" srcOrd="0" destOrd="0" presId="urn:microsoft.com/office/officeart/2005/8/layout/hProcess4"/>
    <dgm:cxn modelId="{3C83C2EA-4AFF-47AA-824E-B3FCFB089D42}" srcId="{287F0C70-27CA-4DBF-AF9E-2C4C58A94BD1}" destId="{A71D091E-8AF4-4AFC-9C5E-04956728C919}" srcOrd="0" destOrd="0" parTransId="{29692334-5CCD-45F4-BEB4-0A01D16D793E}" sibTransId="{EAF5CF4A-A9E5-45DE-8C0B-144CDE6B6F4F}"/>
    <dgm:cxn modelId="{6AB78EEE-F894-4B6A-AB51-1CF0C8DEAF0E}" type="presOf" srcId="{06CE7B56-B97C-48C5-B514-B70C3773DE7D}" destId="{69099D17-7F12-4DAF-AB08-EB6CE35B4CEB}" srcOrd="1" destOrd="0" presId="urn:microsoft.com/office/officeart/2005/8/layout/hProcess4"/>
    <dgm:cxn modelId="{E33CB685-05D6-4E20-9ED7-6E2D6B477B30}" type="presOf" srcId="{47DA58A2-25A8-41BA-8F77-B9B65C6518DB}" destId="{EA8E06A4-5E97-4155-8341-C894F02BD005}" srcOrd="0" destOrd="0" presId="urn:microsoft.com/office/officeart/2005/8/layout/hProcess4"/>
    <dgm:cxn modelId="{31014BB0-077D-4CC0-94C5-C80B0C7087CD}" type="presOf" srcId="{DCC7E3C9-998A-4A0F-B92F-83CA56FBC976}" destId="{D23C4BA2-7B1C-45E4-AB06-4CD18B3E6225}" srcOrd="0" destOrd="0" presId="urn:microsoft.com/office/officeart/2005/8/layout/hProcess4"/>
    <dgm:cxn modelId="{97F26699-C2F2-4B3D-AF11-FF07538476BA}" type="presOf" srcId="{10389CD8-0A3E-44FB-83B7-48488A2AA5A4}" destId="{B0F3B626-A0B4-45D8-BDB9-7CF8F60920D4}" srcOrd="0" destOrd="0" presId="urn:microsoft.com/office/officeart/2005/8/layout/hProcess4"/>
    <dgm:cxn modelId="{BCF47E0A-F4A0-4FD6-985E-A3D3FEBDFE28}" type="presOf" srcId="{5D68F669-232E-466E-9488-F40B28D16CD0}" destId="{D8E3DB8F-2143-4EE6-A170-0727578BBF55}" srcOrd="0" destOrd="0" presId="urn:microsoft.com/office/officeart/2005/8/layout/hProcess4"/>
    <dgm:cxn modelId="{52B09126-2788-41C0-A850-FE3C81D2B043}" type="presOf" srcId="{1AF1E4B6-9171-4FD9-809D-E36DD3FF4C39}" destId="{F7988BCD-B64E-4764-8F04-7D6B802450C0}" srcOrd="0" destOrd="0" presId="urn:microsoft.com/office/officeart/2005/8/layout/hProcess4"/>
    <dgm:cxn modelId="{08AAE77E-FF00-4D2C-BCD7-605AB26259F3}" type="presOf" srcId="{87E9FCDA-36B3-441C-80ED-C9106C80D57C}" destId="{DE0CE630-F164-4275-B343-1B1C046D98E9}" srcOrd="1" destOrd="0" presId="urn:microsoft.com/office/officeart/2005/8/layout/hProcess4"/>
    <dgm:cxn modelId="{5CE3C68B-74E3-45E8-9C0D-09197DD4CFB6}" srcId="{F0DD841B-C1EC-40E0-B2D2-007A6D1BC679}" destId="{693A7597-35B8-47A9-B61C-0C3D150FE5FC}" srcOrd="0" destOrd="0" parTransId="{DE64F06C-7905-466A-85F0-AC6D417BBAF7}" sibTransId="{985CDDC4-CD6A-461E-9C39-F68193DEA28C}"/>
    <dgm:cxn modelId="{036B813D-76AC-4215-8AAA-BF8678F3F865}" type="presOf" srcId="{06CE7B56-B97C-48C5-B514-B70C3773DE7D}" destId="{3A72C737-1DFD-41D1-92AA-B0E0BBCEE119}" srcOrd="0" destOrd="0" presId="urn:microsoft.com/office/officeart/2005/8/layout/hProcess4"/>
    <dgm:cxn modelId="{F1ED46BC-CBA4-464C-875D-6E52AD6FB6F2}" type="presOf" srcId="{75A8FE8E-8EE4-4E4F-938E-D51538A7C9DD}" destId="{48AF4777-9359-4138-94EE-5EB7BC66340C}" srcOrd="0" destOrd="0" presId="urn:microsoft.com/office/officeart/2005/8/layout/hProcess4"/>
    <dgm:cxn modelId="{9BC5F0D6-4543-4230-80B1-8C72D8532244}" type="presOf" srcId="{87E9FCDA-36B3-441C-80ED-C9106C80D57C}" destId="{03FCE5EF-8277-4125-A2CF-E442BA850E2F}" srcOrd="0" destOrd="0" presId="urn:microsoft.com/office/officeart/2005/8/layout/hProcess4"/>
    <dgm:cxn modelId="{B8D5A058-E96F-4D70-B36D-65401D34C5D9}" srcId="{DCC7E3C9-998A-4A0F-B92F-83CA56FBC976}" destId="{72A4626D-EAB9-4552-9F81-5D6EA014804E}" srcOrd="0" destOrd="0" parTransId="{D54152BF-0E66-4BA9-9A3F-1C462E701587}" sibTransId="{D962863E-13E0-4BA9-AA95-D85DF58F427F}"/>
    <dgm:cxn modelId="{56FF3476-2623-4E55-952E-066E7F447244}" srcId="{77ED6E69-3D7A-4A93-BC55-018A2E85FEED}" destId="{87E9FCDA-36B3-441C-80ED-C9106C80D57C}" srcOrd="0" destOrd="0" parTransId="{A4D07A8F-7D8D-446F-94D1-502F6EF5F068}" sibTransId="{0260A573-C27A-43CB-B26D-E58F67B6B733}"/>
    <dgm:cxn modelId="{15D1AD41-AFF1-4DE6-B3C3-7EC2F6CFD8E4}" srcId="{287F0C70-27CA-4DBF-AF9E-2C4C58A94BD1}" destId="{77ED6E69-3D7A-4A93-BC55-018A2E85FEED}" srcOrd="3" destOrd="0" parTransId="{C2FC1B31-6716-4AB0-8CDD-6F8E61807AD2}" sibTransId="{10389CD8-0A3E-44FB-83B7-48488A2AA5A4}"/>
    <dgm:cxn modelId="{686227B5-CE1E-4366-86BF-7545C946C14B}" type="presOf" srcId="{A71D091E-8AF4-4AFC-9C5E-04956728C919}" destId="{4898F346-6DC4-49A8-BA3E-C5E7BC3048F9}" srcOrd="0" destOrd="0" presId="urn:microsoft.com/office/officeart/2005/8/layout/hProcess4"/>
    <dgm:cxn modelId="{EAC8F565-5792-4C50-AA72-0D393215A1FB}" type="presOf" srcId="{42B825B3-89A1-4EC7-9387-07E36A827A70}" destId="{70572FF0-E939-4833-9891-673F7FA9573D}" srcOrd="1" destOrd="0" presId="urn:microsoft.com/office/officeart/2005/8/layout/hProcess4"/>
    <dgm:cxn modelId="{22B58110-2881-4B0B-B5EB-7A4233AC3823}" type="presOf" srcId="{75634790-F65C-498E-BC47-65F5E5884B87}" destId="{27BFBC92-7853-4020-B30E-EC449CC7F6FC}" srcOrd="0" destOrd="0" presId="urn:microsoft.com/office/officeart/2005/8/layout/hProcess4"/>
    <dgm:cxn modelId="{AEFAC2A8-397A-42A7-912F-9A838C1C7EB7}" type="presOf" srcId="{442A8CC6-A9A9-441F-AB58-E21A3A11ABC5}" destId="{43EB2F25-E8E6-45BB-ACEF-FC8CFEDB72D4}" srcOrd="0" destOrd="0" presId="urn:microsoft.com/office/officeart/2005/8/layout/hProcess4"/>
    <dgm:cxn modelId="{3D7F865B-D028-4F0B-9B65-77FE78A17B66}" type="presOf" srcId="{AC49F7FA-1367-4782-8C4F-9DB1130DB0DE}" destId="{29513D00-B707-445F-995A-814098DBB7E5}" srcOrd="1" destOrd="0" presId="urn:microsoft.com/office/officeart/2005/8/layout/hProcess4"/>
    <dgm:cxn modelId="{43268A54-529B-49C1-AA16-248BB4192DB6}" type="presOf" srcId="{42B825B3-89A1-4EC7-9387-07E36A827A70}" destId="{8A2296BE-F501-4BD9-B9F7-1B13B7B2A2FF}" srcOrd="0" destOrd="0" presId="urn:microsoft.com/office/officeart/2005/8/layout/hProcess4"/>
    <dgm:cxn modelId="{770C8E19-FB7A-48E3-811A-AF57632F8981}" type="presOf" srcId="{F0DD841B-C1EC-40E0-B2D2-007A6D1BC679}" destId="{D742BE3B-2229-4FF6-AF93-D052EE697666}" srcOrd="0" destOrd="0" presId="urn:microsoft.com/office/officeart/2005/8/layout/hProcess4"/>
    <dgm:cxn modelId="{E8D7B248-8D2E-4E0F-B3E6-4D19D34E3A3C}" srcId="{287F0C70-27CA-4DBF-AF9E-2C4C58A94BD1}" destId="{DCC7E3C9-998A-4A0F-B92F-83CA56FBC976}" srcOrd="7" destOrd="0" parTransId="{CC6EEF64-3701-4438-B562-40C85949AB35}" sibTransId="{041D9E7D-6EB5-4E85-BF79-D42F04BB8ACF}"/>
    <dgm:cxn modelId="{A1B2DB49-BBBC-48FC-B50C-2CB26977D9F4}" type="presOf" srcId="{AC49F7FA-1367-4782-8C4F-9DB1130DB0DE}" destId="{550E74D7-DDE9-48C4-89D5-24721E24563E}" srcOrd="0" destOrd="0" presId="urn:microsoft.com/office/officeart/2005/8/layout/hProcess4"/>
    <dgm:cxn modelId="{D93309FF-0474-4262-AE97-73114B413319}" srcId="{287F0C70-27CA-4DBF-AF9E-2C4C58A94BD1}" destId="{8AB2B1FD-B184-43E8-9D3C-C3617054AD5E}" srcOrd="1" destOrd="0" parTransId="{8CFD8D38-19B4-45D2-8D82-4BD801184B68}" sibTransId="{5D68F669-232E-466E-9488-F40B28D16CD0}"/>
    <dgm:cxn modelId="{121044EC-18F8-4B8A-8AD7-B712A5936CC9}" srcId="{287F0C70-27CA-4DBF-AF9E-2C4C58A94BD1}" destId="{1B4CB722-709F-47FD-9E1F-96224BDFE811}" srcOrd="6" destOrd="0" parTransId="{648DD953-8F56-4D42-A7E8-C6A8718D65FE}" sibTransId="{75634790-F65C-498E-BC47-65F5E5884B87}"/>
    <dgm:cxn modelId="{8DDEB7E9-8396-4041-8930-5B7574470159}" type="presOf" srcId="{287F0C70-27CA-4DBF-AF9E-2C4C58A94BD1}" destId="{3CB485E7-CF0A-4ACC-A8A9-97E6384F9C2C}" srcOrd="0" destOrd="0" presId="urn:microsoft.com/office/officeart/2005/8/layout/hProcess4"/>
    <dgm:cxn modelId="{FCE1FEE8-7A99-4F15-BAD5-E6FC97E5A933}" srcId="{47DA58A2-25A8-41BA-8F77-B9B65C6518DB}" destId="{42B825B3-89A1-4EC7-9387-07E36A827A70}" srcOrd="0" destOrd="0" parTransId="{A72892A8-0D30-4D9D-A340-25AB0346DE0C}" sibTransId="{8619F9D3-E0CC-48E2-933B-348C5D0B4F54}"/>
    <dgm:cxn modelId="{4FB4AE91-B2B3-4E67-8150-0653FA62D505}" type="presOf" srcId="{693A7597-35B8-47A9-B61C-0C3D150FE5FC}" destId="{F8FAB5F7-269D-4FD1-9CF2-E94CC350269F}" srcOrd="0" destOrd="0" presId="urn:microsoft.com/office/officeart/2005/8/layout/hProcess4"/>
    <dgm:cxn modelId="{CC86B2CB-726F-4FD7-9FC0-59DB9B37A3E4}" srcId="{8AB2B1FD-B184-43E8-9D3C-C3617054AD5E}" destId="{1AF1E4B6-9171-4FD9-809D-E36DD3FF4C39}" srcOrd="0" destOrd="0" parTransId="{ED5365EC-8962-47D2-A513-DE76D0499B10}" sibTransId="{0E1CBC3C-FBEB-4B53-9E08-5B873CA4C221}"/>
    <dgm:cxn modelId="{97833F4A-C828-4B89-9439-96466C58A5DC}" srcId="{A71D091E-8AF4-4AFC-9C5E-04956728C919}" destId="{B942E485-E609-420A-B256-7695233A2BE3}" srcOrd="0" destOrd="0" parTransId="{F37B543A-4E34-4EEB-ACBA-B0519CCCD8F5}" sibTransId="{3D78AD86-128E-41F0-B77D-9C581CF3221C}"/>
    <dgm:cxn modelId="{1D4577E4-F861-4C30-AE60-A592EDE5E0F4}" type="presOf" srcId="{B942E485-E609-420A-B256-7695233A2BE3}" destId="{0F764639-8983-47E4-876B-ED57550DB38F}" srcOrd="1" destOrd="0" presId="urn:microsoft.com/office/officeart/2005/8/layout/hProcess4"/>
    <dgm:cxn modelId="{9FA5AF9E-FA4B-4139-8023-0462F2E2CEF0}" type="presParOf" srcId="{3CB485E7-CF0A-4ACC-A8A9-97E6384F9C2C}" destId="{F6D60A18-7258-4A4A-AC66-BEAAE6379804}" srcOrd="0" destOrd="0" presId="urn:microsoft.com/office/officeart/2005/8/layout/hProcess4"/>
    <dgm:cxn modelId="{FFE5234B-F1FD-42F3-B5EF-B4854E367256}" type="presParOf" srcId="{3CB485E7-CF0A-4ACC-A8A9-97E6384F9C2C}" destId="{5F396C29-BC7D-4ABA-BEBA-05FA2C793083}" srcOrd="1" destOrd="0" presId="urn:microsoft.com/office/officeart/2005/8/layout/hProcess4"/>
    <dgm:cxn modelId="{3C009990-BBAA-45C6-87BB-133A4A20F83F}" type="presParOf" srcId="{3CB485E7-CF0A-4ACC-A8A9-97E6384F9C2C}" destId="{7CF7AE2B-26F0-4EA2-A744-B08083496743}" srcOrd="2" destOrd="0" presId="urn:microsoft.com/office/officeart/2005/8/layout/hProcess4"/>
    <dgm:cxn modelId="{F4C85C66-4AFA-4B22-82BD-3724C14422A0}" type="presParOf" srcId="{7CF7AE2B-26F0-4EA2-A744-B08083496743}" destId="{0410A943-8A48-4C89-8846-65BB217EE1C3}" srcOrd="0" destOrd="0" presId="urn:microsoft.com/office/officeart/2005/8/layout/hProcess4"/>
    <dgm:cxn modelId="{1ACB8376-0146-4A73-B011-E09CFA024B54}" type="presParOf" srcId="{0410A943-8A48-4C89-8846-65BB217EE1C3}" destId="{F511391F-99E6-41DF-A66A-D026F3F333FE}" srcOrd="0" destOrd="0" presId="urn:microsoft.com/office/officeart/2005/8/layout/hProcess4"/>
    <dgm:cxn modelId="{B1E8A41D-1BA7-45B8-8D89-F7E7F6494748}" type="presParOf" srcId="{0410A943-8A48-4C89-8846-65BB217EE1C3}" destId="{714EB48A-A293-45C9-BAD8-F4B89D2E5560}" srcOrd="1" destOrd="0" presId="urn:microsoft.com/office/officeart/2005/8/layout/hProcess4"/>
    <dgm:cxn modelId="{4EE0029A-0515-4576-91EB-A8A0401A4ECA}" type="presParOf" srcId="{0410A943-8A48-4C89-8846-65BB217EE1C3}" destId="{0F764639-8983-47E4-876B-ED57550DB38F}" srcOrd="2" destOrd="0" presId="urn:microsoft.com/office/officeart/2005/8/layout/hProcess4"/>
    <dgm:cxn modelId="{E3589737-1579-4EBC-8834-3E4E945CEF57}" type="presParOf" srcId="{0410A943-8A48-4C89-8846-65BB217EE1C3}" destId="{4898F346-6DC4-49A8-BA3E-C5E7BC3048F9}" srcOrd="3" destOrd="0" presId="urn:microsoft.com/office/officeart/2005/8/layout/hProcess4"/>
    <dgm:cxn modelId="{488A4898-D381-4D74-8545-3E9F1A4E4129}" type="presParOf" srcId="{0410A943-8A48-4C89-8846-65BB217EE1C3}" destId="{FFE0D031-63F7-4F73-BFF5-672E403449A5}" srcOrd="4" destOrd="0" presId="urn:microsoft.com/office/officeart/2005/8/layout/hProcess4"/>
    <dgm:cxn modelId="{3BEAD40C-B742-4656-8F65-5BAE1F29FE5F}" type="presParOf" srcId="{7CF7AE2B-26F0-4EA2-A744-B08083496743}" destId="{FC3EAFFA-20E6-4D40-B578-C44BA0FF71A4}" srcOrd="1" destOrd="0" presId="urn:microsoft.com/office/officeart/2005/8/layout/hProcess4"/>
    <dgm:cxn modelId="{3CD17AF5-D2C3-4398-8AD9-A482F2502F94}" type="presParOf" srcId="{7CF7AE2B-26F0-4EA2-A744-B08083496743}" destId="{FCEB1887-79A7-45C3-8145-55427CB1A0C1}" srcOrd="2" destOrd="0" presId="urn:microsoft.com/office/officeart/2005/8/layout/hProcess4"/>
    <dgm:cxn modelId="{2A78243B-D7B6-4A7F-A657-23C6906EB020}" type="presParOf" srcId="{FCEB1887-79A7-45C3-8145-55427CB1A0C1}" destId="{AE1D3734-160E-44FE-A94A-0B6641F7CC1E}" srcOrd="0" destOrd="0" presId="urn:microsoft.com/office/officeart/2005/8/layout/hProcess4"/>
    <dgm:cxn modelId="{9499F2E6-C8D6-4840-9959-247DDF4BCCF8}" type="presParOf" srcId="{FCEB1887-79A7-45C3-8145-55427CB1A0C1}" destId="{F7988BCD-B64E-4764-8F04-7D6B802450C0}" srcOrd="1" destOrd="0" presId="urn:microsoft.com/office/officeart/2005/8/layout/hProcess4"/>
    <dgm:cxn modelId="{11A09CC2-2501-4862-BDE5-B71CE8EE2782}" type="presParOf" srcId="{FCEB1887-79A7-45C3-8145-55427CB1A0C1}" destId="{E63CAF2B-18F8-4180-A124-B94B0F739673}" srcOrd="2" destOrd="0" presId="urn:microsoft.com/office/officeart/2005/8/layout/hProcess4"/>
    <dgm:cxn modelId="{5C869912-47F2-492D-B007-C6018C33ECD5}" type="presParOf" srcId="{FCEB1887-79A7-45C3-8145-55427CB1A0C1}" destId="{A5A38B84-545F-43F3-8FCE-9A31391F5685}" srcOrd="3" destOrd="0" presId="urn:microsoft.com/office/officeart/2005/8/layout/hProcess4"/>
    <dgm:cxn modelId="{E83B1A81-4C3D-44AD-8441-FF5BDC634EAC}" type="presParOf" srcId="{FCEB1887-79A7-45C3-8145-55427CB1A0C1}" destId="{F62403A8-1129-4050-AA55-A27EF87D6BEE}" srcOrd="4" destOrd="0" presId="urn:microsoft.com/office/officeart/2005/8/layout/hProcess4"/>
    <dgm:cxn modelId="{2DEE0276-7EED-4A74-AC6C-D9EAA2F91488}" type="presParOf" srcId="{7CF7AE2B-26F0-4EA2-A744-B08083496743}" destId="{D8E3DB8F-2143-4EE6-A170-0727578BBF55}" srcOrd="3" destOrd="0" presId="urn:microsoft.com/office/officeart/2005/8/layout/hProcess4"/>
    <dgm:cxn modelId="{0C06228D-3BDB-45F5-9A19-6AADFA088A64}" type="presParOf" srcId="{7CF7AE2B-26F0-4EA2-A744-B08083496743}" destId="{D77264DA-232D-41D8-91C3-DC4D204B5512}" srcOrd="4" destOrd="0" presId="urn:microsoft.com/office/officeart/2005/8/layout/hProcess4"/>
    <dgm:cxn modelId="{4329347B-DEE5-4A7B-8864-6DF9217B9590}" type="presParOf" srcId="{D77264DA-232D-41D8-91C3-DC4D204B5512}" destId="{B99E6617-DF10-4580-B282-BB11D2AC8999}" srcOrd="0" destOrd="0" presId="urn:microsoft.com/office/officeart/2005/8/layout/hProcess4"/>
    <dgm:cxn modelId="{1E2AD72D-6526-4D35-9556-E0EDF8EA2C96}" type="presParOf" srcId="{D77264DA-232D-41D8-91C3-DC4D204B5512}" destId="{3A72C737-1DFD-41D1-92AA-B0E0BBCEE119}" srcOrd="1" destOrd="0" presId="urn:microsoft.com/office/officeart/2005/8/layout/hProcess4"/>
    <dgm:cxn modelId="{824AA599-933D-4E72-A8EA-15EDC5ECDED8}" type="presParOf" srcId="{D77264DA-232D-41D8-91C3-DC4D204B5512}" destId="{69099D17-7F12-4DAF-AB08-EB6CE35B4CEB}" srcOrd="2" destOrd="0" presId="urn:microsoft.com/office/officeart/2005/8/layout/hProcess4"/>
    <dgm:cxn modelId="{A1A3C034-F660-4022-BBCD-6C12678F0021}" type="presParOf" srcId="{D77264DA-232D-41D8-91C3-DC4D204B5512}" destId="{99809F78-3ADB-4CE6-A52B-39513A753AB2}" srcOrd="3" destOrd="0" presId="urn:microsoft.com/office/officeart/2005/8/layout/hProcess4"/>
    <dgm:cxn modelId="{559CCA58-00B8-43FD-B534-2054EA7A8C11}" type="presParOf" srcId="{D77264DA-232D-41D8-91C3-DC4D204B5512}" destId="{577039F4-FE26-48DD-9AFF-555F136872B2}" srcOrd="4" destOrd="0" presId="urn:microsoft.com/office/officeart/2005/8/layout/hProcess4"/>
    <dgm:cxn modelId="{DFB6069D-4113-4029-A352-E598555DFE16}" type="presParOf" srcId="{7CF7AE2B-26F0-4EA2-A744-B08083496743}" destId="{43EB2F25-E8E6-45BB-ACEF-FC8CFEDB72D4}" srcOrd="5" destOrd="0" presId="urn:microsoft.com/office/officeart/2005/8/layout/hProcess4"/>
    <dgm:cxn modelId="{EFEDF6AE-1F54-49B7-91A5-A2F2BF3B935C}" type="presParOf" srcId="{7CF7AE2B-26F0-4EA2-A744-B08083496743}" destId="{3E1AF58C-642A-4E78-B624-6E3BFE175F48}" srcOrd="6" destOrd="0" presId="urn:microsoft.com/office/officeart/2005/8/layout/hProcess4"/>
    <dgm:cxn modelId="{F3543726-9A59-49DD-BF3A-02BD772E68CA}" type="presParOf" srcId="{3E1AF58C-642A-4E78-B624-6E3BFE175F48}" destId="{8DB9AFFC-C283-476C-B13A-BBD4F87AAADC}" srcOrd="0" destOrd="0" presId="urn:microsoft.com/office/officeart/2005/8/layout/hProcess4"/>
    <dgm:cxn modelId="{DC4AB2B1-4131-4514-97D3-5523B79A8EB7}" type="presParOf" srcId="{3E1AF58C-642A-4E78-B624-6E3BFE175F48}" destId="{03FCE5EF-8277-4125-A2CF-E442BA850E2F}" srcOrd="1" destOrd="0" presId="urn:microsoft.com/office/officeart/2005/8/layout/hProcess4"/>
    <dgm:cxn modelId="{09A2918C-92F5-49EF-AF28-F11FA2C00FC7}" type="presParOf" srcId="{3E1AF58C-642A-4E78-B624-6E3BFE175F48}" destId="{DE0CE630-F164-4275-B343-1B1C046D98E9}" srcOrd="2" destOrd="0" presId="urn:microsoft.com/office/officeart/2005/8/layout/hProcess4"/>
    <dgm:cxn modelId="{2C61E8A4-1919-4F80-A9CE-BB95311DFC7B}" type="presParOf" srcId="{3E1AF58C-642A-4E78-B624-6E3BFE175F48}" destId="{1925A13C-CF09-4A94-B202-66DE2AA488D6}" srcOrd="3" destOrd="0" presId="urn:microsoft.com/office/officeart/2005/8/layout/hProcess4"/>
    <dgm:cxn modelId="{6647C651-1C93-4F71-A48F-B3D11D6F993F}" type="presParOf" srcId="{3E1AF58C-642A-4E78-B624-6E3BFE175F48}" destId="{0D5538C7-721C-432D-8CFE-1B0086BA8D96}" srcOrd="4" destOrd="0" presId="urn:microsoft.com/office/officeart/2005/8/layout/hProcess4"/>
    <dgm:cxn modelId="{5C1B007D-8714-40BF-A18D-EAF1DA9E505E}" type="presParOf" srcId="{7CF7AE2B-26F0-4EA2-A744-B08083496743}" destId="{B0F3B626-A0B4-45D8-BDB9-7CF8F60920D4}" srcOrd="7" destOrd="0" presId="urn:microsoft.com/office/officeart/2005/8/layout/hProcess4"/>
    <dgm:cxn modelId="{BD419D84-AE68-43C7-9C25-03A3146921B0}" type="presParOf" srcId="{7CF7AE2B-26F0-4EA2-A744-B08083496743}" destId="{C4B08BBE-9A6C-4037-B947-9B1F1DDD3DFF}" srcOrd="8" destOrd="0" presId="urn:microsoft.com/office/officeart/2005/8/layout/hProcess4"/>
    <dgm:cxn modelId="{A42ADBB3-D55E-4A52-8EA6-9FD8E1E36768}" type="presParOf" srcId="{C4B08BBE-9A6C-4037-B947-9B1F1DDD3DFF}" destId="{2B65218B-8468-4E9E-8EC8-53369B0EDCEF}" srcOrd="0" destOrd="0" presId="urn:microsoft.com/office/officeart/2005/8/layout/hProcess4"/>
    <dgm:cxn modelId="{A07726FA-D656-48C9-9318-AC93F3D2044F}" type="presParOf" srcId="{C4B08BBE-9A6C-4037-B947-9B1F1DDD3DFF}" destId="{8A2296BE-F501-4BD9-B9F7-1B13B7B2A2FF}" srcOrd="1" destOrd="0" presId="urn:microsoft.com/office/officeart/2005/8/layout/hProcess4"/>
    <dgm:cxn modelId="{C3DCC01C-E5C5-48FF-95BE-B1F1C74F160D}" type="presParOf" srcId="{C4B08BBE-9A6C-4037-B947-9B1F1DDD3DFF}" destId="{70572FF0-E939-4833-9891-673F7FA9573D}" srcOrd="2" destOrd="0" presId="urn:microsoft.com/office/officeart/2005/8/layout/hProcess4"/>
    <dgm:cxn modelId="{2CC5FB30-8D30-40E7-A5C4-23A73640D14D}" type="presParOf" srcId="{C4B08BBE-9A6C-4037-B947-9B1F1DDD3DFF}" destId="{EA8E06A4-5E97-4155-8341-C894F02BD005}" srcOrd="3" destOrd="0" presId="urn:microsoft.com/office/officeart/2005/8/layout/hProcess4"/>
    <dgm:cxn modelId="{3F762ED6-CDA3-4E00-B010-0C6CB08998E7}" type="presParOf" srcId="{C4B08BBE-9A6C-4037-B947-9B1F1DDD3DFF}" destId="{C7232D2F-868E-4D81-9A3F-7D65048B6FDE}" srcOrd="4" destOrd="0" presId="urn:microsoft.com/office/officeart/2005/8/layout/hProcess4"/>
    <dgm:cxn modelId="{94443825-8B87-4AA7-8689-DA8C05D6B1DE}" type="presParOf" srcId="{7CF7AE2B-26F0-4EA2-A744-B08083496743}" destId="{657D836D-289B-4729-84B3-59F9136C7F07}" srcOrd="9" destOrd="0" presId="urn:microsoft.com/office/officeart/2005/8/layout/hProcess4"/>
    <dgm:cxn modelId="{D2A04546-BE24-444E-94B0-67928353992B}" type="presParOf" srcId="{7CF7AE2B-26F0-4EA2-A744-B08083496743}" destId="{0B60DD4C-1BE4-495F-99DE-E3BF19670799}" srcOrd="10" destOrd="0" presId="urn:microsoft.com/office/officeart/2005/8/layout/hProcess4"/>
    <dgm:cxn modelId="{BD4AC985-F599-4E6E-AEC1-A243DC05FE9E}" type="presParOf" srcId="{0B60DD4C-1BE4-495F-99DE-E3BF19670799}" destId="{1595B533-8D40-441B-A3FE-8ECF434B7B29}" srcOrd="0" destOrd="0" presId="urn:microsoft.com/office/officeart/2005/8/layout/hProcess4"/>
    <dgm:cxn modelId="{4E22E7EC-083A-420E-8825-EE85DAF48CD9}" type="presParOf" srcId="{0B60DD4C-1BE4-495F-99DE-E3BF19670799}" destId="{F8FAB5F7-269D-4FD1-9CF2-E94CC350269F}" srcOrd="1" destOrd="0" presId="urn:microsoft.com/office/officeart/2005/8/layout/hProcess4"/>
    <dgm:cxn modelId="{6CF82EA2-1071-40D0-A1D2-7206452BE6F8}" type="presParOf" srcId="{0B60DD4C-1BE4-495F-99DE-E3BF19670799}" destId="{92391B2F-0C06-41D4-A3F3-E879E9A7DC13}" srcOrd="2" destOrd="0" presId="urn:microsoft.com/office/officeart/2005/8/layout/hProcess4"/>
    <dgm:cxn modelId="{EDA51CA9-8BEE-437B-9971-3F170A9CA15D}" type="presParOf" srcId="{0B60DD4C-1BE4-495F-99DE-E3BF19670799}" destId="{D742BE3B-2229-4FF6-AF93-D052EE697666}" srcOrd="3" destOrd="0" presId="urn:microsoft.com/office/officeart/2005/8/layout/hProcess4"/>
    <dgm:cxn modelId="{64B3D7BC-526C-4DDF-AC86-9547662F12B9}" type="presParOf" srcId="{0B60DD4C-1BE4-495F-99DE-E3BF19670799}" destId="{5F9A241E-46EB-4B7B-820C-91A6570265E7}" srcOrd="4" destOrd="0" presId="urn:microsoft.com/office/officeart/2005/8/layout/hProcess4"/>
    <dgm:cxn modelId="{CE71CDB9-45F0-4F93-AF09-611B6E44C3B4}" type="presParOf" srcId="{7CF7AE2B-26F0-4EA2-A744-B08083496743}" destId="{48AF4777-9359-4138-94EE-5EB7BC66340C}" srcOrd="11" destOrd="0" presId="urn:microsoft.com/office/officeart/2005/8/layout/hProcess4"/>
    <dgm:cxn modelId="{FF4AA4BE-8E36-4183-9ED1-94B581AC37CE}" type="presParOf" srcId="{7CF7AE2B-26F0-4EA2-A744-B08083496743}" destId="{03C7457A-1BFF-426A-BBD2-C1A22816B94B}" srcOrd="12" destOrd="0" presId="urn:microsoft.com/office/officeart/2005/8/layout/hProcess4"/>
    <dgm:cxn modelId="{EBB53ECF-7851-44ED-9ED4-D4C2D9B72F5C}" type="presParOf" srcId="{03C7457A-1BFF-426A-BBD2-C1A22816B94B}" destId="{CDF34145-62A1-4C3D-97DA-D4105E2A98CB}" srcOrd="0" destOrd="0" presId="urn:microsoft.com/office/officeart/2005/8/layout/hProcess4"/>
    <dgm:cxn modelId="{2B209AB2-B1E2-4FC3-8313-AA06EC023BA1}" type="presParOf" srcId="{03C7457A-1BFF-426A-BBD2-C1A22816B94B}" destId="{550E74D7-DDE9-48C4-89D5-24721E24563E}" srcOrd="1" destOrd="0" presId="urn:microsoft.com/office/officeart/2005/8/layout/hProcess4"/>
    <dgm:cxn modelId="{F99F821B-270D-44E2-988E-2429BB1B8497}" type="presParOf" srcId="{03C7457A-1BFF-426A-BBD2-C1A22816B94B}" destId="{29513D00-B707-445F-995A-814098DBB7E5}" srcOrd="2" destOrd="0" presId="urn:microsoft.com/office/officeart/2005/8/layout/hProcess4"/>
    <dgm:cxn modelId="{8B1C302F-FD9E-44C7-B9AD-46306B0B94BE}" type="presParOf" srcId="{03C7457A-1BFF-426A-BBD2-C1A22816B94B}" destId="{A3F9EF22-487B-4D55-8EFA-330721275A6C}" srcOrd="3" destOrd="0" presId="urn:microsoft.com/office/officeart/2005/8/layout/hProcess4"/>
    <dgm:cxn modelId="{7E1B62ED-9981-4DAA-AC0F-0D8F7A990B00}" type="presParOf" srcId="{03C7457A-1BFF-426A-BBD2-C1A22816B94B}" destId="{1A91021B-52BE-460B-BE62-26754F048189}" srcOrd="4" destOrd="0" presId="urn:microsoft.com/office/officeart/2005/8/layout/hProcess4"/>
    <dgm:cxn modelId="{BA648B3C-F428-47F0-87F8-5DCAC30CA899}" type="presParOf" srcId="{7CF7AE2B-26F0-4EA2-A744-B08083496743}" destId="{27BFBC92-7853-4020-B30E-EC449CC7F6FC}" srcOrd="13" destOrd="0" presId="urn:microsoft.com/office/officeart/2005/8/layout/hProcess4"/>
    <dgm:cxn modelId="{7DC0C624-A8DC-4033-9235-7FFD871CCE85}" type="presParOf" srcId="{7CF7AE2B-26F0-4EA2-A744-B08083496743}" destId="{4975C0B4-D026-4D52-9DAC-9518D583794D}" srcOrd="14" destOrd="0" presId="urn:microsoft.com/office/officeart/2005/8/layout/hProcess4"/>
    <dgm:cxn modelId="{1DF31BD1-F6C7-46AE-BD27-B69F21C89262}" type="presParOf" srcId="{4975C0B4-D026-4D52-9DAC-9518D583794D}" destId="{F443DF2F-D051-4319-8CF7-78EFC760ABCD}" srcOrd="0" destOrd="0" presId="urn:microsoft.com/office/officeart/2005/8/layout/hProcess4"/>
    <dgm:cxn modelId="{70F87FF1-851D-4E20-A3BB-1E2CFEA81E97}" type="presParOf" srcId="{4975C0B4-D026-4D52-9DAC-9518D583794D}" destId="{F7A3148C-6CA3-439E-8225-0452F74EAAE8}" srcOrd="1" destOrd="0" presId="urn:microsoft.com/office/officeart/2005/8/layout/hProcess4"/>
    <dgm:cxn modelId="{8AE05E17-4E47-4C20-A592-342F3DC1F06F}" type="presParOf" srcId="{4975C0B4-D026-4D52-9DAC-9518D583794D}" destId="{D30D8E26-E59E-45F9-B0F6-6075DBA3E972}" srcOrd="2" destOrd="0" presId="urn:microsoft.com/office/officeart/2005/8/layout/hProcess4"/>
    <dgm:cxn modelId="{9A6BC4E5-06F2-4D36-958B-C439C42F71DA}" type="presParOf" srcId="{4975C0B4-D026-4D52-9DAC-9518D583794D}" destId="{D23C4BA2-7B1C-45E4-AB06-4CD18B3E6225}" srcOrd="3" destOrd="0" presId="urn:microsoft.com/office/officeart/2005/8/layout/hProcess4"/>
    <dgm:cxn modelId="{5871B057-C552-4951-834E-F675831C6CFF}" type="presParOf" srcId="{4975C0B4-D026-4D52-9DAC-9518D583794D}" destId="{DFECE063-73DA-414D-980D-42D286D96EEC}"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61EF0A-224E-4F18-93A7-3AB6C9BE4B03}"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zh-CN" altLang="en-US"/>
        </a:p>
      </dgm:t>
    </dgm:pt>
    <dgm:pt modelId="{EF4ADC40-F7E7-45A3-8FB8-5E5D60E92063}">
      <dgm:prSet phldrT="[文本]"/>
      <dgm:spPr/>
      <dgm:t>
        <a:bodyPr/>
        <a:lstStyle/>
        <a:p>
          <a:r>
            <a:rPr lang="zh-CN" altLang="en-US" dirty="0">
              <a:solidFill>
                <a:schemeClr val="bg1"/>
              </a:solidFill>
              <a:latin typeface="Arial Narrow" pitchFamily="34" charset="0"/>
              <a:ea typeface="仿宋_GB2312" pitchFamily="49" charset="-122"/>
              <a:cs typeface="Arial" pitchFamily="34" charset="0"/>
            </a:rPr>
            <a:t>微云</a:t>
          </a:r>
        </a:p>
        <a:p>
          <a:r>
            <a:rPr lang="zh-CN" altLang="en-US" dirty="0">
              <a:solidFill>
                <a:schemeClr val="bg1"/>
              </a:solidFill>
              <a:latin typeface="Arial Narrow" pitchFamily="34" charset="0"/>
              <a:ea typeface="仿宋_GB2312" pitchFamily="49" charset="-122"/>
              <a:cs typeface="Arial" pitchFamily="34" charset="0"/>
            </a:rPr>
            <a:t>特征</a:t>
          </a:r>
          <a:endParaRPr lang="zh-CN" altLang="en-US" dirty="0"/>
        </a:p>
      </dgm:t>
    </dgm:pt>
    <dgm:pt modelId="{153D866C-6DB6-4423-8097-BDA1DC0D6BC9}" type="parTrans" cxnId="{5D9A5DF4-4FBD-48A1-BFA6-242EA362437C}">
      <dgm:prSet/>
      <dgm:spPr/>
      <dgm:t>
        <a:bodyPr/>
        <a:lstStyle/>
        <a:p>
          <a:endParaRPr lang="zh-CN" altLang="en-US"/>
        </a:p>
      </dgm:t>
    </dgm:pt>
    <dgm:pt modelId="{4B7BA103-A857-48E9-9A0A-D1C5D04DB860}" type="sibTrans" cxnId="{5D9A5DF4-4FBD-48A1-BFA6-242EA362437C}">
      <dgm:prSet/>
      <dgm:spPr/>
      <dgm:t>
        <a:bodyPr/>
        <a:lstStyle/>
        <a:p>
          <a:endParaRPr lang="zh-CN" altLang="en-US"/>
        </a:p>
      </dgm:t>
    </dgm:pt>
    <dgm:pt modelId="{8FA6331F-2E37-4F65-9E84-E7B1B1054B13}">
      <dgm:prSet phldrT="[文本]"/>
      <dgm:spPr/>
      <dgm:t>
        <a:bodyPr/>
        <a:lstStyle/>
        <a:p>
          <a:r>
            <a:rPr lang="zh-CN" altLang="en-US" dirty="0">
              <a:solidFill>
                <a:schemeClr val="tx1"/>
              </a:solidFill>
              <a:latin typeface="Arial Narrow" pitchFamily="34" charset="0"/>
              <a:ea typeface="仿宋_GB2312" pitchFamily="49" charset="-122"/>
            </a:rPr>
            <a:t>软状态</a:t>
          </a:r>
          <a:endParaRPr lang="zh-CN" altLang="en-US" dirty="0">
            <a:solidFill>
              <a:schemeClr val="tx1"/>
            </a:solidFill>
          </a:endParaRPr>
        </a:p>
      </dgm:t>
    </dgm:pt>
    <dgm:pt modelId="{0B0B2D3B-7299-4CD4-9888-973A89998A60}" type="parTrans" cxnId="{2D2E2BDC-8675-41C7-B34B-841BDAEBBFEE}">
      <dgm:prSet/>
      <dgm:spPr/>
      <dgm:t>
        <a:bodyPr/>
        <a:lstStyle/>
        <a:p>
          <a:endParaRPr lang="zh-CN" altLang="en-US"/>
        </a:p>
      </dgm:t>
    </dgm:pt>
    <dgm:pt modelId="{F8F42597-750A-4335-8FC5-F18E87D67594}" type="sibTrans" cxnId="{2D2E2BDC-8675-41C7-B34B-841BDAEBBFEE}">
      <dgm:prSet/>
      <dgm:spPr/>
      <dgm:t>
        <a:bodyPr/>
        <a:lstStyle/>
        <a:p>
          <a:endParaRPr lang="zh-CN" altLang="en-US"/>
        </a:p>
      </dgm:t>
    </dgm:pt>
    <dgm:pt modelId="{7C8FC5AE-0725-4DE3-ABC8-02CF0D332705}">
      <dgm:prSet phldrT="[文本]"/>
      <dgm:spPr/>
      <dgm:t>
        <a:bodyPr/>
        <a:lstStyle/>
        <a:p>
          <a:r>
            <a:rPr lang="zh-CN" altLang="en-US" dirty="0">
              <a:solidFill>
                <a:schemeClr val="tx1"/>
              </a:solidFill>
            </a:rPr>
            <a:t>高效、可靠连接、安全</a:t>
          </a:r>
        </a:p>
      </dgm:t>
    </dgm:pt>
    <dgm:pt modelId="{684D95AE-0E34-465D-9754-852571488E28}" type="parTrans" cxnId="{EE5B9487-02CB-404F-B314-795D08FB4B3F}">
      <dgm:prSet/>
      <dgm:spPr/>
      <dgm:t>
        <a:bodyPr/>
        <a:lstStyle/>
        <a:p>
          <a:endParaRPr lang="zh-CN" altLang="en-US"/>
        </a:p>
      </dgm:t>
    </dgm:pt>
    <dgm:pt modelId="{F78F34FE-D9D8-4FD5-81C3-2484C7C54E56}" type="sibTrans" cxnId="{EE5B9487-02CB-404F-B314-795D08FB4B3F}">
      <dgm:prSet/>
      <dgm:spPr/>
      <dgm:t>
        <a:bodyPr/>
        <a:lstStyle/>
        <a:p>
          <a:endParaRPr lang="zh-CN" altLang="en-US"/>
        </a:p>
      </dgm:t>
    </dgm:pt>
    <dgm:pt modelId="{4C6A3F93-6309-4A20-AA3B-F93EFEA53AA5}">
      <dgm:prSet phldrT="[文本]"/>
      <dgm:spPr/>
      <dgm:t>
        <a:bodyPr/>
        <a:lstStyle/>
        <a:p>
          <a:r>
            <a:rPr lang="zh-CN" altLang="en-US" dirty="0">
              <a:solidFill>
                <a:schemeClr val="tx1"/>
              </a:solidFill>
            </a:rPr>
            <a:t>临近性</a:t>
          </a:r>
        </a:p>
      </dgm:t>
    </dgm:pt>
    <dgm:pt modelId="{355D6FD3-444F-4A12-A026-24B1B4B64810}" type="parTrans" cxnId="{C44DAE87-547A-4F81-80C8-3061EB42FA36}">
      <dgm:prSet/>
      <dgm:spPr/>
      <dgm:t>
        <a:bodyPr/>
        <a:lstStyle/>
        <a:p>
          <a:endParaRPr lang="zh-CN" altLang="en-US"/>
        </a:p>
      </dgm:t>
    </dgm:pt>
    <dgm:pt modelId="{0473A404-16B1-442A-8BBD-CBFA9BFC59A6}" type="sibTrans" cxnId="{C44DAE87-547A-4F81-80C8-3061EB42FA36}">
      <dgm:prSet/>
      <dgm:spPr/>
      <dgm:t>
        <a:bodyPr/>
        <a:lstStyle/>
        <a:p>
          <a:endParaRPr lang="zh-CN" altLang="en-US"/>
        </a:p>
      </dgm:t>
    </dgm:pt>
    <dgm:pt modelId="{3EDB64C6-A723-4603-AC94-6A7F00E71D02}">
      <dgm:prSet phldrT="[文本]"/>
      <dgm:spPr/>
      <dgm:t>
        <a:bodyPr/>
        <a:lstStyle/>
        <a:p>
          <a:r>
            <a:rPr lang="zh-CN" altLang="en-US" dirty="0">
              <a:solidFill>
                <a:schemeClr val="tx1"/>
              </a:solidFill>
            </a:rPr>
            <a:t>可扩展性</a:t>
          </a:r>
        </a:p>
      </dgm:t>
    </dgm:pt>
    <dgm:pt modelId="{E5465F41-FD7F-4A37-A79D-5C59CFE2151F}" type="parTrans" cxnId="{3EE404A7-72A8-4AAA-98AB-62BF5B0A932B}">
      <dgm:prSet/>
      <dgm:spPr/>
      <dgm:t>
        <a:bodyPr/>
        <a:lstStyle/>
        <a:p>
          <a:endParaRPr lang="zh-CN" altLang="en-US"/>
        </a:p>
      </dgm:t>
    </dgm:pt>
    <dgm:pt modelId="{7978B5B2-B8E1-41D0-8F81-99D0F3461575}" type="sibTrans" cxnId="{3EE404A7-72A8-4AAA-98AB-62BF5B0A932B}">
      <dgm:prSet/>
      <dgm:spPr/>
      <dgm:t>
        <a:bodyPr/>
        <a:lstStyle/>
        <a:p>
          <a:endParaRPr lang="zh-CN" altLang="en-US"/>
        </a:p>
      </dgm:t>
    </dgm:pt>
    <dgm:pt modelId="{93162D09-6C32-4352-893F-D915A0B8288C}" type="pres">
      <dgm:prSet presAssocID="{C361EF0A-224E-4F18-93A7-3AB6C9BE4B03}" presName="Name0" presStyleCnt="0">
        <dgm:presLayoutVars>
          <dgm:chMax val="1"/>
          <dgm:dir/>
          <dgm:animLvl val="ctr"/>
          <dgm:resizeHandles val="exact"/>
        </dgm:presLayoutVars>
      </dgm:prSet>
      <dgm:spPr/>
      <dgm:t>
        <a:bodyPr/>
        <a:lstStyle/>
        <a:p>
          <a:endParaRPr lang="zh-CN" altLang="en-US"/>
        </a:p>
      </dgm:t>
    </dgm:pt>
    <dgm:pt modelId="{64F15296-BAC9-4DB4-AF0F-E75CFCFFA08F}" type="pres">
      <dgm:prSet presAssocID="{EF4ADC40-F7E7-45A3-8FB8-5E5D60E92063}" presName="centerShape" presStyleLbl="node0" presStyleIdx="0" presStyleCnt="1" custLinFactNeighborX="0" custLinFactNeighborY="-1518"/>
      <dgm:spPr/>
      <dgm:t>
        <a:bodyPr/>
        <a:lstStyle/>
        <a:p>
          <a:endParaRPr lang="zh-CN" altLang="en-US"/>
        </a:p>
      </dgm:t>
    </dgm:pt>
    <dgm:pt modelId="{978169A8-3C5A-4E35-AC4C-09240AE59E07}" type="pres">
      <dgm:prSet presAssocID="{8FA6331F-2E37-4F65-9E84-E7B1B1054B13}" presName="node" presStyleLbl="node1" presStyleIdx="0" presStyleCnt="4">
        <dgm:presLayoutVars>
          <dgm:bulletEnabled val="1"/>
        </dgm:presLayoutVars>
      </dgm:prSet>
      <dgm:spPr/>
      <dgm:t>
        <a:bodyPr/>
        <a:lstStyle/>
        <a:p>
          <a:endParaRPr lang="zh-CN" altLang="en-US"/>
        </a:p>
      </dgm:t>
    </dgm:pt>
    <dgm:pt modelId="{223FE075-89D4-411A-8CDC-452B7C795C65}" type="pres">
      <dgm:prSet presAssocID="{8FA6331F-2E37-4F65-9E84-E7B1B1054B13}" presName="dummy" presStyleCnt="0"/>
      <dgm:spPr/>
    </dgm:pt>
    <dgm:pt modelId="{92BA5975-85D0-4E52-94F6-F061ACDE57EE}" type="pres">
      <dgm:prSet presAssocID="{F8F42597-750A-4335-8FC5-F18E87D67594}" presName="sibTrans" presStyleLbl="sibTrans2D1" presStyleIdx="0" presStyleCnt="4"/>
      <dgm:spPr/>
      <dgm:t>
        <a:bodyPr/>
        <a:lstStyle/>
        <a:p>
          <a:endParaRPr lang="zh-CN" altLang="en-US"/>
        </a:p>
      </dgm:t>
    </dgm:pt>
    <dgm:pt modelId="{6832F31A-EFA8-4287-A61B-07674105F5A8}" type="pres">
      <dgm:prSet presAssocID="{7C8FC5AE-0725-4DE3-ABC8-02CF0D332705}" presName="node" presStyleLbl="node1" presStyleIdx="1" presStyleCnt="4">
        <dgm:presLayoutVars>
          <dgm:bulletEnabled val="1"/>
        </dgm:presLayoutVars>
      </dgm:prSet>
      <dgm:spPr/>
      <dgm:t>
        <a:bodyPr/>
        <a:lstStyle/>
        <a:p>
          <a:endParaRPr lang="zh-CN" altLang="en-US"/>
        </a:p>
      </dgm:t>
    </dgm:pt>
    <dgm:pt modelId="{E7E9BEF7-EC09-4116-BB5A-A0EF77EB60A3}" type="pres">
      <dgm:prSet presAssocID="{7C8FC5AE-0725-4DE3-ABC8-02CF0D332705}" presName="dummy" presStyleCnt="0"/>
      <dgm:spPr/>
    </dgm:pt>
    <dgm:pt modelId="{A3D7C035-E748-439A-AE9F-D866C25F415D}" type="pres">
      <dgm:prSet presAssocID="{F78F34FE-D9D8-4FD5-81C3-2484C7C54E56}" presName="sibTrans" presStyleLbl="sibTrans2D1" presStyleIdx="1" presStyleCnt="4"/>
      <dgm:spPr/>
      <dgm:t>
        <a:bodyPr/>
        <a:lstStyle/>
        <a:p>
          <a:endParaRPr lang="zh-CN" altLang="en-US"/>
        </a:p>
      </dgm:t>
    </dgm:pt>
    <dgm:pt modelId="{1361C831-6C2C-48A8-A8FC-55B0AB623C03}" type="pres">
      <dgm:prSet presAssocID="{4C6A3F93-6309-4A20-AA3B-F93EFEA53AA5}" presName="node" presStyleLbl="node1" presStyleIdx="2" presStyleCnt="4">
        <dgm:presLayoutVars>
          <dgm:bulletEnabled val="1"/>
        </dgm:presLayoutVars>
      </dgm:prSet>
      <dgm:spPr/>
      <dgm:t>
        <a:bodyPr/>
        <a:lstStyle/>
        <a:p>
          <a:endParaRPr lang="zh-CN" altLang="en-US"/>
        </a:p>
      </dgm:t>
    </dgm:pt>
    <dgm:pt modelId="{DAD97687-DACF-477E-A09C-3C59888BC071}" type="pres">
      <dgm:prSet presAssocID="{4C6A3F93-6309-4A20-AA3B-F93EFEA53AA5}" presName="dummy" presStyleCnt="0"/>
      <dgm:spPr/>
    </dgm:pt>
    <dgm:pt modelId="{9E7839E6-BD61-480B-9F3C-9575B9184D0C}" type="pres">
      <dgm:prSet presAssocID="{0473A404-16B1-442A-8BBD-CBFA9BFC59A6}" presName="sibTrans" presStyleLbl="sibTrans2D1" presStyleIdx="2" presStyleCnt="4"/>
      <dgm:spPr/>
      <dgm:t>
        <a:bodyPr/>
        <a:lstStyle/>
        <a:p>
          <a:endParaRPr lang="zh-CN" altLang="en-US"/>
        </a:p>
      </dgm:t>
    </dgm:pt>
    <dgm:pt modelId="{ECB18AD8-5CC0-425F-959C-B1EC51507DC6}" type="pres">
      <dgm:prSet presAssocID="{3EDB64C6-A723-4603-AC94-6A7F00E71D02}" presName="node" presStyleLbl="node1" presStyleIdx="3" presStyleCnt="4">
        <dgm:presLayoutVars>
          <dgm:bulletEnabled val="1"/>
        </dgm:presLayoutVars>
      </dgm:prSet>
      <dgm:spPr/>
      <dgm:t>
        <a:bodyPr/>
        <a:lstStyle/>
        <a:p>
          <a:endParaRPr lang="zh-CN" altLang="en-US"/>
        </a:p>
      </dgm:t>
    </dgm:pt>
    <dgm:pt modelId="{6F788468-11C3-4249-A2BF-78A61B72439B}" type="pres">
      <dgm:prSet presAssocID="{3EDB64C6-A723-4603-AC94-6A7F00E71D02}" presName="dummy" presStyleCnt="0"/>
      <dgm:spPr/>
    </dgm:pt>
    <dgm:pt modelId="{605B4FF3-875B-4C2B-B592-8B020FEBC1F9}" type="pres">
      <dgm:prSet presAssocID="{7978B5B2-B8E1-41D0-8F81-99D0F3461575}" presName="sibTrans" presStyleLbl="sibTrans2D1" presStyleIdx="3" presStyleCnt="4"/>
      <dgm:spPr/>
      <dgm:t>
        <a:bodyPr/>
        <a:lstStyle/>
        <a:p>
          <a:endParaRPr lang="zh-CN" altLang="en-US"/>
        </a:p>
      </dgm:t>
    </dgm:pt>
  </dgm:ptLst>
  <dgm:cxnLst>
    <dgm:cxn modelId="{2D2E2BDC-8675-41C7-B34B-841BDAEBBFEE}" srcId="{EF4ADC40-F7E7-45A3-8FB8-5E5D60E92063}" destId="{8FA6331F-2E37-4F65-9E84-E7B1B1054B13}" srcOrd="0" destOrd="0" parTransId="{0B0B2D3B-7299-4CD4-9888-973A89998A60}" sibTransId="{F8F42597-750A-4335-8FC5-F18E87D67594}"/>
    <dgm:cxn modelId="{F05DC409-048C-4DE0-8930-47260157D84E}" type="presOf" srcId="{4C6A3F93-6309-4A20-AA3B-F93EFEA53AA5}" destId="{1361C831-6C2C-48A8-A8FC-55B0AB623C03}" srcOrd="0" destOrd="0" presId="urn:microsoft.com/office/officeart/2005/8/layout/radial6"/>
    <dgm:cxn modelId="{53275022-79A3-48B2-9139-99232D2024F9}" type="presOf" srcId="{7C8FC5AE-0725-4DE3-ABC8-02CF0D332705}" destId="{6832F31A-EFA8-4287-A61B-07674105F5A8}" srcOrd="0" destOrd="0" presId="urn:microsoft.com/office/officeart/2005/8/layout/radial6"/>
    <dgm:cxn modelId="{2E5D081A-98B1-4AB8-99B7-BC0EDBDC498D}" type="presOf" srcId="{7978B5B2-B8E1-41D0-8F81-99D0F3461575}" destId="{605B4FF3-875B-4C2B-B592-8B020FEBC1F9}" srcOrd="0" destOrd="0" presId="urn:microsoft.com/office/officeart/2005/8/layout/radial6"/>
    <dgm:cxn modelId="{4658ADE1-0BAB-47AE-AF25-5BC5F325FA68}" type="presOf" srcId="{0473A404-16B1-442A-8BBD-CBFA9BFC59A6}" destId="{9E7839E6-BD61-480B-9F3C-9575B9184D0C}" srcOrd="0" destOrd="0" presId="urn:microsoft.com/office/officeart/2005/8/layout/radial6"/>
    <dgm:cxn modelId="{F05D87F2-D445-42BF-A8FE-92B5B859DB92}" type="presOf" srcId="{8FA6331F-2E37-4F65-9E84-E7B1B1054B13}" destId="{978169A8-3C5A-4E35-AC4C-09240AE59E07}" srcOrd="0" destOrd="0" presId="urn:microsoft.com/office/officeart/2005/8/layout/radial6"/>
    <dgm:cxn modelId="{5D9A5DF4-4FBD-48A1-BFA6-242EA362437C}" srcId="{C361EF0A-224E-4F18-93A7-3AB6C9BE4B03}" destId="{EF4ADC40-F7E7-45A3-8FB8-5E5D60E92063}" srcOrd="0" destOrd="0" parTransId="{153D866C-6DB6-4423-8097-BDA1DC0D6BC9}" sibTransId="{4B7BA103-A857-48E9-9A0A-D1C5D04DB860}"/>
    <dgm:cxn modelId="{3EE404A7-72A8-4AAA-98AB-62BF5B0A932B}" srcId="{EF4ADC40-F7E7-45A3-8FB8-5E5D60E92063}" destId="{3EDB64C6-A723-4603-AC94-6A7F00E71D02}" srcOrd="3" destOrd="0" parTransId="{E5465F41-FD7F-4A37-A79D-5C59CFE2151F}" sibTransId="{7978B5B2-B8E1-41D0-8F81-99D0F3461575}"/>
    <dgm:cxn modelId="{7A9D34D3-482E-44CE-977D-EB29E365CE32}" type="presOf" srcId="{F78F34FE-D9D8-4FD5-81C3-2484C7C54E56}" destId="{A3D7C035-E748-439A-AE9F-D866C25F415D}" srcOrd="0" destOrd="0" presId="urn:microsoft.com/office/officeart/2005/8/layout/radial6"/>
    <dgm:cxn modelId="{EE5B9487-02CB-404F-B314-795D08FB4B3F}" srcId="{EF4ADC40-F7E7-45A3-8FB8-5E5D60E92063}" destId="{7C8FC5AE-0725-4DE3-ABC8-02CF0D332705}" srcOrd="1" destOrd="0" parTransId="{684D95AE-0E34-465D-9754-852571488E28}" sibTransId="{F78F34FE-D9D8-4FD5-81C3-2484C7C54E56}"/>
    <dgm:cxn modelId="{6790AFE8-CA13-44F4-B621-62A63955EB72}" type="presOf" srcId="{3EDB64C6-A723-4603-AC94-6A7F00E71D02}" destId="{ECB18AD8-5CC0-425F-959C-B1EC51507DC6}" srcOrd="0" destOrd="0" presId="urn:microsoft.com/office/officeart/2005/8/layout/radial6"/>
    <dgm:cxn modelId="{C44DAE87-547A-4F81-80C8-3061EB42FA36}" srcId="{EF4ADC40-F7E7-45A3-8FB8-5E5D60E92063}" destId="{4C6A3F93-6309-4A20-AA3B-F93EFEA53AA5}" srcOrd="2" destOrd="0" parTransId="{355D6FD3-444F-4A12-A026-24B1B4B64810}" sibTransId="{0473A404-16B1-442A-8BBD-CBFA9BFC59A6}"/>
    <dgm:cxn modelId="{4FD835A5-35C6-4D9B-8343-5EFDD986C486}" type="presOf" srcId="{EF4ADC40-F7E7-45A3-8FB8-5E5D60E92063}" destId="{64F15296-BAC9-4DB4-AF0F-E75CFCFFA08F}" srcOrd="0" destOrd="0" presId="urn:microsoft.com/office/officeart/2005/8/layout/radial6"/>
    <dgm:cxn modelId="{D702C06C-6C72-4297-86C4-E41B7D0DB0C3}" type="presOf" srcId="{C361EF0A-224E-4F18-93A7-3AB6C9BE4B03}" destId="{93162D09-6C32-4352-893F-D915A0B8288C}" srcOrd="0" destOrd="0" presId="urn:microsoft.com/office/officeart/2005/8/layout/radial6"/>
    <dgm:cxn modelId="{603C18E2-40D4-48C4-BE6C-A7BDA3C09404}" type="presOf" srcId="{F8F42597-750A-4335-8FC5-F18E87D67594}" destId="{92BA5975-85D0-4E52-94F6-F061ACDE57EE}" srcOrd="0" destOrd="0" presId="urn:microsoft.com/office/officeart/2005/8/layout/radial6"/>
    <dgm:cxn modelId="{6D942A44-28E1-4353-B0DB-EE19873A3A97}" type="presParOf" srcId="{93162D09-6C32-4352-893F-D915A0B8288C}" destId="{64F15296-BAC9-4DB4-AF0F-E75CFCFFA08F}" srcOrd="0" destOrd="0" presId="urn:microsoft.com/office/officeart/2005/8/layout/radial6"/>
    <dgm:cxn modelId="{EF7282DE-B105-4847-80A3-31D28EF1E8DA}" type="presParOf" srcId="{93162D09-6C32-4352-893F-D915A0B8288C}" destId="{978169A8-3C5A-4E35-AC4C-09240AE59E07}" srcOrd="1" destOrd="0" presId="urn:microsoft.com/office/officeart/2005/8/layout/radial6"/>
    <dgm:cxn modelId="{29B71F9D-F5EF-4796-9363-FCDEE8FDF9B9}" type="presParOf" srcId="{93162D09-6C32-4352-893F-D915A0B8288C}" destId="{223FE075-89D4-411A-8CDC-452B7C795C65}" srcOrd="2" destOrd="0" presId="urn:microsoft.com/office/officeart/2005/8/layout/radial6"/>
    <dgm:cxn modelId="{8B2B9910-3A94-4A40-A8AB-81CA170544D9}" type="presParOf" srcId="{93162D09-6C32-4352-893F-D915A0B8288C}" destId="{92BA5975-85D0-4E52-94F6-F061ACDE57EE}" srcOrd="3" destOrd="0" presId="urn:microsoft.com/office/officeart/2005/8/layout/radial6"/>
    <dgm:cxn modelId="{A34F501B-EC81-4E75-9DF6-14D4B0FF0AC1}" type="presParOf" srcId="{93162D09-6C32-4352-893F-D915A0B8288C}" destId="{6832F31A-EFA8-4287-A61B-07674105F5A8}" srcOrd="4" destOrd="0" presId="urn:microsoft.com/office/officeart/2005/8/layout/radial6"/>
    <dgm:cxn modelId="{32FAE55D-D7AD-4E28-9532-A2A10888FC36}" type="presParOf" srcId="{93162D09-6C32-4352-893F-D915A0B8288C}" destId="{E7E9BEF7-EC09-4116-BB5A-A0EF77EB60A3}" srcOrd="5" destOrd="0" presId="urn:microsoft.com/office/officeart/2005/8/layout/radial6"/>
    <dgm:cxn modelId="{3112DE3C-E151-4BE8-97BC-03900DF1F74E}" type="presParOf" srcId="{93162D09-6C32-4352-893F-D915A0B8288C}" destId="{A3D7C035-E748-439A-AE9F-D866C25F415D}" srcOrd="6" destOrd="0" presId="urn:microsoft.com/office/officeart/2005/8/layout/radial6"/>
    <dgm:cxn modelId="{2E44A99A-21D5-4C22-9DC3-9EEC01E63C1C}" type="presParOf" srcId="{93162D09-6C32-4352-893F-D915A0B8288C}" destId="{1361C831-6C2C-48A8-A8FC-55B0AB623C03}" srcOrd="7" destOrd="0" presId="urn:microsoft.com/office/officeart/2005/8/layout/radial6"/>
    <dgm:cxn modelId="{C30E1CD8-D51E-4CA9-9F68-C52640C5654A}" type="presParOf" srcId="{93162D09-6C32-4352-893F-D915A0B8288C}" destId="{DAD97687-DACF-477E-A09C-3C59888BC071}" srcOrd="8" destOrd="0" presId="urn:microsoft.com/office/officeart/2005/8/layout/radial6"/>
    <dgm:cxn modelId="{37B49EAB-25FF-4037-BC58-C3CC6D17246B}" type="presParOf" srcId="{93162D09-6C32-4352-893F-D915A0B8288C}" destId="{9E7839E6-BD61-480B-9F3C-9575B9184D0C}" srcOrd="9" destOrd="0" presId="urn:microsoft.com/office/officeart/2005/8/layout/radial6"/>
    <dgm:cxn modelId="{102FA209-D9C4-46AC-AD58-CFC555AAF96E}" type="presParOf" srcId="{93162D09-6C32-4352-893F-D915A0B8288C}" destId="{ECB18AD8-5CC0-425F-959C-B1EC51507DC6}" srcOrd="10" destOrd="0" presId="urn:microsoft.com/office/officeart/2005/8/layout/radial6"/>
    <dgm:cxn modelId="{68A77AAF-F9B8-4502-AA42-1F7D762D5683}" type="presParOf" srcId="{93162D09-6C32-4352-893F-D915A0B8288C}" destId="{6F788468-11C3-4249-A2BF-78A61B72439B}" srcOrd="11" destOrd="0" presId="urn:microsoft.com/office/officeart/2005/8/layout/radial6"/>
    <dgm:cxn modelId="{72E94B8E-5DB1-457D-A690-72ED5AC3ED05}" type="presParOf" srcId="{93162D09-6C32-4352-893F-D915A0B8288C}" destId="{605B4FF3-875B-4C2B-B592-8B020FEBC1F9}"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61EF0A-224E-4F18-93A7-3AB6C9BE4B03}"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zh-CN" altLang="en-US"/>
        </a:p>
      </dgm:t>
    </dgm:pt>
    <dgm:pt modelId="{EF4ADC40-F7E7-45A3-8FB8-5E5D60E92063}">
      <dgm:prSet phldrT="[文本]" custT="1"/>
      <dgm:spPr/>
      <dgm:t>
        <a:bodyPr/>
        <a:lstStyle/>
        <a:p>
          <a:r>
            <a:rPr lang="zh-CN" altLang="en-US" sz="2800" dirty="0" smtClean="0">
              <a:solidFill>
                <a:schemeClr val="bg1"/>
              </a:solidFill>
              <a:latin typeface="Arial Narrow" pitchFamily="34" charset="0"/>
              <a:ea typeface="仿宋_GB2312" pitchFamily="49" charset="-122"/>
              <a:cs typeface="Arial" pitchFamily="34" charset="0"/>
            </a:rPr>
            <a:t>雾计算特</a:t>
          </a:r>
          <a:r>
            <a:rPr lang="zh-CN" altLang="en-US" sz="2800" dirty="0">
              <a:solidFill>
                <a:schemeClr val="bg1"/>
              </a:solidFill>
              <a:latin typeface="Arial Narrow" pitchFamily="34" charset="0"/>
              <a:ea typeface="仿宋_GB2312" pitchFamily="49" charset="-122"/>
              <a:cs typeface="Arial" pitchFamily="34" charset="0"/>
            </a:rPr>
            <a:t>征</a:t>
          </a:r>
          <a:endParaRPr lang="zh-CN" altLang="en-US" sz="2800" dirty="0"/>
        </a:p>
      </dgm:t>
    </dgm:pt>
    <dgm:pt modelId="{153D866C-6DB6-4423-8097-BDA1DC0D6BC9}" type="parTrans" cxnId="{5D9A5DF4-4FBD-48A1-BFA6-242EA362437C}">
      <dgm:prSet/>
      <dgm:spPr/>
      <dgm:t>
        <a:bodyPr/>
        <a:lstStyle/>
        <a:p>
          <a:endParaRPr lang="zh-CN" altLang="en-US" sz="2800"/>
        </a:p>
      </dgm:t>
    </dgm:pt>
    <dgm:pt modelId="{4B7BA103-A857-48E9-9A0A-D1C5D04DB860}" type="sibTrans" cxnId="{5D9A5DF4-4FBD-48A1-BFA6-242EA362437C}">
      <dgm:prSet/>
      <dgm:spPr/>
      <dgm:t>
        <a:bodyPr/>
        <a:lstStyle/>
        <a:p>
          <a:endParaRPr lang="zh-CN" altLang="en-US" sz="2800"/>
        </a:p>
      </dgm:t>
    </dgm:pt>
    <dgm:pt modelId="{8FA6331F-2E37-4F65-9E84-E7B1B1054B13}">
      <dgm:prSet phldrT="[文本]" custT="1"/>
      <dgm:spPr/>
      <dgm:t>
        <a:bodyPr/>
        <a:lstStyle/>
        <a:p>
          <a:r>
            <a:rPr lang="zh-CN" altLang="en-US" sz="1200" dirty="0">
              <a:solidFill>
                <a:schemeClr val="tx1"/>
              </a:solidFill>
            </a:rPr>
            <a:t>位于网络边缘、位置感知和低时延</a:t>
          </a:r>
        </a:p>
      </dgm:t>
    </dgm:pt>
    <dgm:pt modelId="{0B0B2D3B-7299-4CD4-9888-973A89998A60}" type="parTrans" cxnId="{2D2E2BDC-8675-41C7-B34B-841BDAEBBFEE}">
      <dgm:prSet/>
      <dgm:spPr/>
      <dgm:t>
        <a:bodyPr/>
        <a:lstStyle/>
        <a:p>
          <a:endParaRPr lang="zh-CN" altLang="en-US" sz="2800"/>
        </a:p>
      </dgm:t>
    </dgm:pt>
    <dgm:pt modelId="{F8F42597-750A-4335-8FC5-F18E87D67594}" type="sibTrans" cxnId="{2D2E2BDC-8675-41C7-B34B-841BDAEBBFEE}">
      <dgm:prSet/>
      <dgm:spPr/>
      <dgm:t>
        <a:bodyPr/>
        <a:lstStyle/>
        <a:p>
          <a:endParaRPr lang="zh-CN" altLang="en-US" sz="2800"/>
        </a:p>
      </dgm:t>
    </dgm:pt>
    <dgm:pt modelId="{7C8FC5AE-0725-4DE3-ABC8-02CF0D332705}">
      <dgm:prSet phldrT="[文本]" custT="1"/>
      <dgm:spPr/>
      <dgm:t>
        <a:bodyPr/>
        <a:lstStyle/>
        <a:p>
          <a:r>
            <a:rPr lang="zh-CN" altLang="en-US" sz="1200" dirty="0">
              <a:solidFill>
                <a:schemeClr val="tx1"/>
              </a:solidFill>
            </a:rPr>
            <a:t>地理分布广</a:t>
          </a:r>
        </a:p>
      </dgm:t>
    </dgm:pt>
    <dgm:pt modelId="{684D95AE-0E34-465D-9754-852571488E28}" type="parTrans" cxnId="{EE5B9487-02CB-404F-B314-795D08FB4B3F}">
      <dgm:prSet/>
      <dgm:spPr/>
      <dgm:t>
        <a:bodyPr/>
        <a:lstStyle/>
        <a:p>
          <a:endParaRPr lang="zh-CN" altLang="en-US" sz="2800"/>
        </a:p>
      </dgm:t>
    </dgm:pt>
    <dgm:pt modelId="{F78F34FE-D9D8-4FD5-81C3-2484C7C54E56}" type="sibTrans" cxnId="{EE5B9487-02CB-404F-B314-795D08FB4B3F}">
      <dgm:prSet/>
      <dgm:spPr/>
      <dgm:t>
        <a:bodyPr/>
        <a:lstStyle/>
        <a:p>
          <a:endParaRPr lang="zh-CN" altLang="en-US" sz="2800"/>
        </a:p>
      </dgm:t>
    </dgm:pt>
    <dgm:pt modelId="{4C6A3F93-6309-4A20-AA3B-F93EFEA53AA5}">
      <dgm:prSet phldrT="[文本]" custT="1"/>
      <dgm:spPr/>
      <dgm:t>
        <a:bodyPr/>
        <a:lstStyle/>
        <a:p>
          <a:r>
            <a:rPr lang="zh-CN" altLang="en-US" sz="1200" dirty="0">
              <a:solidFill>
                <a:schemeClr val="tx1"/>
              </a:solidFill>
            </a:rPr>
            <a:t>分布式计算和存储资源</a:t>
          </a:r>
        </a:p>
      </dgm:t>
    </dgm:pt>
    <dgm:pt modelId="{355D6FD3-444F-4A12-A026-24B1B4B64810}" type="parTrans" cxnId="{C44DAE87-547A-4F81-80C8-3061EB42FA36}">
      <dgm:prSet/>
      <dgm:spPr/>
      <dgm:t>
        <a:bodyPr/>
        <a:lstStyle/>
        <a:p>
          <a:endParaRPr lang="zh-CN" altLang="en-US" sz="2800"/>
        </a:p>
      </dgm:t>
    </dgm:pt>
    <dgm:pt modelId="{0473A404-16B1-442A-8BBD-CBFA9BFC59A6}" type="sibTrans" cxnId="{C44DAE87-547A-4F81-80C8-3061EB42FA36}">
      <dgm:prSet/>
      <dgm:spPr/>
      <dgm:t>
        <a:bodyPr/>
        <a:lstStyle/>
        <a:p>
          <a:endParaRPr lang="zh-CN" altLang="en-US" sz="2800"/>
        </a:p>
      </dgm:t>
    </dgm:pt>
    <dgm:pt modelId="{3EDB64C6-A723-4603-AC94-6A7F00E71D02}">
      <dgm:prSet phldrT="[文本]" custT="1"/>
      <dgm:spPr/>
      <dgm:t>
        <a:bodyPr/>
        <a:lstStyle/>
        <a:p>
          <a:r>
            <a:rPr lang="zh-CN" altLang="en-US" sz="1200" dirty="0">
              <a:solidFill>
                <a:schemeClr val="tx1"/>
              </a:solidFill>
            </a:rPr>
            <a:t>雾节点数量众多</a:t>
          </a:r>
        </a:p>
      </dgm:t>
    </dgm:pt>
    <dgm:pt modelId="{E5465F41-FD7F-4A37-A79D-5C59CFE2151F}" type="parTrans" cxnId="{3EE404A7-72A8-4AAA-98AB-62BF5B0A932B}">
      <dgm:prSet/>
      <dgm:spPr/>
      <dgm:t>
        <a:bodyPr/>
        <a:lstStyle/>
        <a:p>
          <a:endParaRPr lang="zh-CN" altLang="en-US" sz="2800"/>
        </a:p>
      </dgm:t>
    </dgm:pt>
    <dgm:pt modelId="{7978B5B2-B8E1-41D0-8F81-99D0F3461575}" type="sibTrans" cxnId="{3EE404A7-72A8-4AAA-98AB-62BF5B0A932B}">
      <dgm:prSet/>
      <dgm:spPr/>
      <dgm:t>
        <a:bodyPr/>
        <a:lstStyle/>
        <a:p>
          <a:endParaRPr lang="zh-CN" altLang="en-US" sz="2800"/>
        </a:p>
      </dgm:t>
    </dgm:pt>
    <dgm:pt modelId="{06F7EA2D-8713-4BDA-950D-17E10B4B5E6D}">
      <dgm:prSet phldrT="[文本]" custT="1"/>
      <dgm:spPr/>
      <dgm:t>
        <a:bodyPr/>
        <a:lstStyle/>
        <a:p>
          <a:r>
            <a:rPr lang="zh-CN" altLang="en-US" sz="1200" dirty="0">
              <a:solidFill>
                <a:schemeClr val="tx1"/>
              </a:solidFill>
            </a:rPr>
            <a:t>移动性支持</a:t>
          </a:r>
        </a:p>
      </dgm:t>
    </dgm:pt>
    <dgm:pt modelId="{8CEAE73F-5370-465B-B05D-545050201F00}" type="parTrans" cxnId="{29897F62-54FB-4D7D-AA1B-DA64D5519D77}">
      <dgm:prSet/>
      <dgm:spPr/>
      <dgm:t>
        <a:bodyPr/>
        <a:lstStyle/>
        <a:p>
          <a:endParaRPr lang="zh-CN" altLang="en-US" sz="2800"/>
        </a:p>
      </dgm:t>
    </dgm:pt>
    <dgm:pt modelId="{FC18F526-EB89-4B74-BDEE-C0913E8EB271}" type="sibTrans" cxnId="{29897F62-54FB-4D7D-AA1B-DA64D5519D77}">
      <dgm:prSet/>
      <dgm:spPr/>
      <dgm:t>
        <a:bodyPr/>
        <a:lstStyle/>
        <a:p>
          <a:endParaRPr lang="zh-CN" altLang="en-US" sz="2800"/>
        </a:p>
      </dgm:t>
    </dgm:pt>
    <dgm:pt modelId="{9543AA33-1403-4ED3-B724-2B2B6A5831FE}">
      <dgm:prSet phldrT="[文本]" custT="1"/>
      <dgm:spPr/>
      <dgm:t>
        <a:bodyPr/>
        <a:lstStyle/>
        <a:p>
          <a:r>
            <a:rPr lang="zh-CN" altLang="en-US" sz="1200" dirty="0">
              <a:solidFill>
                <a:schemeClr val="tx1"/>
              </a:solidFill>
            </a:rPr>
            <a:t>实时交互</a:t>
          </a:r>
        </a:p>
      </dgm:t>
    </dgm:pt>
    <dgm:pt modelId="{E56C64EE-CBC3-4F98-B4E9-6CD67CE1484E}" type="parTrans" cxnId="{510E00FF-0406-4732-B821-583DCB249328}">
      <dgm:prSet/>
      <dgm:spPr/>
      <dgm:t>
        <a:bodyPr/>
        <a:lstStyle/>
        <a:p>
          <a:endParaRPr lang="zh-CN" altLang="en-US" sz="2800"/>
        </a:p>
      </dgm:t>
    </dgm:pt>
    <dgm:pt modelId="{320E825B-A504-42E0-B775-BBB0D65A1991}" type="sibTrans" cxnId="{510E00FF-0406-4732-B821-583DCB249328}">
      <dgm:prSet/>
      <dgm:spPr/>
      <dgm:t>
        <a:bodyPr/>
        <a:lstStyle/>
        <a:p>
          <a:endParaRPr lang="zh-CN" altLang="en-US" sz="2800"/>
        </a:p>
      </dgm:t>
    </dgm:pt>
    <dgm:pt modelId="{02169502-EFA9-47B1-B822-FA2B966EC674}">
      <dgm:prSet phldrT="[文本]" custT="1"/>
      <dgm:spPr/>
      <dgm:t>
        <a:bodyPr/>
        <a:lstStyle/>
        <a:p>
          <a:r>
            <a:rPr lang="zh-CN" altLang="en-US" sz="1200" dirty="0">
              <a:solidFill>
                <a:schemeClr val="tx1"/>
              </a:solidFill>
            </a:rPr>
            <a:t>无线接入占据主导地位</a:t>
          </a:r>
        </a:p>
      </dgm:t>
    </dgm:pt>
    <dgm:pt modelId="{95A04D9E-10A9-4B68-980F-4A69BF1C952D}" type="parTrans" cxnId="{827F0865-AE6B-4003-ACB1-EDB818E2B2EA}">
      <dgm:prSet/>
      <dgm:spPr/>
      <dgm:t>
        <a:bodyPr/>
        <a:lstStyle/>
        <a:p>
          <a:endParaRPr lang="zh-CN" altLang="en-US" sz="2800"/>
        </a:p>
      </dgm:t>
    </dgm:pt>
    <dgm:pt modelId="{0867B470-7E67-4632-9279-00528E0156F3}" type="sibTrans" cxnId="{827F0865-AE6B-4003-ACB1-EDB818E2B2EA}">
      <dgm:prSet/>
      <dgm:spPr/>
      <dgm:t>
        <a:bodyPr/>
        <a:lstStyle/>
        <a:p>
          <a:endParaRPr lang="zh-CN" altLang="en-US" sz="2800"/>
        </a:p>
      </dgm:t>
    </dgm:pt>
    <dgm:pt modelId="{22AA1463-E55F-4185-B3BD-2C4651DB5AC0}">
      <dgm:prSet phldrT="[文本]" custT="1"/>
      <dgm:spPr/>
      <dgm:t>
        <a:bodyPr/>
        <a:lstStyle/>
        <a:p>
          <a:r>
            <a:rPr lang="zh-CN" altLang="en-US" sz="1200" dirty="0">
              <a:solidFill>
                <a:schemeClr val="tx1"/>
              </a:solidFill>
            </a:rPr>
            <a:t>异构性</a:t>
          </a:r>
        </a:p>
      </dgm:t>
    </dgm:pt>
    <dgm:pt modelId="{BC0E00F3-252C-4424-A094-244F0FF702D0}" type="parTrans" cxnId="{53ED6289-59AC-4D50-B6E3-3B60F2177C5E}">
      <dgm:prSet/>
      <dgm:spPr/>
      <dgm:t>
        <a:bodyPr/>
        <a:lstStyle/>
        <a:p>
          <a:endParaRPr lang="zh-CN" altLang="en-US" sz="2800"/>
        </a:p>
      </dgm:t>
    </dgm:pt>
    <dgm:pt modelId="{887472F1-36BE-4717-99B4-838520A037B3}" type="sibTrans" cxnId="{53ED6289-59AC-4D50-B6E3-3B60F2177C5E}">
      <dgm:prSet/>
      <dgm:spPr/>
      <dgm:t>
        <a:bodyPr/>
        <a:lstStyle/>
        <a:p>
          <a:endParaRPr lang="zh-CN" altLang="en-US" sz="2800"/>
        </a:p>
      </dgm:t>
    </dgm:pt>
    <dgm:pt modelId="{C57B4515-A8FF-4ED0-B6AB-788FBF3BAAC5}">
      <dgm:prSet phldrT="[文本]" custT="1"/>
      <dgm:spPr/>
      <dgm:t>
        <a:bodyPr/>
        <a:lstStyle/>
        <a:p>
          <a:r>
            <a:rPr lang="zh-CN" altLang="en-US" sz="1200" dirty="0">
              <a:solidFill>
                <a:schemeClr val="tx1"/>
              </a:solidFill>
            </a:rPr>
            <a:t>互操作性</a:t>
          </a:r>
        </a:p>
      </dgm:t>
    </dgm:pt>
    <dgm:pt modelId="{69AE789B-784D-45DD-9252-BB729D1CA20D}" type="parTrans" cxnId="{70C92477-B67D-4591-AB9A-B4C74D5D6F4A}">
      <dgm:prSet/>
      <dgm:spPr/>
      <dgm:t>
        <a:bodyPr/>
        <a:lstStyle/>
        <a:p>
          <a:endParaRPr lang="zh-CN" altLang="en-US" sz="2800"/>
        </a:p>
      </dgm:t>
    </dgm:pt>
    <dgm:pt modelId="{D4B91A6D-EA9F-414B-B4AE-CB39E618D25B}" type="sibTrans" cxnId="{70C92477-B67D-4591-AB9A-B4C74D5D6F4A}">
      <dgm:prSet/>
      <dgm:spPr/>
      <dgm:t>
        <a:bodyPr/>
        <a:lstStyle/>
        <a:p>
          <a:endParaRPr lang="zh-CN" altLang="en-US" sz="2800"/>
        </a:p>
      </dgm:t>
    </dgm:pt>
    <dgm:pt modelId="{93162D09-6C32-4352-893F-D915A0B8288C}" type="pres">
      <dgm:prSet presAssocID="{C361EF0A-224E-4F18-93A7-3AB6C9BE4B03}" presName="Name0" presStyleCnt="0">
        <dgm:presLayoutVars>
          <dgm:chMax val="1"/>
          <dgm:dir/>
          <dgm:animLvl val="ctr"/>
          <dgm:resizeHandles val="exact"/>
        </dgm:presLayoutVars>
      </dgm:prSet>
      <dgm:spPr/>
      <dgm:t>
        <a:bodyPr/>
        <a:lstStyle/>
        <a:p>
          <a:endParaRPr lang="zh-CN" altLang="en-US"/>
        </a:p>
      </dgm:t>
    </dgm:pt>
    <dgm:pt modelId="{64F15296-BAC9-4DB4-AF0F-E75CFCFFA08F}" type="pres">
      <dgm:prSet presAssocID="{EF4ADC40-F7E7-45A3-8FB8-5E5D60E92063}" presName="centerShape" presStyleLbl="node0" presStyleIdx="0" presStyleCnt="1" custScaleX="157634" custLinFactNeighborX="0" custLinFactNeighborY="-1518"/>
      <dgm:spPr/>
      <dgm:t>
        <a:bodyPr/>
        <a:lstStyle/>
        <a:p>
          <a:endParaRPr lang="zh-CN" altLang="en-US"/>
        </a:p>
      </dgm:t>
    </dgm:pt>
    <dgm:pt modelId="{978169A8-3C5A-4E35-AC4C-09240AE59E07}" type="pres">
      <dgm:prSet presAssocID="{8FA6331F-2E37-4F65-9E84-E7B1B1054B13}" presName="node" presStyleLbl="node1" presStyleIdx="0" presStyleCnt="9">
        <dgm:presLayoutVars>
          <dgm:bulletEnabled val="1"/>
        </dgm:presLayoutVars>
      </dgm:prSet>
      <dgm:spPr/>
      <dgm:t>
        <a:bodyPr/>
        <a:lstStyle/>
        <a:p>
          <a:endParaRPr lang="zh-CN" altLang="en-US"/>
        </a:p>
      </dgm:t>
    </dgm:pt>
    <dgm:pt modelId="{223FE075-89D4-411A-8CDC-452B7C795C65}" type="pres">
      <dgm:prSet presAssocID="{8FA6331F-2E37-4F65-9E84-E7B1B1054B13}" presName="dummy" presStyleCnt="0"/>
      <dgm:spPr/>
    </dgm:pt>
    <dgm:pt modelId="{92BA5975-85D0-4E52-94F6-F061ACDE57EE}" type="pres">
      <dgm:prSet presAssocID="{F8F42597-750A-4335-8FC5-F18E87D67594}" presName="sibTrans" presStyleLbl="sibTrans2D1" presStyleIdx="0" presStyleCnt="9"/>
      <dgm:spPr/>
      <dgm:t>
        <a:bodyPr/>
        <a:lstStyle/>
        <a:p>
          <a:endParaRPr lang="zh-CN" altLang="en-US"/>
        </a:p>
      </dgm:t>
    </dgm:pt>
    <dgm:pt modelId="{6832F31A-EFA8-4287-A61B-07674105F5A8}" type="pres">
      <dgm:prSet presAssocID="{7C8FC5AE-0725-4DE3-ABC8-02CF0D332705}" presName="node" presStyleLbl="node1" presStyleIdx="1" presStyleCnt="9">
        <dgm:presLayoutVars>
          <dgm:bulletEnabled val="1"/>
        </dgm:presLayoutVars>
      </dgm:prSet>
      <dgm:spPr/>
      <dgm:t>
        <a:bodyPr/>
        <a:lstStyle/>
        <a:p>
          <a:endParaRPr lang="zh-CN" altLang="en-US"/>
        </a:p>
      </dgm:t>
    </dgm:pt>
    <dgm:pt modelId="{E7E9BEF7-EC09-4116-BB5A-A0EF77EB60A3}" type="pres">
      <dgm:prSet presAssocID="{7C8FC5AE-0725-4DE3-ABC8-02CF0D332705}" presName="dummy" presStyleCnt="0"/>
      <dgm:spPr/>
    </dgm:pt>
    <dgm:pt modelId="{A3D7C035-E748-439A-AE9F-D866C25F415D}" type="pres">
      <dgm:prSet presAssocID="{F78F34FE-D9D8-4FD5-81C3-2484C7C54E56}" presName="sibTrans" presStyleLbl="sibTrans2D1" presStyleIdx="1" presStyleCnt="9"/>
      <dgm:spPr/>
      <dgm:t>
        <a:bodyPr/>
        <a:lstStyle/>
        <a:p>
          <a:endParaRPr lang="zh-CN" altLang="en-US"/>
        </a:p>
      </dgm:t>
    </dgm:pt>
    <dgm:pt modelId="{1361C831-6C2C-48A8-A8FC-55B0AB623C03}" type="pres">
      <dgm:prSet presAssocID="{4C6A3F93-6309-4A20-AA3B-F93EFEA53AA5}" presName="node" presStyleLbl="node1" presStyleIdx="2" presStyleCnt="9">
        <dgm:presLayoutVars>
          <dgm:bulletEnabled val="1"/>
        </dgm:presLayoutVars>
      </dgm:prSet>
      <dgm:spPr/>
      <dgm:t>
        <a:bodyPr/>
        <a:lstStyle/>
        <a:p>
          <a:endParaRPr lang="zh-CN" altLang="en-US"/>
        </a:p>
      </dgm:t>
    </dgm:pt>
    <dgm:pt modelId="{DAD97687-DACF-477E-A09C-3C59888BC071}" type="pres">
      <dgm:prSet presAssocID="{4C6A3F93-6309-4A20-AA3B-F93EFEA53AA5}" presName="dummy" presStyleCnt="0"/>
      <dgm:spPr/>
    </dgm:pt>
    <dgm:pt modelId="{9E7839E6-BD61-480B-9F3C-9575B9184D0C}" type="pres">
      <dgm:prSet presAssocID="{0473A404-16B1-442A-8BBD-CBFA9BFC59A6}" presName="sibTrans" presStyleLbl="sibTrans2D1" presStyleIdx="2" presStyleCnt="9"/>
      <dgm:spPr/>
      <dgm:t>
        <a:bodyPr/>
        <a:lstStyle/>
        <a:p>
          <a:endParaRPr lang="zh-CN" altLang="en-US"/>
        </a:p>
      </dgm:t>
    </dgm:pt>
    <dgm:pt modelId="{ECB18AD8-5CC0-425F-959C-B1EC51507DC6}" type="pres">
      <dgm:prSet presAssocID="{3EDB64C6-A723-4603-AC94-6A7F00E71D02}" presName="node" presStyleLbl="node1" presStyleIdx="3" presStyleCnt="9">
        <dgm:presLayoutVars>
          <dgm:bulletEnabled val="1"/>
        </dgm:presLayoutVars>
      </dgm:prSet>
      <dgm:spPr/>
      <dgm:t>
        <a:bodyPr/>
        <a:lstStyle/>
        <a:p>
          <a:endParaRPr lang="zh-CN" altLang="en-US"/>
        </a:p>
      </dgm:t>
    </dgm:pt>
    <dgm:pt modelId="{6F788468-11C3-4249-A2BF-78A61B72439B}" type="pres">
      <dgm:prSet presAssocID="{3EDB64C6-A723-4603-AC94-6A7F00E71D02}" presName="dummy" presStyleCnt="0"/>
      <dgm:spPr/>
    </dgm:pt>
    <dgm:pt modelId="{605B4FF3-875B-4C2B-B592-8B020FEBC1F9}" type="pres">
      <dgm:prSet presAssocID="{7978B5B2-B8E1-41D0-8F81-99D0F3461575}" presName="sibTrans" presStyleLbl="sibTrans2D1" presStyleIdx="3" presStyleCnt="9"/>
      <dgm:spPr/>
      <dgm:t>
        <a:bodyPr/>
        <a:lstStyle/>
        <a:p>
          <a:endParaRPr lang="zh-CN" altLang="en-US"/>
        </a:p>
      </dgm:t>
    </dgm:pt>
    <dgm:pt modelId="{61F1A527-8B5A-42AD-A2A6-57E9EBB2C678}" type="pres">
      <dgm:prSet presAssocID="{06F7EA2D-8713-4BDA-950D-17E10B4B5E6D}" presName="node" presStyleLbl="node1" presStyleIdx="4" presStyleCnt="9">
        <dgm:presLayoutVars>
          <dgm:bulletEnabled val="1"/>
        </dgm:presLayoutVars>
      </dgm:prSet>
      <dgm:spPr/>
      <dgm:t>
        <a:bodyPr/>
        <a:lstStyle/>
        <a:p>
          <a:endParaRPr lang="zh-CN" altLang="en-US"/>
        </a:p>
      </dgm:t>
    </dgm:pt>
    <dgm:pt modelId="{B4803111-56A8-43F2-80A5-CFB7A38066C1}" type="pres">
      <dgm:prSet presAssocID="{06F7EA2D-8713-4BDA-950D-17E10B4B5E6D}" presName="dummy" presStyleCnt="0"/>
      <dgm:spPr/>
    </dgm:pt>
    <dgm:pt modelId="{2F9B94D2-2897-4DA8-A420-1409D066C94E}" type="pres">
      <dgm:prSet presAssocID="{FC18F526-EB89-4B74-BDEE-C0913E8EB271}" presName="sibTrans" presStyleLbl="sibTrans2D1" presStyleIdx="4" presStyleCnt="9"/>
      <dgm:spPr/>
      <dgm:t>
        <a:bodyPr/>
        <a:lstStyle/>
        <a:p>
          <a:endParaRPr lang="zh-CN" altLang="en-US"/>
        </a:p>
      </dgm:t>
    </dgm:pt>
    <dgm:pt modelId="{AA6C4716-21A6-4596-A1E3-BD09863DB05C}" type="pres">
      <dgm:prSet presAssocID="{9543AA33-1403-4ED3-B724-2B2B6A5831FE}" presName="node" presStyleLbl="node1" presStyleIdx="5" presStyleCnt="9">
        <dgm:presLayoutVars>
          <dgm:bulletEnabled val="1"/>
        </dgm:presLayoutVars>
      </dgm:prSet>
      <dgm:spPr/>
      <dgm:t>
        <a:bodyPr/>
        <a:lstStyle/>
        <a:p>
          <a:endParaRPr lang="zh-CN" altLang="en-US"/>
        </a:p>
      </dgm:t>
    </dgm:pt>
    <dgm:pt modelId="{85F37941-9E08-4434-B35C-5566D9837A7B}" type="pres">
      <dgm:prSet presAssocID="{9543AA33-1403-4ED3-B724-2B2B6A5831FE}" presName="dummy" presStyleCnt="0"/>
      <dgm:spPr/>
    </dgm:pt>
    <dgm:pt modelId="{C5A7F57F-12F1-43E8-A044-4E0ACA198CEF}" type="pres">
      <dgm:prSet presAssocID="{320E825B-A504-42E0-B775-BBB0D65A1991}" presName="sibTrans" presStyleLbl="sibTrans2D1" presStyleIdx="5" presStyleCnt="9"/>
      <dgm:spPr/>
      <dgm:t>
        <a:bodyPr/>
        <a:lstStyle/>
        <a:p>
          <a:endParaRPr lang="zh-CN" altLang="en-US"/>
        </a:p>
      </dgm:t>
    </dgm:pt>
    <dgm:pt modelId="{5CFA430D-095C-4BDB-820D-B9F5B5AC0534}" type="pres">
      <dgm:prSet presAssocID="{02169502-EFA9-47B1-B822-FA2B966EC674}" presName="node" presStyleLbl="node1" presStyleIdx="6" presStyleCnt="9">
        <dgm:presLayoutVars>
          <dgm:bulletEnabled val="1"/>
        </dgm:presLayoutVars>
      </dgm:prSet>
      <dgm:spPr/>
      <dgm:t>
        <a:bodyPr/>
        <a:lstStyle/>
        <a:p>
          <a:endParaRPr lang="zh-CN" altLang="en-US"/>
        </a:p>
      </dgm:t>
    </dgm:pt>
    <dgm:pt modelId="{E1E290A7-A917-46F1-9BAF-25B2A3E1F707}" type="pres">
      <dgm:prSet presAssocID="{02169502-EFA9-47B1-B822-FA2B966EC674}" presName="dummy" presStyleCnt="0"/>
      <dgm:spPr/>
    </dgm:pt>
    <dgm:pt modelId="{BBA0E18D-425C-4045-929A-7B4D2CADCD04}" type="pres">
      <dgm:prSet presAssocID="{0867B470-7E67-4632-9279-00528E0156F3}" presName="sibTrans" presStyleLbl="sibTrans2D1" presStyleIdx="6" presStyleCnt="9"/>
      <dgm:spPr/>
      <dgm:t>
        <a:bodyPr/>
        <a:lstStyle/>
        <a:p>
          <a:endParaRPr lang="zh-CN" altLang="en-US"/>
        </a:p>
      </dgm:t>
    </dgm:pt>
    <dgm:pt modelId="{4A18D743-95A9-44A5-8AE7-156A73D996C7}" type="pres">
      <dgm:prSet presAssocID="{22AA1463-E55F-4185-B3BD-2C4651DB5AC0}" presName="node" presStyleLbl="node1" presStyleIdx="7" presStyleCnt="9">
        <dgm:presLayoutVars>
          <dgm:bulletEnabled val="1"/>
        </dgm:presLayoutVars>
      </dgm:prSet>
      <dgm:spPr/>
      <dgm:t>
        <a:bodyPr/>
        <a:lstStyle/>
        <a:p>
          <a:endParaRPr lang="zh-CN" altLang="en-US"/>
        </a:p>
      </dgm:t>
    </dgm:pt>
    <dgm:pt modelId="{C4A5BDCB-808F-47C7-8AAB-0054E11D7306}" type="pres">
      <dgm:prSet presAssocID="{22AA1463-E55F-4185-B3BD-2C4651DB5AC0}" presName="dummy" presStyleCnt="0"/>
      <dgm:spPr/>
    </dgm:pt>
    <dgm:pt modelId="{33547E94-BAAF-4C71-8D7E-ED655D6F1EB9}" type="pres">
      <dgm:prSet presAssocID="{887472F1-36BE-4717-99B4-838520A037B3}" presName="sibTrans" presStyleLbl="sibTrans2D1" presStyleIdx="7" presStyleCnt="9"/>
      <dgm:spPr/>
      <dgm:t>
        <a:bodyPr/>
        <a:lstStyle/>
        <a:p>
          <a:endParaRPr lang="zh-CN" altLang="en-US"/>
        </a:p>
      </dgm:t>
    </dgm:pt>
    <dgm:pt modelId="{04EF93F9-B13A-41F3-BD7B-7D4FD8C93F14}" type="pres">
      <dgm:prSet presAssocID="{C57B4515-A8FF-4ED0-B6AB-788FBF3BAAC5}" presName="node" presStyleLbl="node1" presStyleIdx="8" presStyleCnt="9">
        <dgm:presLayoutVars>
          <dgm:bulletEnabled val="1"/>
        </dgm:presLayoutVars>
      </dgm:prSet>
      <dgm:spPr/>
      <dgm:t>
        <a:bodyPr/>
        <a:lstStyle/>
        <a:p>
          <a:endParaRPr lang="zh-CN" altLang="en-US"/>
        </a:p>
      </dgm:t>
    </dgm:pt>
    <dgm:pt modelId="{F80D82C2-629E-497C-92F2-325A4A8610C8}" type="pres">
      <dgm:prSet presAssocID="{C57B4515-A8FF-4ED0-B6AB-788FBF3BAAC5}" presName="dummy" presStyleCnt="0"/>
      <dgm:spPr/>
    </dgm:pt>
    <dgm:pt modelId="{B733B297-20C4-4ADD-AC41-CE09953594DF}" type="pres">
      <dgm:prSet presAssocID="{D4B91A6D-EA9F-414B-B4AE-CB39E618D25B}" presName="sibTrans" presStyleLbl="sibTrans2D1" presStyleIdx="8" presStyleCnt="9"/>
      <dgm:spPr/>
      <dgm:t>
        <a:bodyPr/>
        <a:lstStyle/>
        <a:p>
          <a:endParaRPr lang="zh-CN" altLang="en-US"/>
        </a:p>
      </dgm:t>
    </dgm:pt>
  </dgm:ptLst>
  <dgm:cxnLst>
    <dgm:cxn modelId="{3EE404A7-72A8-4AAA-98AB-62BF5B0A932B}" srcId="{EF4ADC40-F7E7-45A3-8FB8-5E5D60E92063}" destId="{3EDB64C6-A723-4603-AC94-6A7F00E71D02}" srcOrd="3" destOrd="0" parTransId="{E5465F41-FD7F-4A37-A79D-5C59CFE2151F}" sibTransId="{7978B5B2-B8E1-41D0-8F81-99D0F3461575}"/>
    <dgm:cxn modelId="{4FD835A5-35C6-4D9B-8343-5EFDD986C486}" type="presOf" srcId="{EF4ADC40-F7E7-45A3-8FB8-5E5D60E92063}" destId="{64F15296-BAC9-4DB4-AF0F-E75CFCFFA08F}" srcOrd="0" destOrd="0" presId="urn:microsoft.com/office/officeart/2005/8/layout/radial6"/>
    <dgm:cxn modelId="{53ED6289-59AC-4D50-B6E3-3B60F2177C5E}" srcId="{EF4ADC40-F7E7-45A3-8FB8-5E5D60E92063}" destId="{22AA1463-E55F-4185-B3BD-2C4651DB5AC0}" srcOrd="7" destOrd="0" parTransId="{BC0E00F3-252C-4424-A094-244F0FF702D0}" sibTransId="{887472F1-36BE-4717-99B4-838520A037B3}"/>
    <dgm:cxn modelId="{E39D308E-E767-440E-86A2-3F35224C358B}" type="presOf" srcId="{02169502-EFA9-47B1-B822-FA2B966EC674}" destId="{5CFA430D-095C-4BDB-820D-B9F5B5AC0534}" srcOrd="0" destOrd="0" presId="urn:microsoft.com/office/officeart/2005/8/layout/radial6"/>
    <dgm:cxn modelId="{F05D87F2-D445-42BF-A8FE-92B5B859DB92}" type="presOf" srcId="{8FA6331F-2E37-4F65-9E84-E7B1B1054B13}" destId="{978169A8-3C5A-4E35-AC4C-09240AE59E07}" srcOrd="0" destOrd="0" presId="urn:microsoft.com/office/officeart/2005/8/layout/radial6"/>
    <dgm:cxn modelId="{5D9A5DF4-4FBD-48A1-BFA6-242EA362437C}" srcId="{C361EF0A-224E-4F18-93A7-3AB6C9BE4B03}" destId="{EF4ADC40-F7E7-45A3-8FB8-5E5D60E92063}" srcOrd="0" destOrd="0" parTransId="{153D866C-6DB6-4423-8097-BDA1DC0D6BC9}" sibTransId="{4B7BA103-A857-48E9-9A0A-D1C5D04DB860}"/>
    <dgm:cxn modelId="{35D55527-3B00-46FC-A72E-97D141ECE0FD}" type="presOf" srcId="{9543AA33-1403-4ED3-B724-2B2B6A5831FE}" destId="{AA6C4716-21A6-4596-A1E3-BD09863DB05C}" srcOrd="0" destOrd="0" presId="urn:microsoft.com/office/officeart/2005/8/layout/radial6"/>
    <dgm:cxn modelId="{510E00FF-0406-4732-B821-583DCB249328}" srcId="{EF4ADC40-F7E7-45A3-8FB8-5E5D60E92063}" destId="{9543AA33-1403-4ED3-B724-2B2B6A5831FE}" srcOrd="5" destOrd="0" parTransId="{E56C64EE-CBC3-4F98-B4E9-6CD67CE1484E}" sibTransId="{320E825B-A504-42E0-B775-BBB0D65A1991}"/>
    <dgm:cxn modelId="{ECF28B99-104A-4571-B57E-E0D16CA8BB7B}" type="presOf" srcId="{FC18F526-EB89-4B74-BDEE-C0913E8EB271}" destId="{2F9B94D2-2897-4DA8-A420-1409D066C94E}" srcOrd="0" destOrd="0" presId="urn:microsoft.com/office/officeart/2005/8/layout/radial6"/>
    <dgm:cxn modelId="{283FEBC0-DEDE-41F9-A125-CCB845F7F837}" type="presOf" srcId="{06F7EA2D-8713-4BDA-950D-17E10B4B5E6D}" destId="{61F1A527-8B5A-42AD-A2A6-57E9EBB2C678}" srcOrd="0" destOrd="0" presId="urn:microsoft.com/office/officeart/2005/8/layout/radial6"/>
    <dgm:cxn modelId="{53275022-79A3-48B2-9139-99232D2024F9}" type="presOf" srcId="{7C8FC5AE-0725-4DE3-ABC8-02CF0D332705}" destId="{6832F31A-EFA8-4287-A61B-07674105F5A8}" srcOrd="0" destOrd="0" presId="urn:microsoft.com/office/officeart/2005/8/layout/radial6"/>
    <dgm:cxn modelId="{0CD064A3-277C-453F-A9CE-3D0597A8DC00}" type="presOf" srcId="{22AA1463-E55F-4185-B3BD-2C4651DB5AC0}" destId="{4A18D743-95A9-44A5-8AE7-156A73D996C7}" srcOrd="0" destOrd="0" presId="urn:microsoft.com/office/officeart/2005/8/layout/radial6"/>
    <dgm:cxn modelId="{70C92477-B67D-4591-AB9A-B4C74D5D6F4A}" srcId="{EF4ADC40-F7E7-45A3-8FB8-5E5D60E92063}" destId="{C57B4515-A8FF-4ED0-B6AB-788FBF3BAAC5}" srcOrd="8" destOrd="0" parTransId="{69AE789B-784D-45DD-9252-BB729D1CA20D}" sibTransId="{D4B91A6D-EA9F-414B-B4AE-CB39E618D25B}"/>
    <dgm:cxn modelId="{6790AFE8-CA13-44F4-B621-62A63955EB72}" type="presOf" srcId="{3EDB64C6-A723-4603-AC94-6A7F00E71D02}" destId="{ECB18AD8-5CC0-425F-959C-B1EC51507DC6}" srcOrd="0" destOrd="0" presId="urn:microsoft.com/office/officeart/2005/8/layout/radial6"/>
    <dgm:cxn modelId="{79312E33-E199-404F-9A7B-A2A18EA67805}" type="presOf" srcId="{C57B4515-A8FF-4ED0-B6AB-788FBF3BAAC5}" destId="{04EF93F9-B13A-41F3-BD7B-7D4FD8C93F14}" srcOrd="0" destOrd="0" presId="urn:microsoft.com/office/officeart/2005/8/layout/radial6"/>
    <dgm:cxn modelId="{D702C06C-6C72-4297-86C4-E41B7D0DB0C3}" type="presOf" srcId="{C361EF0A-224E-4F18-93A7-3AB6C9BE4B03}" destId="{93162D09-6C32-4352-893F-D915A0B8288C}" srcOrd="0" destOrd="0" presId="urn:microsoft.com/office/officeart/2005/8/layout/radial6"/>
    <dgm:cxn modelId="{29897F62-54FB-4D7D-AA1B-DA64D5519D77}" srcId="{EF4ADC40-F7E7-45A3-8FB8-5E5D60E92063}" destId="{06F7EA2D-8713-4BDA-950D-17E10B4B5E6D}" srcOrd="4" destOrd="0" parTransId="{8CEAE73F-5370-465B-B05D-545050201F00}" sibTransId="{FC18F526-EB89-4B74-BDEE-C0913E8EB271}"/>
    <dgm:cxn modelId="{C44DAE87-547A-4F81-80C8-3061EB42FA36}" srcId="{EF4ADC40-F7E7-45A3-8FB8-5E5D60E92063}" destId="{4C6A3F93-6309-4A20-AA3B-F93EFEA53AA5}" srcOrd="2" destOrd="0" parTransId="{355D6FD3-444F-4A12-A026-24B1B4B64810}" sibTransId="{0473A404-16B1-442A-8BBD-CBFA9BFC59A6}"/>
    <dgm:cxn modelId="{603C18E2-40D4-48C4-BE6C-A7BDA3C09404}" type="presOf" srcId="{F8F42597-750A-4335-8FC5-F18E87D67594}" destId="{92BA5975-85D0-4E52-94F6-F061ACDE57EE}" srcOrd="0" destOrd="0" presId="urn:microsoft.com/office/officeart/2005/8/layout/radial6"/>
    <dgm:cxn modelId="{A065F942-6894-4FC9-B3F9-A82C93E4047A}" type="presOf" srcId="{320E825B-A504-42E0-B775-BBB0D65A1991}" destId="{C5A7F57F-12F1-43E8-A044-4E0ACA198CEF}" srcOrd="0" destOrd="0" presId="urn:microsoft.com/office/officeart/2005/8/layout/radial6"/>
    <dgm:cxn modelId="{2E5D081A-98B1-4AB8-99B7-BC0EDBDC498D}" type="presOf" srcId="{7978B5B2-B8E1-41D0-8F81-99D0F3461575}" destId="{605B4FF3-875B-4C2B-B592-8B020FEBC1F9}" srcOrd="0" destOrd="0" presId="urn:microsoft.com/office/officeart/2005/8/layout/radial6"/>
    <dgm:cxn modelId="{7A9D34D3-482E-44CE-977D-EB29E365CE32}" type="presOf" srcId="{F78F34FE-D9D8-4FD5-81C3-2484C7C54E56}" destId="{A3D7C035-E748-439A-AE9F-D866C25F415D}" srcOrd="0" destOrd="0" presId="urn:microsoft.com/office/officeart/2005/8/layout/radial6"/>
    <dgm:cxn modelId="{EFFF602B-1EF0-4BA1-9A1D-95B7A0C39DF2}" type="presOf" srcId="{887472F1-36BE-4717-99B4-838520A037B3}" destId="{33547E94-BAAF-4C71-8D7E-ED655D6F1EB9}" srcOrd="0" destOrd="0" presId="urn:microsoft.com/office/officeart/2005/8/layout/radial6"/>
    <dgm:cxn modelId="{EE5B9487-02CB-404F-B314-795D08FB4B3F}" srcId="{EF4ADC40-F7E7-45A3-8FB8-5E5D60E92063}" destId="{7C8FC5AE-0725-4DE3-ABC8-02CF0D332705}" srcOrd="1" destOrd="0" parTransId="{684D95AE-0E34-465D-9754-852571488E28}" sibTransId="{F78F34FE-D9D8-4FD5-81C3-2484C7C54E56}"/>
    <dgm:cxn modelId="{F05DC409-048C-4DE0-8930-47260157D84E}" type="presOf" srcId="{4C6A3F93-6309-4A20-AA3B-F93EFEA53AA5}" destId="{1361C831-6C2C-48A8-A8FC-55B0AB623C03}" srcOrd="0" destOrd="0" presId="urn:microsoft.com/office/officeart/2005/8/layout/radial6"/>
    <dgm:cxn modelId="{827F0865-AE6B-4003-ACB1-EDB818E2B2EA}" srcId="{EF4ADC40-F7E7-45A3-8FB8-5E5D60E92063}" destId="{02169502-EFA9-47B1-B822-FA2B966EC674}" srcOrd="6" destOrd="0" parTransId="{95A04D9E-10A9-4B68-980F-4A69BF1C952D}" sibTransId="{0867B470-7E67-4632-9279-00528E0156F3}"/>
    <dgm:cxn modelId="{2D2E2BDC-8675-41C7-B34B-841BDAEBBFEE}" srcId="{EF4ADC40-F7E7-45A3-8FB8-5E5D60E92063}" destId="{8FA6331F-2E37-4F65-9E84-E7B1B1054B13}" srcOrd="0" destOrd="0" parTransId="{0B0B2D3B-7299-4CD4-9888-973A89998A60}" sibTransId="{F8F42597-750A-4335-8FC5-F18E87D67594}"/>
    <dgm:cxn modelId="{4658ADE1-0BAB-47AE-AF25-5BC5F325FA68}" type="presOf" srcId="{0473A404-16B1-442A-8BBD-CBFA9BFC59A6}" destId="{9E7839E6-BD61-480B-9F3C-9575B9184D0C}" srcOrd="0" destOrd="0" presId="urn:microsoft.com/office/officeart/2005/8/layout/radial6"/>
    <dgm:cxn modelId="{A26AF077-76D3-45F5-A8A9-26A5516E3337}" type="presOf" srcId="{D4B91A6D-EA9F-414B-B4AE-CB39E618D25B}" destId="{B733B297-20C4-4ADD-AC41-CE09953594DF}" srcOrd="0" destOrd="0" presId="urn:microsoft.com/office/officeart/2005/8/layout/radial6"/>
    <dgm:cxn modelId="{C975D2BA-2376-4300-853D-5E49378EDF79}" type="presOf" srcId="{0867B470-7E67-4632-9279-00528E0156F3}" destId="{BBA0E18D-425C-4045-929A-7B4D2CADCD04}" srcOrd="0" destOrd="0" presId="urn:microsoft.com/office/officeart/2005/8/layout/radial6"/>
    <dgm:cxn modelId="{6D942A44-28E1-4353-B0DB-EE19873A3A97}" type="presParOf" srcId="{93162D09-6C32-4352-893F-D915A0B8288C}" destId="{64F15296-BAC9-4DB4-AF0F-E75CFCFFA08F}" srcOrd="0" destOrd="0" presId="urn:microsoft.com/office/officeart/2005/8/layout/radial6"/>
    <dgm:cxn modelId="{EF7282DE-B105-4847-80A3-31D28EF1E8DA}" type="presParOf" srcId="{93162D09-6C32-4352-893F-D915A0B8288C}" destId="{978169A8-3C5A-4E35-AC4C-09240AE59E07}" srcOrd="1" destOrd="0" presId="urn:microsoft.com/office/officeart/2005/8/layout/radial6"/>
    <dgm:cxn modelId="{29B71F9D-F5EF-4796-9363-FCDEE8FDF9B9}" type="presParOf" srcId="{93162D09-6C32-4352-893F-D915A0B8288C}" destId="{223FE075-89D4-411A-8CDC-452B7C795C65}" srcOrd="2" destOrd="0" presId="urn:microsoft.com/office/officeart/2005/8/layout/radial6"/>
    <dgm:cxn modelId="{8B2B9910-3A94-4A40-A8AB-81CA170544D9}" type="presParOf" srcId="{93162D09-6C32-4352-893F-D915A0B8288C}" destId="{92BA5975-85D0-4E52-94F6-F061ACDE57EE}" srcOrd="3" destOrd="0" presId="urn:microsoft.com/office/officeart/2005/8/layout/radial6"/>
    <dgm:cxn modelId="{A34F501B-EC81-4E75-9DF6-14D4B0FF0AC1}" type="presParOf" srcId="{93162D09-6C32-4352-893F-D915A0B8288C}" destId="{6832F31A-EFA8-4287-A61B-07674105F5A8}" srcOrd="4" destOrd="0" presId="urn:microsoft.com/office/officeart/2005/8/layout/radial6"/>
    <dgm:cxn modelId="{32FAE55D-D7AD-4E28-9532-A2A10888FC36}" type="presParOf" srcId="{93162D09-6C32-4352-893F-D915A0B8288C}" destId="{E7E9BEF7-EC09-4116-BB5A-A0EF77EB60A3}" srcOrd="5" destOrd="0" presId="urn:microsoft.com/office/officeart/2005/8/layout/radial6"/>
    <dgm:cxn modelId="{3112DE3C-E151-4BE8-97BC-03900DF1F74E}" type="presParOf" srcId="{93162D09-6C32-4352-893F-D915A0B8288C}" destId="{A3D7C035-E748-439A-AE9F-D866C25F415D}" srcOrd="6" destOrd="0" presId="urn:microsoft.com/office/officeart/2005/8/layout/radial6"/>
    <dgm:cxn modelId="{2E44A99A-21D5-4C22-9DC3-9EEC01E63C1C}" type="presParOf" srcId="{93162D09-6C32-4352-893F-D915A0B8288C}" destId="{1361C831-6C2C-48A8-A8FC-55B0AB623C03}" srcOrd="7" destOrd="0" presId="urn:microsoft.com/office/officeart/2005/8/layout/radial6"/>
    <dgm:cxn modelId="{C30E1CD8-D51E-4CA9-9F68-C52640C5654A}" type="presParOf" srcId="{93162D09-6C32-4352-893F-D915A0B8288C}" destId="{DAD97687-DACF-477E-A09C-3C59888BC071}" srcOrd="8" destOrd="0" presId="urn:microsoft.com/office/officeart/2005/8/layout/radial6"/>
    <dgm:cxn modelId="{37B49EAB-25FF-4037-BC58-C3CC6D17246B}" type="presParOf" srcId="{93162D09-6C32-4352-893F-D915A0B8288C}" destId="{9E7839E6-BD61-480B-9F3C-9575B9184D0C}" srcOrd="9" destOrd="0" presId="urn:microsoft.com/office/officeart/2005/8/layout/radial6"/>
    <dgm:cxn modelId="{102FA209-D9C4-46AC-AD58-CFC555AAF96E}" type="presParOf" srcId="{93162D09-6C32-4352-893F-D915A0B8288C}" destId="{ECB18AD8-5CC0-425F-959C-B1EC51507DC6}" srcOrd="10" destOrd="0" presId="urn:microsoft.com/office/officeart/2005/8/layout/radial6"/>
    <dgm:cxn modelId="{68A77AAF-F9B8-4502-AA42-1F7D762D5683}" type="presParOf" srcId="{93162D09-6C32-4352-893F-D915A0B8288C}" destId="{6F788468-11C3-4249-A2BF-78A61B72439B}" srcOrd="11" destOrd="0" presId="urn:microsoft.com/office/officeart/2005/8/layout/radial6"/>
    <dgm:cxn modelId="{72E94B8E-5DB1-457D-A690-72ED5AC3ED05}" type="presParOf" srcId="{93162D09-6C32-4352-893F-D915A0B8288C}" destId="{605B4FF3-875B-4C2B-B592-8B020FEBC1F9}" srcOrd="12" destOrd="0" presId="urn:microsoft.com/office/officeart/2005/8/layout/radial6"/>
    <dgm:cxn modelId="{E5030452-B0AE-4907-9005-9C361E2656A2}" type="presParOf" srcId="{93162D09-6C32-4352-893F-D915A0B8288C}" destId="{61F1A527-8B5A-42AD-A2A6-57E9EBB2C678}" srcOrd="13" destOrd="0" presId="urn:microsoft.com/office/officeart/2005/8/layout/radial6"/>
    <dgm:cxn modelId="{69DA58CF-A029-4900-AF56-66E896B79CF6}" type="presParOf" srcId="{93162D09-6C32-4352-893F-D915A0B8288C}" destId="{B4803111-56A8-43F2-80A5-CFB7A38066C1}" srcOrd="14" destOrd="0" presId="urn:microsoft.com/office/officeart/2005/8/layout/radial6"/>
    <dgm:cxn modelId="{79D9C5FD-1499-4856-BFD7-07BCE0BC7E06}" type="presParOf" srcId="{93162D09-6C32-4352-893F-D915A0B8288C}" destId="{2F9B94D2-2897-4DA8-A420-1409D066C94E}" srcOrd="15" destOrd="0" presId="urn:microsoft.com/office/officeart/2005/8/layout/radial6"/>
    <dgm:cxn modelId="{6C9A1E69-45BF-4657-A3D4-D2F26DF2E9BC}" type="presParOf" srcId="{93162D09-6C32-4352-893F-D915A0B8288C}" destId="{AA6C4716-21A6-4596-A1E3-BD09863DB05C}" srcOrd="16" destOrd="0" presId="urn:microsoft.com/office/officeart/2005/8/layout/radial6"/>
    <dgm:cxn modelId="{B02CD680-AFBC-4D87-B57A-412B4023A6B9}" type="presParOf" srcId="{93162D09-6C32-4352-893F-D915A0B8288C}" destId="{85F37941-9E08-4434-B35C-5566D9837A7B}" srcOrd="17" destOrd="0" presId="urn:microsoft.com/office/officeart/2005/8/layout/radial6"/>
    <dgm:cxn modelId="{7BCDE6BE-E876-47A6-9755-EB931A1E7981}" type="presParOf" srcId="{93162D09-6C32-4352-893F-D915A0B8288C}" destId="{C5A7F57F-12F1-43E8-A044-4E0ACA198CEF}" srcOrd="18" destOrd="0" presId="urn:microsoft.com/office/officeart/2005/8/layout/radial6"/>
    <dgm:cxn modelId="{2CC31196-4A54-4C41-8746-F4978794848C}" type="presParOf" srcId="{93162D09-6C32-4352-893F-D915A0B8288C}" destId="{5CFA430D-095C-4BDB-820D-B9F5B5AC0534}" srcOrd="19" destOrd="0" presId="urn:microsoft.com/office/officeart/2005/8/layout/radial6"/>
    <dgm:cxn modelId="{99F1DBB5-38A0-4165-AAC3-E12C82EBCF1B}" type="presParOf" srcId="{93162D09-6C32-4352-893F-D915A0B8288C}" destId="{E1E290A7-A917-46F1-9BAF-25B2A3E1F707}" srcOrd="20" destOrd="0" presId="urn:microsoft.com/office/officeart/2005/8/layout/radial6"/>
    <dgm:cxn modelId="{0640FF22-3C02-4DFA-B867-229F94CCEF01}" type="presParOf" srcId="{93162D09-6C32-4352-893F-D915A0B8288C}" destId="{BBA0E18D-425C-4045-929A-7B4D2CADCD04}" srcOrd="21" destOrd="0" presId="urn:microsoft.com/office/officeart/2005/8/layout/radial6"/>
    <dgm:cxn modelId="{3A932971-7515-41BD-9006-2BB24E59F985}" type="presParOf" srcId="{93162D09-6C32-4352-893F-D915A0B8288C}" destId="{4A18D743-95A9-44A5-8AE7-156A73D996C7}" srcOrd="22" destOrd="0" presId="urn:microsoft.com/office/officeart/2005/8/layout/radial6"/>
    <dgm:cxn modelId="{5083242D-A7B8-4CCB-8F2A-912813EAEA26}" type="presParOf" srcId="{93162D09-6C32-4352-893F-D915A0B8288C}" destId="{C4A5BDCB-808F-47C7-8AAB-0054E11D7306}" srcOrd="23" destOrd="0" presId="urn:microsoft.com/office/officeart/2005/8/layout/radial6"/>
    <dgm:cxn modelId="{A4609452-1E6D-49FD-9154-DCDD9500993A}" type="presParOf" srcId="{93162D09-6C32-4352-893F-D915A0B8288C}" destId="{33547E94-BAAF-4C71-8D7E-ED655D6F1EB9}" srcOrd="24" destOrd="0" presId="urn:microsoft.com/office/officeart/2005/8/layout/radial6"/>
    <dgm:cxn modelId="{AB3F8B84-6026-44D9-8A98-8BFAC800BC62}" type="presParOf" srcId="{93162D09-6C32-4352-893F-D915A0B8288C}" destId="{04EF93F9-B13A-41F3-BD7B-7D4FD8C93F14}" srcOrd="25" destOrd="0" presId="urn:microsoft.com/office/officeart/2005/8/layout/radial6"/>
    <dgm:cxn modelId="{E1B0F420-5991-41F2-993C-E937F6194487}" type="presParOf" srcId="{93162D09-6C32-4352-893F-D915A0B8288C}" destId="{F80D82C2-629E-497C-92F2-325A4A8610C8}" srcOrd="26" destOrd="0" presId="urn:microsoft.com/office/officeart/2005/8/layout/radial6"/>
    <dgm:cxn modelId="{F6CCE763-68B8-453B-B642-DE691061A51D}" type="presParOf" srcId="{93162D09-6C32-4352-893F-D915A0B8288C}" destId="{B733B297-20C4-4ADD-AC41-CE09953594DF}" srcOrd="27"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4C812D-22CA-496C-AD6C-421EC03A5E32}">
      <dsp:nvSpPr>
        <dsp:cNvPr id="0" name=""/>
        <dsp:cNvSpPr/>
      </dsp:nvSpPr>
      <dsp:spPr>
        <a:xfrm rot="5400000">
          <a:off x="-160690" y="165186"/>
          <a:ext cx="1071267" cy="749887"/>
        </a:xfrm>
        <a:prstGeom prst="chevron">
          <a:avLst/>
        </a:prstGeom>
        <a:solidFill>
          <a:schemeClr val="accent3">
            <a:lumMod val="50000"/>
          </a:schemeClr>
        </a:solidFill>
        <a:ln w="19050" cap="flat" cmpd="sng" algn="ctr">
          <a:solidFill>
            <a:schemeClr val="accent3">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kern="1200" dirty="0">
              <a:latin typeface="+mj-ea"/>
              <a:ea typeface="+mj-ea"/>
            </a:rPr>
            <a:t>1</a:t>
          </a:r>
          <a:endParaRPr lang="zh-CN" altLang="en-US" sz="1800" kern="1200" dirty="0">
            <a:latin typeface="+mj-ea"/>
            <a:ea typeface="+mj-ea"/>
          </a:endParaRPr>
        </a:p>
      </dsp:txBody>
      <dsp:txXfrm rot="-5400000">
        <a:off x="1" y="379440"/>
        <a:ext cx="749887" cy="321380"/>
      </dsp:txXfrm>
    </dsp:sp>
    <dsp:sp modelId="{B7A64436-B220-4D9B-B06D-FA7A01B8A8A7}">
      <dsp:nvSpPr>
        <dsp:cNvPr id="0" name=""/>
        <dsp:cNvSpPr/>
      </dsp:nvSpPr>
      <dsp:spPr>
        <a:xfrm rot="5400000">
          <a:off x="4739818" y="-3976406"/>
          <a:ext cx="696689" cy="8676552"/>
        </a:xfrm>
        <a:prstGeom prst="round2SameRect">
          <a:avLst/>
        </a:prstGeom>
        <a:solidFill>
          <a:schemeClr val="lt1">
            <a:alpha val="90000"/>
            <a:hueOff val="0"/>
            <a:satOff val="0"/>
            <a:lumOff val="0"/>
            <a:alphaOff val="0"/>
          </a:schemeClr>
        </a:solidFill>
        <a:ln w="1905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kern="1200" dirty="0">
              <a:latin typeface="+mj-ea"/>
              <a:ea typeface="+mj-ea"/>
            </a:rPr>
            <a:t>边缘计算概述</a:t>
          </a:r>
        </a:p>
      </dsp:txBody>
      <dsp:txXfrm rot="-5400000">
        <a:off x="749887" y="47535"/>
        <a:ext cx="8642542" cy="628669"/>
      </dsp:txXfrm>
    </dsp:sp>
    <dsp:sp modelId="{1396C861-630C-4D00-A6AA-454AE5CBE8F2}">
      <dsp:nvSpPr>
        <dsp:cNvPr id="0" name=""/>
        <dsp:cNvSpPr/>
      </dsp:nvSpPr>
      <dsp:spPr>
        <a:xfrm rot="5400000">
          <a:off x="-160690" y="1119257"/>
          <a:ext cx="1071267" cy="749887"/>
        </a:xfrm>
        <a:prstGeom prst="chevron">
          <a:avLst/>
        </a:prstGeom>
        <a:solidFill>
          <a:srgbClr val="9BBB59">
            <a:lumMod val="50000"/>
          </a:srgbClr>
        </a:solidFill>
        <a:ln w="19050" cap="flat" cmpd="sng" algn="ctr">
          <a:solidFill>
            <a:srgbClr val="9BBB59">
              <a:lumMod val="5000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solidFill>
                <a:prstClr val="white"/>
              </a:solidFill>
              <a:latin typeface="+mj-ea"/>
              <a:ea typeface="+mj-ea"/>
              <a:cs typeface="+mn-cs"/>
            </a:rPr>
            <a:t>2</a:t>
          </a:r>
          <a:endParaRPr lang="zh-CN" altLang="en-US" sz="1800" kern="1200" dirty="0">
            <a:solidFill>
              <a:prstClr val="white"/>
            </a:solidFill>
            <a:latin typeface="+mj-ea"/>
            <a:ea typeface="+mj-ea"/>
            <a:cs typeface="+mn-cs"/>
          </a:endParaRPr>
        </a:p>
      </dsp:txBody>
      <dsp:txXfrm rot="-5400000">
        <a:off x="1" y="1333511"/>
        <a:ext cx="749887" cy="321380"/>
      </dsp:txXfrm>
    </dsp:sp>
    <dsp:sp modelId="{8AFC9EF8-072D-421C-8D88-55C9DE9DE767}">
      <dsp:nvSpPr>
        <dsp:cNvPr id="0" name=""/>
        <dsp:cNvSpPr/>
      </dsp:nvSpPr>
      <dsp:spPr>
        <a:xfrm rot="5400000">
          <a:off x="4740001" y="-3031547"/>
          <a:ext cx="696323" cy="8676552"/>
        </a:xfrm>
        <a:prstGeom prst="round2SameRect">
          <a:avLst/>
        </a:prstGeom>
        <a:solidFill>
          <a:schemeClr val="lt1">
            <a:alpha val="90000"/>
            <a:hueOff val="0"/>
            <a:satOff val="0"/>
            <a:lumOff val="0"/>
            <a:alphaOff val="0"/>
          </a:schemeClr>
        </a:solidFill>
        <a:ln w="1905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kern="1200" dirty="0">
              <a:latin typeface="+mj-ea"/>
              <a:ea typeface="+mj-ea"/>
            </a:rPr>
            <a:t>边缘计算架构</a:t>
          </a:r>
        </a:p>
      </dsp:txBody>
      <dsp:txXfrm rot="-5400000">
        <a:off x="749887" y="992559"/>
        <a:ext cx="8642560" cy="628339"/>
      </dsp:txXfrm>
    </dsp:sp>
    <dsp:sp modelId="{C101C14B-9B51-41FF-BADE-AE3E1A83BDD9}">
      <dsp:nvSpPr>
        <dsp:cNvPr id="0" name=""/>
        <dsp:cNvSpPr/>
      </dsp:nvSpPr>
      <dsp:spPr>
        <a:xfrm rot="5400000">
          <a:off x="-160690" y="2073328"/>
          <a:ext cx="1071267" cy="749887"/>
        </a:xfrm>
        <a:prstGeom prst="chevron">
          <a:avLst/>
        </a:prstGeom>
        <a:solidFill>
          <a:srgbClr val="9BBB59">
            <a:lumMod val="50000"/>
          </a:srgbClr>
        </a:solidFill>
        <a:ln w="19050" cap="flat" cmpd="sng" algn="ctr">
          <a:solidFill>
            <a:srgbClr val="9BBB59">
              <a:lumMod val="5000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solidFill>
                <a:prstClr val="white"/>
              </a:solidFill>
              <a:latin typeface="+mj-ea"/>
              <a:ea typeface="+mj-ea"/>
              <a:cs typeface="+mn-cs"/>
            </a:rPr>
            <a:t>3</a:t>
          </a:r>
          <a:endParaRPr lang="zh-CN" altLang="en-US" sz="1800" kern="1200" dirty="0">
            <a:solidFill>
              <a:prstClr val="white"/>
            </a:solidFill>
            <a:latin typeface="+mj-ea"/>
            <a:ea typeface="+mj-ea"/>
            <a:cs typeface="+mn-cs"/>
          </a:endParaRPr>
        </a:p>
      </dsp:txBody>
      <dsp:txXfrm rot="-5400000">
        <a:off x="1" y="2287582"/>
        <a:ext cx="749887" cy="321380"/>
      </dsp:txXfrm>
    </dsp:sp>
    <dsp:sp modelId="{7529F172-69A5-4285-99F4-2E59AB1A9C38}">
      <dsp:nvSpPr>
        <dsp:cNvPr id="0" name=""/>
        <dsp:cNvSpPr/>
      </dsp:nvSpPr>
      <dsp:spPr>
        <a:xfrm rot="5400000">
          <a:off x="4740001" y="-2077476"/>
          <a:ext cx="696323" cy="8676552"/>
        </a:xfrm>
        <a:prstGeom prst="round2SameRect">
          <a:avLst/>
        </a:prstGeom>
        <a:solidFill>
          <a:schemeClr val="lt1">
            <a:alpha val="90000"/>
            <a:hueOff val="0"/>
            <a:satOff val="0"/>
            <a:lumOff val="0"/>
            <a:alphaOff val="0"/>
          </a:schemeClr>
        </a:solidFill>
        <a:ln w="1905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kern="1200" dirty="0">
              <a:latin typeface="+mj-ea"/>
              <a:ea typeface="+mj-ea"/>
            </a:rPr>
            <a:t>微云（</a:t>
          </a:r>
          <a:r>
            <a:rPr lang="en-US" altLang="zh-CN" sz="3200" kern="1200" dirty="0">
              <a:latin typeface="+mj-ea"/>
              <a:ea typeface="+mj-ea"/>
            </a:rPr>
            <a:t>Cloudlet</a:t>
          </a:r>
          <a:r>
            <a:rPr lang="zh-CN" altLang="en-US" sz="3200" kern="1200" dirty="0">
              <a:latin typeface="+mj-ea"/>
              <a:ea typeface="+mj-ea"/>
            </a:rPr>
            <a:t>）</a:t>
          </a:r>
        </a:p>
      </dsp:txBody>
      <dsp:txXfrm rot="-5400000">
        <a:off x="749887" y="1946630"/>
        <a:ext cx="8642560" cy="628339"/>
      </dsp:txXfrm>
    </dsp:sp>
    <dsp:sp modelId="{8B337D25-C2B4-405B-BFFD-FF832A548304}">
      <dsp:nvSpPr>
        <dsp:cNvPr id="0" name=""/>
        <dsp:cNvSpPr/>
      </dsp:nvSpPr>
      <dsp:spPr>
        <a:xfrm rot="5400000">
          <a:off x="-160690" y="3027399"/>
          <a:ext cx="1071267" cy="749887"/>
        </a:xfrm>
        <a:prstGeom prst="chevron">
          <a:avLst/>
        </a:prstGeom>
        <a:solidFill>
          <a:srgbClr val="9BBB59">
            <a:lumMod val="50000"/>
          </a:srgbClr>
        </a:solidFill>
        <a:ln w="19050" cap="flat" cmpd="sng" algn="ctr">
          <a:solidFill>
            <a:srgbClr val="9BBB59">
              <a:lumMod val="5000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solidFill>
                <a:prstClr val="white"/>
              </a:solidFill>
              <a:latin typeface="+mj-ea"/>
              <a:ea typeface="+mj-ea"/>
              <a:cs typeface="+mn-cs"/>
            </a:rPr>
            <a:t>4</a:t>
          </a:r>
          <a:endParaRPr lang="zh-CN" altLang="en-US" sz="1800" kern="1200" dirty="0">
            <a:solidFill>
              <a:prstClr val="white"/>
            </a:solidFill>
            <a:latin typeface="+mj-ea"/>
            <a:ea typeface="+mj-ea"/>
            <a:cs typeface="+mn-cs"/>
          </a:endParaRPr>
        </a:p>
      </dsp:txBody>
      <dsp:txXfrm rot="-5400000">
        <a:off x="1" y="3241653"/>
        <a:ext cx="749887" cy="321380"/>
      </dsp:txXfrm>
    </dsp:sp>
    <dsp:sp modelId="{1C75BFF7-19C3-4A30-920C-073BEA76FE05}">
      <dsp:nvSpPr>
        <dsp:cNvPr id="0" name=""/>
        <dsp:cNvSpPr/>
      </dsp:nvSpPr>
      <dsp:spPr>
        <a:xfrm rot="5400000">
          <a:off x="4740001" y="-1123405"/>
          <a:ext cx="696323" cy="8676552"/>
        </a:xfrm>
        <a:prstGeom prst="round2SameRect">
          <a:avLst/>
        </a:prstGeom>
        <a:solidFill>
          <a:schemeClr val="lt1">
            <a:alpha val="90000"/>
            <a:hueOff val="0"/>
            <a:satOff val="0"/>
            <a:lumOff val="0"/>
            <a:alphaOff val="0"/>
          </a:schemeClr>
        </a:solidFill>
        <a:ln w="1905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kern="1200" dirty="0"/>
            <a:t>雾计算（</a:t>
          </a:r>
          <a:r>
            <a:rPr lang="en-US" altLang="zh-CN" sz="3200" kern="1200" dirty="0"/>
            <a:t>Fog Computing</a:t>
          </a:r>
          <a:r>
            <a:rPr lang="zh-CN" altLang="en-US" sz="3200" kern="1200" dirty="0"/>
            <a:t>）</a:t>
          </a:r>
          <a:endParaRPr lang="zh-CN" altLang="en-US" sz="3200" kern="1200" dirty="0">
            <a:latin typeface="+mj-ea"/>
            <a:ea typeface="+mj-ea"/>
          </a:endParaRPr>
        </a:p>
      </dsp:txBody>
      <dsp:txXfrm rot="-5400000">
        <a:off x="749887" y="2900701"/>
        <a:ext cx="8642560" cy="628339"/>
      </dsp:txXfrm>
    </dsp:sp>
    <dsp:sp modelId="{1342A84B-548E-4076-9E4B-8DAC6CBC019D}">
      <dsp:nvSpPr>
        <dsp:cNvPr id="0" name=""/>
        <dsp:cNvSpPr/>
      </dsp:nvSpPr>
      <dsp:spPr>
        <a:xfrm rot="5400000">
          <a:off x="-160690" y="3981470"/>
          <a:ext cx="1071267" cy="749887"/>
        </a:xfrm>
        <a:prstGeom prst="chevron">
          <a:avLst/>
        </a:prstGeom>
        <a:solidFill>
          <a:srgbClr val="9BBB59">
            <a:lumMod val="50000"/>
          </a:srgbClr>
        </a:solidFill>
        <a:ln w="19050" cap="flat" cmpd="sng" algn="ctr">
          <a:solidFill>
            <a:srgbClr val="9BBB59">
              <a:lumMod val="5000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solidFill>
                <a:prstClr val="white"/>
              </a:solidFill>
              <a:latin typeface="+mj-ea"/>
              <a:ea typeface="+mj-ea"/>
              <a:cs typeface="+mn-cs"/>
            </a:rPr>
            <a:t>5</a:t>
          </a:r>
          <a:endParaRPr lang="zh-CN" altLang="en-US" sz="1800" kern="1200" dirty="0">
            <a:solidFill>
              <a:prstClr val="white"/>
            </a:solidFill>
            <a:latin typeface="+mj-ea"/>
            <a:ea typeface="+mj-ea"/>
            <a:cs typeface="+mn-cs"/>
          </a:endParaRPr>
        </a:p>
      </dsp:txBody>
      <dsp:txXfrm rot="-5400000">
        <a:off x="1" y="4195724"/>
        <a:ext cx="749887" cy="321380"/>
      </dsp:txXfrm>
    </dsp:sp>
    <dsp:sp modelId="{ED1794AE-D07B-45A5-913D-760885C57839}">
      <dsp:nvSpPr>
        <dsp:cNvPr id="0" name=""/>
        <dsp:cNvSpPr/>
      </dsp:nvSpPr>
      <dsp:spPr>
        <a:xfrm rot="5400000">
          <a:off x="4740001" y="-169334"/>
          <a:ext cx="696323" cy="8676552"/>
        </a:xfrm>
        <a:prstGeom prst="round2SameRect">
          <a:avLst/>
        </a:prstGeom>
        <a:solidFill>
          <a:schemeClr val="lt1">
            <a:alpha val="90000"/>
            <a:hueOff val="0"/>
            <a:satOff val="0"/>
            <a:lumOff val="0"/>
            <a:alphaOff val="0"/>
          </a:schemeClr>
        </a:solidFill>
        <a:ln w="1905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altLang="zh-CN" sz="3200" kern="1200" dirty="0">
              <a:latin typeface="+mj-ea"/>
              <a:ea typeface="+mj-ea"/>
            </a:rPr>
            <a:t>C-RAN</a:t>
          </a:r>
          <a:endParaRPr lang="zh-CN" altLang="en-US" sz="3200" kern="1200" dirty="0">
            <a:latin typeface="+mj-ea"/>
            <a:ea typeface="+mj-ea"/>
          </a:endParaRPr>
        </a:p>
      </dsp:txBody>
      <dsp:txXfrm rot="-5400000">
        <a:off x="749887" y="3854772"/>
        <a:ext cx="8642560" cy="6283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39E6-BD61-480B-9F3C-9575B9184D0C}">
      <dsp:nvSpPr>
        <dsp:cNvPr id="0" name=""/>
        <dsp:cNvSpPr/>
      </dsp:nvSpPr>
      <dsp:spPr>
        <a:xfrm>
          <a:off x="1833742" y="668065"/>
          <a:ext cx="4460515" cy="4460515"/>
        </a:xfrm>
        <a:prstGeom prst="blockArc">
          <a:avLst>
            <a:gd name="adj1" fmla="val 9000000"/>
            <a:gd name="adj2" fmla="val 1620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3D7C035-E748-439A-AE9F-D866C25F415D}">
      <dsp:nvSpPr>
        <dsp:cNvPr id="0" name=""/>
        <dsp:cNvSpPr/>
      </dsp:nvSpPr>
      <dsp:spPr>
        <a:xfrm>
          <a:off x="1833742" y="668065"/>
          <a:ext cx="4460515" cy="4460515"/>
        </a:xfrm>
        <a:prstGeom prst="blockArc">
          <a:avLst>
            <a:gd name="adj1" fmla="val 1800000"/>
            <a:gd name="adj2" fmla="val 900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2BA5975-85D0-4E52-94F6-F061ACDE57EE}">
      <dsp:nvSpPr>
        <dsp:cNvPr id="0" name=""/>
        <dsp:cNvSpPr/>
      </dsp:nvSpPr>
      <dsp:spPr>
        <a:xfrm>
          <a:off x="1833742" y="668065"/>
          <a:ext cx="4460515" cy="4460515"/>
        </a:xfrm>
        <a:prstGeom prst="blockArc">
          <a:avLst>
            <a:gd name="adj1" fmla="val 16200000"/>
            <a:gd name="adj2" fmla="val 180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4F15296-BAC9-4DB4-AF0F-E75CFCFFA08F}">
      <dsp:nvSpPr>
        <dsp:cNvPr id="0" name=""/>
        <dsp:cNvSpPr/>
      </dsp:nvSpPr>
      <dsp:spPr>
        <a:xfrm>
          <a:off x="3038078" y="1806260"/>
          <a:ext cx="2051843" cy="205184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dirty="0">
              <a:solidFill>
                <a:schemeClr val="bg1"/>
              </a:solidFill>
              <a:latin typeface="Arial Narrow" pitchFamily="34" charset="0"/>
              <a:ea typeface="仿宋_GB2312" pitchFamily="49" charset="-122"/>
              <a:cs typeface="Arial" pitchFamily="34" charset="0"/>
            </a:rPr>
            <a:t>边缘计算</a:t>
          </a:r>
        </a:p>
        <a:p>
          <a:pPr lvl="0" algn="ctr" defTabSz="1200150">
            <a:lnSpc>
              <a:spcPct val="90000"/>
            </a:lnSpc>
            <a:spcBef>
              <a:spcPct val="0"/>
            </a:spcBef>
            <a:spcAft>
              <a:spcPct val="35000"/>
            </a:spcAft>
          </a:pPr>
          <a:r>
            <a:rPr lang="zh-CN" altLang="en-US" sz="2700" kern="1200" dirty="0">
              <a:solidFill>
                <a:schemeClr val="bg1"/>
              </a:solidFill>
              <a:latin typeface="Arial Narrow" pitchFamily="34" charset="0"/>
              <a:ea typeface="仿宋_GB2312" pitchFamily="49" charset="-122"/>
              <a:cs typeface="Arial" pitchFamily="34" charset="0"/>
            </a:rPr>
            <a:t>特征</a:t>
          </a:r>
          <a:endParaRPr lang="zh-CN" altLang="en-US" sz="2700" kern="1200" dirty="0"/>
        </a:p>
      </dsp:txBody>
      <dsp:txXfrm>
        <a:off x="3338563" y="2106745"/>
        <a:ext cx="1450873" cy="1450873"/>
      </dsp:txXfrm>
    </dsp:sp>
    <dsp:sp modelId="{978169A8-3C5A-4E35-AC4C-09240AE59E07}">
      <dsp:nvSpPr>
        <dsp:cNvPr id="0" name=""/>
        <dsp:cNvSpPr/>
      </dsp:nvSpPr>
      <dsp:spPr>
        <a:xfrm>
          <a:off x="3345854" y="1626"/>
          <a:ext cx="1436290" cy="143629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zh-CN" altLang="en-US" sz="2500" kern="1200" dirty="0">
              <a:solidFill>
                <a:schemeClr val="tx1"/>
              </a:solidFill>
              <a:latin typeface="Arial Narrow" pitchFamily="34" charset="0"/>
              <a:ea typeface="仿宋_GB2312" pitchFamily="49" charset="-122"/>
            </a:rPr>
            <a:t>开放性</a:t>
          </a:r>
          <a:endParaRPr lang="zh-CN" altLang="en-US" sz="2500" kern="1200" dirty="0">
            <a:solidFill>
              <a:schemeClr val="tx1"/>
            </a:solidFill>
          </a:endParaRPr>
        </a:p>
      </dsp:txBody>
      <dsp:txXfrm>
        <a:off x="3556194" y="211966"/>
        <a:ext cx="1015610" cy="1015610"/>
      </dsp:txXfrm>
    </dsp:sp>
    <dsp:sp modelId="{6832F31A-EFA8-4287-A61B-07674105F5A8}">
      <dsp:nvSpPr>
        <dsp:cNvPr id="0" name=""/>
        <dsp:cNvSpPr/>
      </dsp:nvSpPr>
      <dsp:spPr>
        <a:xfrm>
          <a:off x="5232535" y="3269453"/>
          <a:ext cx="1436290" cy="143629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zh-CN" altLang="en-US" sz="2500" kern="1200" dirty="0">
              <a:solidFill>
                <a:schemeClr val="tx1"/>
              </a:solidFill>
            </a:rPr>
            <a:t>弹性</a:t>
          </a:r>
        </a:p>
      </dsp:txBody>
      <dsp:txXfrm>
        <a:off x="5442875" y="3479793"/>
        <a:ext cx="1015610" cy="1015610"/>
      </dsp:txXfrm>
    </dsp:sp>
    <dsp:sp modelId="{1361C831-6C2C-48A8-A8FC-55B0AB623C03}">
      <dsp:nvSpPr>
        <dsp:cNvPr id="0" name=""/>
        <dsp:cNvSpPr/>
      </dsp:nvSpPr>
      <dsp:spPr>
        <a:xfrm>
          <a:off x="1459173" y="3269453"/>
          <a:ext cx="1436290" cy="143629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zh-CN" altLang="en-US" sz="2500" kern="1200" dirty="0">
              <a:solidFill>
                <a:schemeClr val="tx1"/>
              </a:solidFill>
            </a:rPr>
            <a:t>协作性</a:t>
          </a:r>
        </a:p>
      </dsp:txBody>
      <dsp:txXfrm>
        <a:off x="1669513" y="3479793"/>
        <a:ext cx="1015610" cy="10156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4EB48A-A293-45C9-BAD8-F4B89D2E5560}">
      <dsp:nvSpPr>
        <dsp:cNvPr id="0" name=""/>
        <dsp:cNvSpPr/>
      </dsp:nvSpPr>
      <dsp:spPr>
        <a:xfrm>
          <a:off x="8588" y="1015344"/>
          <a:ext cx="1112491" cy="198165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zh-CN" altLang="en-US" sz="1400" b="1" kern="1200" dirty="0">
              <a:latin typeface="+mj-ea"/>
              <a:ea typeface="+mj-ea"/>
            </a:rPr>
            <a:t>微云概念提出、</a:t>
          </a:r>
          <a:r>
            <a:rPr lang="en-US" altLang="zh-CN" sz="1400" b="1" kern="1200" dirty="0">
              <a:latin typeface="+mj-ea"/>
              <a:ea typeface="+mj-ea"/>
            </a:rPr>
            <a:t>C-RAN</a:t>
          </a:r>
          <a:r>
            <a:rPr lang="zh-CN" altLang="en-US" sz="1400" b="1" kern="1200" dirty="0">
              <a:latin typeface="+mj-ea"/>
              <a:ea typeface="+mj-ea"/>
            </a:rPr>
            <a:t>概念提出</a:t>
          </a:r>
        </a:p>
      </dsp:txBody>
      <dsp:txXfrm>
        <a:off x="41172" y="1047928"/>
        <a:ext cx="1047323" cy="1491846"/>
      </dsp:txXfrm>
    </dsp:sp>
    <dsp:sp modelId="{FC3EAFFA-20E6-4D40-B578-C44BA0FF71A4}">
      <dsp:nvSpPr>
        <dsp:cNvPr id="0" name=""/>
        <dsp:cNvSpPr/>
      </dsp:nvSpPr>
      <dsp:spPr>
        <a:xfrm>
          <a:off x="633741" y="2034954"/>
          <a:ext cx="1193145" cy="1193145"/>
        </a:xfrm>
        <a:prstGeom prst="leftCircularArrow">
          <a:avLst>
            <a:gd name="adj1" fmla="val 2740"/>
            <a:gd name="adj2" fmla="val 333968"/>
            <a:gd name="adj3" fmla="val 2853032"/>
            <a:gd name="adj4" fmla="val 9768042"/>
            <a:gd name="adj5" fmla="val 319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898F346-6DC4-49A8-BA3E-C5E7BC3048F9}">
      <dsp:nvSpPr>
        <dsp:cNvPr id="0" name=""/>
        <dsp:cNvSpPr/>
      </dsp:nvSpPr>
      <dsp:spPr>
        <a:xfrm>
          <a:off x="349130" y="2522968"/>
          <a:ext cx="690250" cy="27449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altLang="zh-CN" sz="1400" b="1" kern="1200" dirty="0">
              <a:latin typeface="+mj-ea"/>
              <a:ea typeface="+mj-ea"/>
            </a:rPr>
            <a:t>2009</a:t>
          </a:r>
          <a:endParaRPr lang="zh-CN" altLang="en-US" sz="1400" b="1" kern="1200" dirty="0">
            <a:latin typeface="+mj-ea"/>
            <a:ea typeface="+mj-ea"/>
          </a:endParaRPr>
        </a:p>
      </dsp:txBody>
      <dsp:txXfrm>
        <a:off x="357170" y="2531008"/>
        <a:ext cx="674170" cy="258410"/>
      </dsp:txXfrm>
    </dsp:sp>
    <dsp:sp modelId="{F7988BCD-B64E-4764-8F04-7D6B802450C0}">
      <dsp:nvSpPr>
        <dsp:cNvPr id="0" name=""/>
        <dsp:cNvSpPr/>
      </dsp:nvSpPr>
      <dsp:spPr>
        <a:xfrm>
          <a:off x="1276773" y="1785965"/>
          <a:ext cx="1077819" cy="151441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zh-CN" altLang="en-US" sz="1400" b="1" kern="1200" dirty="0">
              <a:latin typeface="+mj-ea"/>
              <a:ea typeface="+mj-ea"/>
            </a:rPr>
            <a:t>雾计算概念首次提出</a:t>
          </a:r>
        </a:p>
      </dsp:txBody>
      <dsp:txXfrm>
        <a:off x="1308341" y="2142051"/>
        <a:ext cx="1014683" cy="1126760"/>
      </dsp:txXfrm>
    </dsp:sp>
    <dsp:sp modelId="{D8E3DB8F-2143-4EE6-A170-0727578BBF55}">
      <dsp:nvSpPr>
        <dsp:cNvPr id="0" name=""/>
        <dsp:cNvSpPr/>
      </dsp:nvSpPr>
      <dsp:spPr>
        <a:xfrm>
          <a:off x="1820512" y="1491557"/>
          <a:ext cx="1463815" cy="1463815"/>
        </a:xfrm>
        <a:prstGeom prst="circularArrow">
          <a:avLst>
            <a:gd name="adj1" fmla="val 2234"/>
            <a:gd name="adj2" fmla="val 269037"/>
            <a:gd name="adj3" fmla="val 19538648"/>
            <a:gd name="adj4" fmla="val 12558706"/>
            <a:gd name="adj5" fmla="val 260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5A38B84-545F-43F3-8FCE-9A31391F5685}">
      <dsp:nvSpPr>
        <dsp:cNvPr id="0" name=""/>
        <dsp:cNvSpPr/>
      </dsp:nvSpPr>
      <dsp:spPr>
        <a:xfrm>
          <a:off x="1599979" y="1882491"/>
          <a:ext cx="690250" cy="27449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altLang="zh-CN" sz="1400" b="1" kern="1200" dirty="0">
              <a:latin typeface="+mj-ea"/>
              <a:ea typeface="+mj-ea"/>
            </a:rPr>
            <a:t>2011</a:t>
          </a:r>
          <a:endParaRPr lang="zh-CN" altLang="en-US" sz="1400" b="1" kern="1200" dirty="0">
            <a:latin typeface="+mj-ea"/>
            <a:ea typeface="+mj-ea"/>
          </a:endParaRPr>
        </a:p>
      </dsp:txBody>
      <dsp:txXfrm>
        <a:off x="1608019" y="1890531"/>
        <a:ext cx="674170" cy="258410"/>
      </dsp:txXfrm>
    </dsp:sp>
    <dsp:sp modelId="{3A72C737-1DFD-41D1-92AA-B0E0BBCEE119}">
      <dsp:nvSpPr>
        <dsp:cNvPr id="0" name=""/>
        <dsp:cNvSpPr/>
      </dsp:nvSpPr>
      <dsp:spPr>
        <a:xfrm>
          <a:off x="2510286" y="1605268"/>
          <a:ext cx="1456106" cy="146941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zh-CN" altLang="en-US" sz="1400" b="1" kern="1200" dirty="0">
              <a:latin typeface="+mj-ea"/>
              <a:ea typeface="+mj-ea"/>
            </a:rPr>
            <a:t>思科公司正式提出雾计算</a:t>
          </a:r>
        </a:p>
      </dsp:txBody>
      <dsp:txXfrm>
        <a:off x="2544101" y="1639083"/>
        <a:ext cx="1388476" cy="1086909"/>
      </dsp:txXfrm>
    </dsp:sp>
    <dsp:sp modelId="{43EB2F25-E8E6-45BB-ACEF-FC8CFEDB72D4}">
      <dsp:nvSpPr>
        <dsp:cNvPr id="0" name=""/>
        <dsp:cNvSpPr/>
      </dsp:nvSpPr>
      <dsp:spPr>
        <a:xfrm>
          <a:off x="3239998" y="1696672"/>
          <a:ext cx="1499106" cy="1499106"/>
        </a:xfrm>
        <a:prstGeom prst="leftCircularArrow">
          <a:avLst>
            <a:gd name="adj1" fmla="val 2181"/>
            <a:gd name="adj2" fmla="val 262386"/>
            <a:gd name="adj3" fmla="val 2045749"/>
            <a:gd name="adj4" fmla="val 9032341"/>
            <a:gd name="adj5" fmla="val 254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9809F78-3ADB-4CE6-A52B-39513A753AB2}">
      <dsp:nvSpPr>
        <dsp:cNvPr id="0" name=""/>
        <dsp:cNvSpPr/>
      </dsp:nvSpPr>
      <dsp:spPr>
        <a:xfrm>
          <a:off x="3022636" y="2522968"/>
          <a:ext cx="690250" cy="27449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altLang="zh-CN" sz="1400" b="1" kern="1200" dirty="0">
              <a:latin typeface="+mj-ea"/>
              <a:ea typeface="+mj-ea"/>
            </a:rPr>
            <a:t>2012</a:t>
          </a:r>
          <a:endParaRPr lang="zh-CN" altLang="en-US" sz="1400" b="1" kern="1200" dirty="0">
            <a:latin typeface="+mj-ea"/>
            <a:ea typeface="+mj-ea"/>
          </a:endParaRPr>
        </a:p>
      </dsp:txBody>
      <dsp:txXfrm>
        <a:off x="3030676" y="2531008"/>
        <a:ext cx="674170" cy="258410"/>
      </dsp:txXfrm>
    </dsp:sp>
    <dsp:sp modelId="{03FCE5EF-8277-4125-A2CF-E442BA850E2F}">
      <dsp:nvSpPr>
        <dsp:cNvPr id="0" name=""/>
        <dsp:cNvSpPr/>
      </dsp:nvSpPr>
      <dsp:spPr>
        <a:xfrm>
          <a:off x="4122087" y="1821166"/>
          <a:ext cx="1311780" cy="103761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zh-CN" altLang="en-US" sz="1400" b="1" kern="1200" dirty="0">
              <a:latin typeface="+mj-ea"/>
              <a:ea typeface="+mj-ea"/>
            </a:rPr>
            <a:t>移动边缘计算概念提出</a:t>
          </a:r>
        </a:p>
      </dsp:txBody>
      <dsp:txXfrm>
        <a:off x="4145965" y="2067390"/>
        <a:ext cx="1264024" cy="767514"/>
      </dsp:txXfrm>
    </dsp:sp>
    <dsp:sp modelId="{B0F3B626-A0B4-45D8-BDB9-7CF8F60920D4}">
      <dsp:nvSpPr>
        <dsp:cNvPr id="0" name=""/>
        <dsp:cNvSpPr/>
      </dsp:nvSpPr>
      <dsp:spPr>
        <a:xfrm>
          <a:off x="4804052" y="1396469"/>
          <a:ext cx="1602736" cy="1602736"/>
        </a:xfrm>
        <a:prstGeom prst="circularArrow">
          <a:avLst>
            <a:gd name="adj1" fmla="val 2040"/>
            <a:gd name="adj2" fmla="val 244628"/>
            <a:gd name="adj3" fmla="val 19263079"/>
            <a:gd name="adj4" fmla="val 12258729"/>
            <a:gd name="adj5" fmla="val 238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925A13C-CF09-4A94-B202-66DE2AA488D6}">
      <dsp:nvSpPr>
        <dsp:cNvPr id="0" name=""/>
        <dsp:cNvSpPr/>
      </dsp:nvSpPr>
      <dsp:spPr>
        <a:xfrm>
          <a:off x="4562274" y="1882491"/>
          <a:ext cx="690250" cy="27449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altLang="zh-CN" sz="1400" b="1" kern="1200" dirty="0">
              <a:latin typeface="+mj-ea"/>
              <a:ea typeface="+mj-ea"/>
            </a:rPr>
            <a:t>2013</a:t>
          </a:r>
          <a:endParaRPr lang="zh-CN" altLang="en-US" sz="1400" b="1" kern="1200" dirty="0">
            <a:latin typeface="+mj-ea"/>
            <a:ea typeface="+mj-ea"/>
          </a:endParaRPr>
        </a:p>
      </dsp:txBody>
      <dsp:txXfrm>
        <a:off x="4570314" y="1890531"/>
        <a:ext cx="674170" cy="258410"/>
      </dsp:txXfrm>
    </dsp:sp>
    <dsp:sp modelId="{8A2296BE-F501-4BD9-B9F7-1B13B7B2A2FF}">
      <dsp:nvSpPr>
        <dsp:cNvPr id="0" name=""/>
        <dsp:cNvSpPr/>
      </dsp:nvSpPr>
      <dsp:spPr>
        <a:xfrm>
          <a:off x="5589562" y="1450756"/>
          <a:ext cx="1452472" cy="154622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en-US" altLang="zh-CN" sz="1400" b="1" kern="1200" dirty="0">
              <a:latin typeface="+mj-ea"/>
              <a:ea typeface="+mj-ea"/>
            </a:rPr>
            <a:t>ETSI</a:t>
          </a:r>
          <a:r>
            <a:rPr lang="zh-CN" altLang="en-US" sz="1400" b="1" kern="1200" dirty="0">
              <a:latin typeface="+mj-ea"/>
              <a:ea typeface="+mj-ea"/>
            </a:rPr>
            <a:t>成立移动边缘计算标准工作组</a:t>
          </a:r>
        </a:p>
      </dsp:txBody>
      <dsp:txXfrm>
        <a:off x="5625145" y="1486339"/>
        <a:ext cx="1381306" cy="1143725"/>
      </dsp:txXfrm>
    </dsp:sp>
    <dsp:sp modelId="{657D836D-289B-4729-84B3-59F9136C7F07}">
      <dsp:nvSpPr>
        <dsp:cNvPr id="0" name=""/>
        <dsp:cNvSpPr/>
      </dsp:nvSpPr>
      <dsp:spPr>
        <a:xfrm>
          <a:off x="6361251" y="1880335"/>
          <a:ext cx="1346155" cy="1346155"/>
        </a:xfrm>
        <a:prstGeom prst="leftCircularArrow">
          <a:avLst>
            <a:gd name="adj1" fmla="val 2429"/>
            <a:gd name="adj2" fmla="val 293873"/>
            <a:gd name="adj3" fmla="val 2494751"/>
            <a:gd name="adj4" fmla="val 9449856"/>
            <a:gd name="adj5" fmla="val 283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A8E06A4-5E97-4155-8341-C894F02BD005}">
      <dsp:nvSpPr>
        <dsp:cNvPr id="0" name=""/>
        <dsp:cNvSpPr/>
      </dsp:nvSpPr>
      <dsp:spPr>
        <a:xfrm>
          <a:off x="6100095" y="2522968"/>
          <a:ext cx="690250" cy="27449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altLang="zh-CN" sz="1400" b="1" kern="1200" dirty="0">
              <a:latin typeface="+mj-ea"/>
              <a:ea typeface="+mj-ea"/>
            </a:rPr>
            <a:t>2014</a:t>
          </a:r>
          <a:endParaRPr lang="zh-CN" altLang="en-US" sz="1400" b="1" kern="1200" dirty="0">
            <a:latin typeface="+mj-ea"/>
            <a:ea typeface="+mj-ea"/>
          </a:endParaRPr>
        </a:p>
      </dsp:txBody>
      <dsp:txXfrm>
        <a:off x="6108135" y="2531008"/>
        <a:ext cx="674170" cy="258410"/>
      </dsp:txXfrm>
    </dsp:sp>
    <dsp:sp modelId="{F8FAB5F7-269D-4FD1-9CF2-E94CC350269F}">
      <dsp:nvSpPr>
        <dsp:cNvPr id="0" name=""/>
        <dsp:cNvSpPr/>
      </dsp:nvSpPr>
      <dsp:spPr>
        <a:xfrm>
          <a:off x="7197729" y="1713393"/>
          <a:ext cx="1032461" cy="151441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zh-CN" altLang="en-US" sz="1400" b="1" kern="1200" dirty="0">
              <a:latin typeface="+mj-ea"/>
              <a:ea typeface="+mj-ea"/>
            </a:rPr>
            <a:t>开放雾联盟成立</a:t>
          </a:r>
        </a:p>
      </dsp:txBody>
      <dsp:txXfrm>
        <a:off x="7227969" y="2068150"/>
        <a:ext cx="971981" cy="1129416"/>
      </dsp:txXfrm>
    </dsp:sp>
    <dsp:sp modelId="{48AF4777-9359-4138-94EE-5EB7BC66340C}">
      <dsp:nvSpPr>
        <dsp:cNvPr id="0" name=""/>
        <dsp:cNvSpPr/>
      </dsp:nvSpPr>
      <dsp:spPr>
        <a:xfrm>
          <a:off x="7806375" y="1130548"/>
          <a:ext cx="1602432" cy="1602432"/>
        </a:xfrm>
        <a:prstGeom prst="circularArrow">
          <a:avLst>
            <a:gd name="adj1" fmla="val 2040"/>
            <a:gd name="adj2" fmla="val 244677"/>
            <a:gd name="adj3" fmla="val 18025647"/>
            <a:gd name="adj4" fmla="val 11021346"/>
            <a:gd name="adj5" fmla="val 238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742BE3B-2229-4FF6-AF93-D052EE697666}">
      <dsp:nvSpPr>
        <dsp:cNvPr id="0" name=""/>
        <dsp:cNvSpPr/>
      </dsp:nvSpPr>
      <dsp:spPr>
        <a:xfrm>
          <a:off x="7498257" y="1882491"/>
          <a:ext cx="690250" cy="27449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altLang="zh-CN" sz="1400" b="1" kern="1200" dirty="0">
              <a:latin typeface="+mj-ea"/>
              <a:ea typeface="+mj-ea"/>
            </a:rPr>
            <a:t>2015</a:t>
          </a:r>
          <a:endParaRPr lang="zh-CN" altLang="en-US" sz="1400" b="1" kern="1200" dirty="0">
            <a:latin typeface="+mj-ea"/>
            <a:ea typeface="+mj-ea"/>
          </a:endParaRPr>
        </a:p>
      </dsp:txBody>
      <dsp:txXfrm>
        <a:off x="7506297" y="1890531"/>
        <a:ext cx="674170" cy="258410"/>
      </dsp:txXfrm>
    </dsp:sp>
    <dsp:sp modelId="{550E74D7-DDE9-48C4-89D5-24721E24563E}">
      <dsp:nvSpPr>
        <dsp:cNvPr id="0" name=""/>
        <dsp:cNvSpPr/>
      </dsp:nvSpPr>
      <dsp:spPr>
        <a:xfrm>
          <a:off x="8414912" y="447868"/>
          <a:ext cx="1416915" cy="264931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en-US" altLang="zh-CN" sz="1400" b="1" kern="1200" dirty="0">
              <a:latin typeface="+mj-ea"/>
              <a:ea typeface="+mj-ea"/>
            </a:rPr>
            <a:t>ETSI</a:t>
          </a:r>
          <a:r>
            <a:rPr lang="zh-CN" altLang="en-US" sz="1400" b="1" kern="1200" dirty="0">
              <a:latin typeface="+mj-ea"/>
              <a:ea typeface="+mj-ea"/>
            </a:rPr>
            <a:t>扩展移动边缘计算为多接入边缘计算，边缘计算产业联盟成立</a:t>
          </a:r>
        </a:p>
      </dsp:txBody>
      <dsp:txXfrm>
        <a:off x="8456412" y="489368"/>
        <a:ext cx="1333915" cy="1998602"/>
      </dsp:txXfrm>
    </dsp:sp>
    <dsp:sp modelId="{27BFBC92-7853-4020-B30E-EC449CC7F6FC}">
      <dsp:nvSpPr>
        <dsp:cNvPr id="0" name=""/>
        <dsp:cNvSpPr/>
      </dsp:nvSpPr>
      <dsp:spPr>
        <a:xfrm>
          <a:off x="9132226" y="1824648"/>
          <a:ext cx="1409135" cy="1409135"/>
        </a:xfrm>
        <a:prstGeom prst="leftCircularArrow">
          <a:avLst>
            <a:gd name="adj1" fmla="val 2320"/>
            <a:gd name="adj2" fmla="val 280035"/>
            <a:gd name="adj3" fmla="val 2413098"/>
            <a:gd name="adj4" fmla="val 9382041"/>
            <a:gd name="adj5" fmla="val 270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3F9EF22-487B-4D55-8EFA-330721275A6C}">
      <dsp:nvSpPr>
        <dsp:cNvPr id="0" name=""/>
        <dsp:cNvSpPr/>
      </dsp:nvSpPr>
      <dsp:spPr>
        <a:xfrm>
          <a:off x="8878639" y="2522968"/>
          <a:ext cx="690250" cy="27449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altLang="zh-CN" sz="1400" b="1" kern="1200" dirty="0">
              <a:latin typeface="+mj-ea"/>
              <a:ea typeface="+mj-ea"/>
            </a:rPr>
            <a:t>2016</a:t>
          </a:r>
          <a:endParaRPr lang="zh-CN" altLang="en-US" sz="1400" b="1" kern="1200" dirty="0">
            <a:latin typeface="+mj-ea"/>
            <a:ea typeface="+mj-ea"/>
          </a:endParaRPr>
        </a:p>
      </dsp:txBody>
      <dsp:txXfrm>
        <a:off x="8886679" y="2531008"/>
        <a:ext cx="674170" cy="258410"/>
      </dsp:txXfrm>
    </dsp:sp>
    <dsp:sp modelId="{F7A3148C-6CA3-439E-8225-0452F74EAAE8}">
      <dsp:nvSpPr>
        <dsp:cNvPr id="0" name=""/>
        <dsp:cNvSpPr/>
      </dsp:nvSpPr>
      <dsp:spPr>
        <a:xfrm>
          <a:off x="9958495" y="1805900"/>
          <a:ext cx="1181928" cy="130035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en-US" altLang="zh-CN" sz="1400" b="1" kern="1200" dirty="0">
              <a:latin typeface="+mj-ea"/>
              <a:ea typeface="+mj-ea"/>
            </a:rPr>
            <a:t>MEC ISG</a:t>
          </a:r>
          <a:r>
            <a:rPr lang="zh-CN" altLang="en-US" sz="1400" b="1" kern="1200" dirty="0">
              <a:latin typeface="+mj-ea"/>
              <a:ea typeface="+mj-ea"/>
            </a:rPr>
            <a:t>发布</a:t>
          </a:r>
          <a:r>
            <a:rPr lang="en-US" altLang="zh-CN" sz="1400" b="1" kern="1200" dirty="0">
              <a:latin typeface="+mj-ea"/>
              <a:ea typeface="+mj-ea"/>
            </a:rPr>
            <a:t>MEC API</a:t>
          </a:r>
          <a:endParaRPr lang="zh-CN" altLang="en-US" sz="1400" b="1" kern="1200" dirty="0">
            <a:latin typeface="+mj-ea"/>
            <a:ea typeface="+mj-ea"/>
          </a:endParaRPr>
        </a:p>
      </dsp:txBody>
      <dsp:txXfrm>
        <a:off x="9988420" y="2114474"/>
        <a:ext cx="1122078" cy="961861"/>
      </dsp:txXfrm>
    </dsp:sp>
    <dsp:sp modelId="{D23C4BA2-7B1C-45E4-AB06-4CD18B3E6225}">
      <dsp:nvSpPr>
        <dsp:cNvPr id="0" name=""/>
        <dsp:cNvSpPr/>
      </dsp:nvSpPr>
      <dsp:spPr>
        <a:xfrm>
          <a:off x="10333755" y="1882491"/>
          <a:ext cx="690250" cy="27449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altLang="zh-CN" sz="1400" b="1" kern="1200" dirty="0">
              <a:latin typeface="+mj-ea"/>
              <a:ea typeface="+mj-ea"/>
            </a:rPr>
            <a:t>2017</a:t>
          </a:r>
          <a:endParaRPr lang="zh-CN" altLang="en-US" sz="1400" b="1" kern="1200" dirty="0">
            <a:latin typeface="+mj-ea"/>
            <a:ea typeface="+mj-ea"/>
          </a:endParaRPr>
        </a:p>
      </dsp:txBody>
      <dsp:txXfrm>
        <a:off x="10341795" y="1890531"/>
        <a:ext cx="674170" cy="2584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5B4FF3-875B-4C2B-B592-8B020FEBC1F9}">
      <dsp:nvSpPr>
        <dsp:cNvPr id="0" name=""/>
        <dsp:cNvSpPr/>
      </dsp:nvSpPr>
      <dsp:spPr>
        <a:xfrm>
          <a:off x="1589568" y="542365"/>
          <a:ext cx="3627562" cy="3627562"/>
        </a:xfrm>
        <a:prstGeom prst="blockArc">
          <a:avLst>
            <a:gd name="adj1" fmla="val 10800000"/>
            <a:gd name="adj2" fmla="val 16200000"/>
            <a:gd name="adj3" fmla="val 463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E7839E6-BD61-480B-9F3C-9575B9184D0C}">
      <dsp:nvSpPr>
        <dsp:cNvPr id="0" name=""/>
        <dsp:cNvSpPr/>
      </dsp:nvSpPr>
      <dsp:spPr>
        <a:xfrm>
          <a:off x="1589568" y="542365"/>
          <a:ext cx="3627562" cy="3627562"/>
        </a:xfrm>
        <a:prstGeom prst="blockArc">
          <a:avLst>
            <a:gd name="adj1" fmla="val 5400000"/>
            <a:gd name="adj2" fmla="val 10800000"/>
            <a:gd name="adj3" fmla="val 463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3D7C035-E748-439A-AE9F-D866C25F415D}">
      <dsp:nvSpPr>
        <dsp:cNvPr id="0" name=""/>
        <dsp:cNvSpPr/>
      </dsp:nvSpPr>
      <dsp:spPr>
        <a:xfrm>
          <a:off x="1589568" y="542365"/>
          <a:ext cx="3627562" cy="3627562"/>
        </a:xfrm>
        <a:prstGeom prst="blockArc">
          <a:avLst>
            <a:gd name="adj1" fmla="val 0"/>
            <a:gd name="adj2" fmla="val 5400000"/>
            <a:gd name="adj3" fmla="val 463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2BA5975-85D0-4E52-94F6-F061ACDE57EE}">
      <dsp:nvSpPr>
        <dsp:cNvPr id="0" name=""/>
        <dsp:cNvSpPr/>
      </dsp:nvSpPr>
      <dsp:spPr>
        <a:xfrm>
          <a:off x="1589568" y="542365"/>
          <a:ext cx="3627562" cy="3627562"/>
        </a:xfrm>
        <a:prstGeom prst="blockArc">
          <a:avLst>
            <a:gd name="adj1" fmla="val 16200000"/>
            <a:gd name="adj2" fmla="val 0"/>
            <a:gd name="adj3" fmla="val 463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4F15296-BAC9-4DB4-AF0F-E75CFCFFA08F}">
      <dsp:nvSpPr>
        <dsp:cNvPr id="0" name=""/>
        <dsp:cNvSpPr/>
      </dsp:nvSpPr>
      <dsp:spPr>
        <a:xfrm>
          <a:off x="2569130" y="1468137"/>
          <a:ext cx="1668439" cy="1668439"/>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zh-CN" altLang="en-US" sz="3100" kern="1200" dirty="0">
              <a:solidFill>
                <a:schemeClr val="bg1"/>
              </a:solidFill>
              <a:latin typeface="Arial Narrow" pitchFamily="34" charset="0"/>
              <a:ea typeface="仿宋_GB2312" pitchFamily="49" charset="-122"/>
              <a:cs typeface="Arial" pitchFamily="34" charset="0"/>
            </a:rPr>
            <a:t>微云</a:t>
          </a:r>
        </a:p>
        <a:p>
          <a:pPr lvl="0" algn="ctr" defTabSz="1377950">
            <a:lnSpc>
              <a:spcPct val="90000"/>
            </a:lnSpc>
            <a:spcBef>
              <a:spcPct val="0"/>
            </a:spcBef>
            <a:spcAft>
              <a:spcPct val="35000"/>
            </a:spcAft>
          </a:pPr>
          <a:r>
            <a:rPr lang="zh-CN" altLang="en-US" sz="3100" kern="1200" dirty="0">
              <a:solidFill>
                <a:schemeClr val="bg1"/>
              </a:solidFill>
              <a:latin typeface="Arial Narrow" pitchFamily="34" charset="0"/>
              <a:ea typeface="仿宋_GB2312" pitchFamily="49" charset="-122"/>
              <a:cs typeface="Arial" pitchFamily="34" charset="0"/>
            </a:rPr>
            <a:t>特征</a:t>
          </a:r>
          <a:endParaRPr lang="zh-CN" altLang="en-US" sz="3100" kern="1200" dirty="0"/>
        </a:p>
      </dsp:txBody>
      <dsp:txXfrm>
        <a:off x="2813467" y="1712474"/>
        <a:ext cx="1179765" cy="1179765"/>
      </dsp:txXfrm>
    </dsp:sp>
    <dsp:sp modelId="{978169A8-3C5A-4E35-AC4C-09240AE59E07}">
      <dsp:nvSpPr>
        <dsp:cNvPr id="0" name=""/>
        <dsp:cNvSpPr/>
      </dsp:nvSpPr>
      <dsp:spPr>
        <a:xfrm>
          <a:off x="2819396" y="456"/>
          <a:ext cx="1167907" cy="116790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latin typeface="Arial Narrow" pitchFamily="34" charset="0"/>
              <a:ea typeface="仿宋_GB2312" pitchFamily="49" charset="-122"/>
            </a:rPr>
            <a:t>软状态</a:t>
          </a:r>
          <a:endParaRPr lang="zh-CN" altLang="en-US" sz="1500" kern="1200" dirty="0">
            <a:solidFill>
              <a:schemeClr val="tx1"/>
            </a:solidFill>
          </a:endParaRPr>
        </a:p>
      </dsp:txBody>
      <dsp:txXfrm>
        <a:off x="2990432" y="171492"/>
        <a:ext cx="825835" cy="825835"/>
      </dsp:txXfrm>
    </dsp:sp>
    <dsp:sp modelId="{6832F31A-EFA8-4287-A61B-07674105F5A8}">
      <dsp:nvSpPr>
        <dsp:cNvPr id="0" name=""/>
        <dsp:cNvSpPr/>
      </dsp:nvSpPr>
      <dsp:spPr>
        <a:xfrm>
          <a:off x="4591132" y="1772193"/>
          <a:ext cx="1167907" cy="116790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高效、可靠连接、安全</a:t>
          </a:r>
        </a:p>
      </dsp:txBody>
      <dsp:txXfrm>
        <a:off x="4762168" y="1943229"/>
        <a:ext cx="825835" cy="825835"/>
      </dsp:txXfrm>
    </dsp:sp>
    <dsp:sp modelId="{1361C831-6C2C-48A8-A8FC-55B0AB623C03}">
      <dsp:nvSpPr>
        <dsp:cNvPr id="0" name=""/>
        <dsp:cNvSpPr/>
      </dsp:nvSpPr>
      <dsp:spPr>
        <a:xfrm>
          <a:off x="2819396" y="3543929"/>
          <a:ext cx="1167907" cy="116790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临近性</a:t>
          </a:r>
        </a:p>
      </dsp:txBody>
      <dsp:txXfrm>
        <a:off x="2990432" y="3714965"/>
        <a:ext cx="825835" cy="825835"/>
      </dsp:txXfrm>
    </dsp:sp>
    <dsp:sp modelId="{ECB18AD8-5CC0-425F-959C-B1EC51507DC6}">
      <dsp:nvSpPr>
        <dsp:cNvPr id="0" name=""/>
        <dsp:cNvSpPr/>
      </dsp:nvSpPr>
      <dsp:spPr>
        <a:xfrm>
          <a:off x="1047659" y="1772193"/>
          <a:ext cx="1167907" cy="116790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可扩展性</a:t>
          </a:r>
        </a:p>
      </dsp:txBody>
      <dsp:txXfrm>
        <a:off x="1218695" y="1943229"/>
        <a:ext cx="825835" cy="8258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3B297-20C4-4ADD-AC41-CE09953594DF}">
      <dsp:nvSpPr>
        <dsp:cNvPr id="0" name=""/>
        <dsp:cNvSpPr/>
      </dsp:nvSpPr>
      <dsp:spPr>
        <a:xfrm>
          <a:off x="1683385" y="433982"/>
          <a:ext cx="4384869" cy="4384869"/>
        </a:xfrm>
        <a:prstGeom prst="blockArc">
          <a:avLst>
            <a:gd name="adj1" fmla="val 13800000"/>
            <a:gd name="adj2" fmla="val 16200000"/>
            <a:gd name="adj3" fmla="val 305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3547E94-BAAF-4C71-8D7E-ED655D6F1EB9}">
      <dsp:nvSpPr>
        <dsp:cNvPr id="0" name=""/>
        <dsp:cNvSpPr/>
      </dsp:nvSpPr>
      <dsp:spPr>
        <a:xfrm>
          <a:off x="1683385" y="433982"/>
          <a:ext cx="4384869" cy="4384869"/>
        </a:xfrm>
        <a:prstGeom prst="blockArc">
          <a:avLst>
            <a:gd name="adj1" fmla="val 11400000"/>
            <a:gd name="adj2" fmla="val 13800000"/>
            <a:gd name="adj3" fmla="val 305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BA0E18D-425C-4045-929A-7B4D2CADCD04}">
      <dsp:nvSpPr>
        <dsp:cNvPr id="0" name=""/>
        <dsp:cNvSpPr/>
      </dsp:nvSpPr>
      <dsp:spPr>
        <a:xfrm>
          <a:off x="1683385" y="433982"/>
          <a:ext cx="4384869" cy="4384869"/>
        </a:xfrm>
        <a:prstGeom prst="blockArc">
          <a:avLst>
            <a:gd name="adj1" fmla="val 9000000"/>
            <a:gd name="adj2" fmla="val 11400000"/>
            <a:gd name="adj3" fmla="val 305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5A7F57F-12F1-43E8-A044-4E0ACA198CEF}">
      <dsp:nvSpPr>
        <dsp:cNvPr id="0" name=""/>
        <dsp:cNvSpPr/>
      </dsp:nvSpPr>
      <dsp:spPr>
        <a:xfrm>
          <a:off x="1683385" y="433982"/>
          <a:ext cx="4384869" cy="4384869"/>
        </a:xfrm>
        <a:prstGeom prst="blockArc">
          <a:avLst>
            <a:gd name="adj1" fmla="val 6600000"/>
            <a:gd name="adj2" fmla="val 9000000"/>
            <a:gd name="adj3" fmla="val 305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F9B94D2-2897-4DA8-A420-1409D066C94E}">
      <dsp:nvSpPr>
        <dsp:cNvPr id="0" name=""/>
        <dsp:cNvSpPr/>
      </dsp:nvSpPr>
      <dsp:spPr>
        <a:xfrm>
          <a:off x="1683385" y="433982"/>
          <a:ext cx="4384869" cy="4384869"/>
        </a:xfrm>
        <a:prstGeom prst="blockArc">
          <a:avLst>
            <a:gd name="adj1" fmla="val 4200000"/>
            <a:gd name="adj2" fmla="val 6600000"/>
            <a:gd name="adj3" fmla="val 305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05B4FF3-875B-4C2B-B592-8B020FEBC1F9}">
      <dsp:nvSpPr>
        <dsp:cNvPr id="0" name=""/>
        <dsp:cNvSpPr/>
      </dsp:nvSpPr>
      <dsp:spPr>
        <a:xfrm>
          <a:off x="1683385" y="433982"/>
          <a:ext cx="4384869" cy="4384869"/>
        </a:xfrm>
        <a:prstGeom prst="blockArc">
          <a:avLst>
            <a:gd name="adj1" fmla="val 1800000"/>
            <a:gd name="adj2" fmla="val 4200000"/>
            <a:gd name="adj3" fmla="val 305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E7839E6-BD61-480B-9F3C-9575B9184D0C}">
      <dsp:nvSpPr>
        <dsp:cNvPr id="0" name=""/>
        <dsp:cNvSpPr/>
      </dsp:nvSpPr>
      <dsp:spPr>
        <a:xfrm>
          <a:off x="1683385" y="433982"/>
          <a:ext cx="4384869" cy="4384869"/>
        </a:xfrm>
        <a:prstGeom prst="blockArc">
          <a:avLst>
            <a:gd name="adj1" fmla="val 21000000"/>
            <a:gd name="adj2" fmla="val 1800000"/>
            <a:gd name="adj3" fmla="val 305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3D7C035-E748-439A-AE9F-D866C25F415D}">
      <dsp:nvSpPr>
        <dsp:cNvPr id="0" name=""/>
        <dsp:cNvSpPr/>
      </dsp:nvSpPr>
      <dsp:spPr>
        <a:xfrm>
          <a:off x="1683385" y="433982"/>
          <a:ext cx="4384869" cy="4384869"/>
        </a:xfrm>
        <a:prstGeom prst="blockArc">
          <a:avLst>
            <a:gd name="adj1" fmla="val 18600000"/>
            <a:gd name="adj2" fmla="val 21000000"/>
            <a:gd name="adj3" fmla="val 305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2BA5975-85D0-4E52-94F6-F061ACDE57EE}">
      <dsp:nvSpPr>
        <dsp:cNvPr id="0" name=""/>
        <dsp:cNvSpPr/>
      </dsp:nvSpPr>
      <dsp:spPr>
        <a:xfrm>
          <a:off x="1683385" y="433982"/>
          <a:ext cx="4384869" cy="4384869"/>
        </a:xfrm>
        <a:prstGeom prst="blockArc">
          <a:avLst>
            <a:gd name="adj1" fmla="val 16200000"/>
            <a:gd name="adj2" fmla="val 18600000"/>
            <a:gd name="adj3" fmla="val 305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4F15296-BAC9-4DB4-AF0F-E75CFCFFA08F}">
      <dsp:nvSpPr>
        <dsp:cNvPr id="0" name=""/>
        <dsp:cNvSpPr/>
      </dsp:nvSpPr>
      <dsp:spPr>
        <a:xfrm>
          <a:off x="2828713" y="1896607"/>
          <a:ext cx="2094212" cy="132852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zh-CN" altLang="en-US" sz="2800" kern="1200" dirty="0" smtClean="0">
              <a:solidFill>
                <a:schemeClr val="bg1"/>
              </a:solidFill>
              <a:latin typeface="Arial Narrow" pitchFamily="34" charset="0"/>
              <a:ea typeface="仿宋_GB2312" pitchFamily="49" charset="-122"/>
              <a:cs typeface="Arial" pitchFamily="34" charset="0"/>
            </a:rPr>
            <a:t>雾计算特</a:t>
          </a:r>
          <a:r>
            <a:rPr lang="zh-CN" altLang="en-US" sz="2800" kern="1200" dirty="0">
              <a:solidFill>
                <a:schemeClr val="bg1"/>
              </a:solidFill>
              <a:latin typeface="Arial Narrow" pitchFamily="34" charset="0"/>
              <a:ea typeface="仿宋_GB2312" pitchFamily="49" charset="-122"/>
              <a:cs typeface="Arial" pitchFamily="34" charset="0"/>
            </a:rPr>
            <a:t>征</a:t>
          </a:r>
          <a:endParaRPr lang="zh-CN" altLang="en-US" sz="2800" kern="1200" dirty="0"/>
        </a:p>
      </dsp:txBody>
      <dsp:txXfrm>
        <a:off x="3135403" y="2091165"/>
        <a:ext cx="1480832" cy="939412"/>
      </dsp:txXfrm>
    </dsp:sp>
    <dsp:sp modelId="{978169A8-3C5A-4E35-AC4C-09240AE59E07}">
      <dsp:nvSpPr>
        <dsp:cNvPr id="0" name=""/>
        <dsp:cNvSpPr/>
      </dsp:nvSpPr>
      <dsp:spPr>
        <a:xfrm>
          <a:off x="3410835" y="2476"/>
          <a:ext cx="929969" cy="929969"/>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kern="1200" dirty="0">
              <a:solidFill>
                <a:schemeClr val="tx1"/>
              </a:solidFill>
            </a:rPr>
            <a:t>位于网络边缘、位置感知和低时延</a:t>
          </a:r>
        </a:p>
      </dsp:txBody>
      <dsp:txXfrm>
        <a:off x="3547026" y="138667"/>
        <a:ext cx="657587" cy="657587"/>
      </dsp:txXfrm>
    </dsp:sp>
    <dsp:sp modelId="{6832F31A-EFA8-4287-A61B-07674105F5A8}">
      <dsp:nvSpPr>
        <dsp:cNvPr id="0" name=""/>
        <dsp:cNvSpPr/>
      </dsp:nvSpPr>
      <dsp:spPr>
        <a:xfrm>
          <a:off x="4798585" y="507576"/>
          <a:ext cx="929969" cy="929969"/>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kern="1200" dirty="0">
              <a:solidFill>
                <a:schemeClr val="tx1"/>
              </a:solidFill>
            </a:rPr>
            <a:t>地理分布广</a:t>
          </a:r>
        </a:p>
      </dsp:txBody>
      <dsp:txXfrm>
        <a:off x="4934776" y="643767"/>
        <a:ext cx="657587" cy="657587"/>
      </dsp:txXfrm>
    </dsp:sp>
    <dsp:sp modelId="{1361C831-6C2C-48A8-A8FC-55B0AB623C03}">
      <dsp:nvSpPr>
        <dsp:cNvPr id="0" name=""/>
        <dsp:cNvSpPr/>
      </dsp:nvSpPr>
      <dsp:spPr>
        <a:xfrm>
          <a:off x="5536991" y="1786533"/>
          <a:ext cx="929969" cy="929969"/>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kern="1200" dirty="0">
              <a:solidFill>
                <a:schemeClr val="tx1"/>
              </a:solidFill>
            </a:rPr>
            <a:t>分布式计算和存储资源</a:t>
          </a:r>
        </a:p>
      </dsp:txBody>
      <dsp:txXfrm>
        <a:off x="5673182" y="1922724"/>
        <a:ext cx="657587" cy="657587"/>
      </dsp:txXfrm>
    </dsp:sp>
    <dsp:sp modelId="{ECB18AD8-5CC0-425F-959C-B1EC51507DC6}">
      <dsp:nvSpPr>
        <dsp:cNvPr id="0" name=""/>
        <dsp:cNvSpPr/>
      </dsp:nvSpPr>
      <dsp:spPr>
        <a:xfrm>
          <a:off x="5280545" y="3240910"/>
          <a:ext cx="929969" cy="929969"/>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kern="1200" dirty="0">
              <a:solidFill>
                <a:schemeClr val="tx1"/>
              </a:solidFill>
            </a:rPr>
            <a:t>雾节点数量众多</a:t>
          </a:r>
        </a:p>
      </dsp:txBody>
      <dsp:txXfrm>
        <a:off x="5416736" y="3377101"/>
        <a:ext cx="657587" cy="657587"/>
      </dsp:txXfrm>
    </dsp:sp>
    <dsp:sp modelId="{61F1A527-8B5A-42AD-A2A6-57E9EBB2C678}">
      <dsp:nvSpPr>
        <dsp:cNvPr id="0" name=""/>
        <dsp:cNvSpPr/>
      </dsp:nvSpPr>
      <dsp:spPr>
        <a:xfrm>
          <a:off x="4149241" y="4190187"/>
          <a:ext cx="929969" cy="929969"/>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kern="1200" dirty="0">
              <a:solidFill>
                <a:schemeClr val="tx1"/>
              </a:solidFill>
            </a:rPr>
            <a:t>移动性支持</a:t>
          </a:r>
        </a:p>
      </dsp:txBody>
      <dsp:txXfrm>
        <a:off x="4285432" y="4326378"/>
        <a:ext cx="657587" cy="657587"/>
      </dsp:txXfrm>
    </dsp:sp>
    <dsp:sp modelId="{AA6C4716-21A6-4596-A1E3-BD09863DB05C}">
      <dsp:nvSpPr>
        <dsp:cNvPr id="0" name=""/>
        <dsp:cNvSpPr/>
      </dsp:nvSpPr>
      <dsp:spPr>
        <a:xfrm>
          <a:off x="2672428" y="4190187"/>
          <a:ext cx="929969" cy="929969"/>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kern="1200" dirty="0">
              <a:solidFill>
                <a:schemeClr val="tx1"/>
              </a:solidFill>
            </a:rPr>
            <a:t>实时交互</a:t>
          </a:r>
        </a:p>
      </dsp:txBody>
      <dsp:txXfrm>
        <a:off x="2808619" y="4326378"/>
        <a:ext cx="657587" cy="657587"/>
      </dsp:txXfrm>
    </dsp:sp>
    <dsp:sp modelId="{5CFA430D-095C-4BDB-820D-B9F5B5AC0534}">
      <dsp:nvSpPr>
        <dsp:cNvPr id="0" name=""/>
        <dsp:cNvSpPr/>
      </dsp:nvSpPr>
      <dsp:spPr>
        <a:xfrm>
          <a:off x="1541124" y="3240910"/>
          <a:ext cx="929969" cy="929969"/>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kern="1200" dirty="0">
              <a:solidFill>
                <a:schemeClr val="tx1"/>
              </a:solidFill>
            </a:rPr>
            <a:t>无线接入占据主导地位</a:t>
          </a:r>
        </a:p>
      </dsp:txBody>
      <dsp:txXfrm>
        <a:off x="1677315" y="3377101"/>
        <a:ext cx="657587" cy="657587"/>
      </dsp:txXfrm>
    </dsp:sp>
    <dsp:sp modelId="{4A18D743-95A9-44A5-8AE7-156A73D996C7}">
      <dsp:nvSpPr>
        <dsp:cNvPr id="0" name=""/>
        <dsp:cNvSpPr/>
      </dsp:nvSpPr>
      <dsp:spPr>
        <a:xfrm>
          <a:off x="1284678" y="1786533"/>
          <a:ext cx="929969" cy="929969"/>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kern="1200" dirty="0">
              <a:solidFill>
                <a:schemeClr val="tx1"/>
              </a:solidFill>
            </a:rPr>
            <a:t>异构性</a:t>
          </a:r>
        </a:p>
      </dsp:txBody>
      <dsp:txXfrm>
        <a:off x="1420869" y="1922724"/>
        <a:ext cx="657587" cy="657587"/>
      </dsp:txXfrm>
    </dsp:sp>
    <dsp:sp modelId="{04EF93F9-B13A-41F3-BD7B-7D4FD8C93F14}">
      <dsp:nvSpPr>
        <dsp:cNvPr id="0" name=""/>
        <dsp:cNvSpPr/>
      </dsp:nvSpPr>
      <dsp:spPr>
        <a:xfrm>
          <a:off x="2023085" y="507576"/>
          <a:ext cx="929969" cy="929969"/>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kern="1200" dirty="0">
              <a:solidFill>
                <a:schemeClr val="tx1"/>
              </a:solidFill>
            </a:rPr>
            <a:t>互操作性</a:t>
          </a:r>
        </a:p>
      </dsp:txBody>
      <dsp:txXfrm>
        <a:off x="2159276" y="643767"/>
        <a:ext cx="657587" cy="65758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8427" cy="513508"/>
          </a:xfrm>
          <a:prstGeom prst="rect">
            <a:avLst/>
          </a:prstGeom>
        </p:spPr>
        <p:txBody>
          <a:bodyPr vert="horz" lIns="99048" tIns="49524" rIns="99048" bIns="49524" rtlCol="0"/>
          <a:lstStyle>
            <a:lvl1pPr algn="l">
              <a:defRPr sz="1300"/>
            </a:lvl1pPr>
          </a:lstStyle>
          <a:p>
            <a:endParaRPr lang="zh-CN" altLang="en-US"/>
          </a:p>
        </p:txBody>
      </p:sp>
      <p:sp>
        <p:nvSpPr>
          <p:cNvPr id="3" name="日付プレースホルダー 2"/>
          <p:cNvSpPr>
            <a:spLocks noGrp="1"/>
          </p:cNvSpPr>
          <p:nvPr>
            <p:ph type="dt" idx="1"/>
          </p:nvPr>
        </p:nvSpPr>
        <p:spPr>
          <a:xfrm>
            <a:off x="4023992" y="0"/>
            <a:ext cx="3078427" cy="513508"/>
          </a:xfrm>
          <a:prstGeom prst="rect">
            <a:avLst/>
          </a:prstGeom>
        </p:spPr>
        <p:txBody>
          <a:bodyPr vert="horz" lIns="99048" tIns="49524" rIns="99048" bIns="49524" rtlCol="0"/>
          <a:lstStyle>
            <a:lvl1pPr algn="r">
              <a:defRPr sz="1300"/>
            </a:lvl1pPr>
          </a:lstStyle>
          <a:p>
            <a:fld id="{C870551D-10D2-4DEF-8909-CF2EEA780741}" type="datetimeFigureOut">
              <a:rPr lang="zh-CN" altLang="en-US" smtClean="0"/>
              <a:t>2020/2/20</a:t>
            </a:fld>
            <a:endParaRPr lang="zh-CN" altLang="en-US"/>
          </a:p>
        </p:txBody>
      </p:sp>
      <p:sp>
        <p:nvSpPr>
          <p:cNvPr id="4" name="スライド イメージ プレースホルダー 3"/>
          <p:cNvSpPr>
            <a:spLocks noGrp="1" noRot="1" noChangeAspect="1"/>
          </p:cNvSpPr>
          <p:nvPr>
            <p:ph type="sldImg" idx="2"/>
          </p:nvPr>
        </p:nvSpPr>
        <p:spPr>
          <a:xfrm>
            <a:off x="482600" y="1279525"/>
            <a:ext cx="6138863" cy="3454400"/>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ノート プレースホルダー 4"/>
          <p:cNvSpPr>
            <a:spLocks noGrp="1"/>
          </p:cNvSpPr>
          <p:nvPr>
            <p:ph type="body" sz="quarter" idx="3"/>
          </p:nvPr>
        </p:nvSpPr>
        <p:spPr>
          <a:xfrm>
            <a:off x="710407" y="4925408"/>
            <a:ext cx="5683250" cy="4029879"/>
          </a:xfrm>
          <a:prstGeom prst="rect">
            <a:avLst/>
          </a:prstGeom>
        </p:spPr>
        <p:txBody>
          <a:bodyPr vert="horz" lIns="99048" tIns="49524" rIns="99048" bIns="49524"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zh-CN" altLang="en-US"/>
          </a:p>
        </p:txBody>
      </p:sp>
      <p:sp>
        <p:nvSpPr>
          <p:cNvPr id="6" name="フッター プレースホルダー 5"/>
          <p:cNvSpPr>
            <a:spLocks noGrp="1"/>
          </p:cNvSpPr>
          <p:nvPr>
            <p:ph type="ftr" sz="quarter" idx="4"/>
          </p:nvPr>
        </p:nvSpPr>
        <p:spPr>
          <a:xfrm>
            <a:off x="0" y="9721108"/>
            <a:ext cx="3078427" cy="513507"/>
          </a:xfrm>
          <a:prstGeom prst="rect">
            <a:avLst/>
          </a:prstGeom>
        </p:spPr>
        <p:txBody>
          <a:bodyPr vert="horz" lIns="99048" tIns="49524" rIns="99048" bIns="49524" rtlCol="0" anchor="b"/>
          <a:lstStyle>
            <a:lvl1pPr algn="l">
              <a:defRPr sz="1300"/>
            </a:lvl1pPr>
          </a:lstStyle>
          <a:p>
            <a:endParaRPr lang="zh-CN" altLang="en-US"/>
          </a:p>
        </p:txBody>
      </p:sp>
      <p:sp>
        <p:nvSpPr>
          <p:cNvPr id="7" name="スライド番号プレースホルダー 6"/>
          <p:cNvSpPr>
            <a:spLocks noGrp="1"/>
          </p:cNvSpPr>
          <p:nvPr>
            <p:ph type="sldNum" sz="quarter" idx="5"/>
          </p:nvPr>
        </p:nvSpPr>
        <p:spPr>
          <a:xfrm>
            <a:off x="4023992" y="9721108"/>
            <a:ext cx="3078427" cy="513507"/>
          </a:xfrm>
          <a:prstGeom prst="rect">
            <a:avLst/>
          </a:prstGeom>
        </p:spPr>
        <p:txBody>
          <a:bodyPr vert="horz" lIns="99048" tIns="49524" rIns="99048" bIns="49524" rtlCol="0" anchor="b"/>
          <a:lstStyle>
            <a:lvl1pPr algn="r">
              <a:defRPr sz="1300"/>
            </a:lvl1pPr>
          </a:lstStyle>
          <a:p>
            <a:fld id="{A271B3A0-BF2D-4C3D-A1D0-C028C8B20A9D}" type="slidenum">
              <a:rPr lang="zh-CN" altLang="en-US" smtClean="0"/>
              <a:t>‹#›</a:t>
            </a:fld>
            <a:endParaRPr lang="zh-CN" altLang="en-US"/>
          </a:p>
        </p:txBody>
      </p:sp>
    </p:spTree>
    <p:extLst>
      <p:ext uri="{BB962C8B-B14F-4D97-AF65-F5344CB8AC3E}">
        <p14:creationId xmlns:p14="http://schemas.microsoft.com/office/powerpoint/2010/main" val="3651084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10"/>
          </p:nvPr>
        </p:nvSpPr>
        <p:spPr/>
        <p:txBody>
          <a:bodyPr/>
          <a:lstStyle/>
          <a:p>
            <a:fld id="{565FA913-B136-4EB5-808F-3A397B07747D}" type="slidenum">
              <a:rPr lang="zh-CN" altLang="en-US" smtClean="0"/>
              <a:pPr/>
              <a:t>5</a:t>
            </a:fld>
            <a:endParaRPr lang="zh-CN" altLang="en-US"/>
          </a:p>
        </p:txBody>
      </p:sp>
    </p:spTree>
    <p:extLst>
      <p:ext uri="{BB962C8B-B14F-4D97-AF65-F5344CB8AC3E}">
        <p14:creationId xmlns:p14="http://schemas.microsoft.com/office/powerpoint/2010/main" val="10059206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4" name="矩形 18">
            <a:extLst>
              <a:ext uri="{FF2B5EF4-FFF2-40B4-BE49-F238E27FC236}">
                <a16:creationId xmlns:a16="http://schemas.microsoft.com/office/drawing/2014/main" xmlns="" id="{0B9563F9-409F-496A-AFE6-9F528D3AA880}"/>
              </a:ext>
            </a:extLst>
          </p:cNvPr>
          <p:cNvSpPr/>
          <p:nvPr/>
        </p:nvSpPr>
        <p:spPr>
          <a:xfrm flipV="1">
            <a:off x="7213600" y="3810000"/>
            <a:ext cx="49784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5" name="矩形 19">
            <a:extLst>
              <a:ext uri="{FF2B5EF4-FFF2-40B4-BE49-F238E27FC236}">
                <a16:creationId xmlns:a16="http://schemas.microsoft.com/office/drawing/2014/main" xmlns="" id="{4775C780-8A61-41CE-9C38-A3F722F308C9}"/>
              </a:ext>
            </a:extLst>
          </p:cNvPr>
          <p:cNvSpPr/>
          <p:nvPr/>
        </p:nvSpPr>
        <p:spPr>
          <a:xfrm flipV="1">
            <a:off x="7213600" y="3897314"/>
            <a:ext cx="49784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6" name="矩形 20">
            <a:extLst>
              <a:ext uri="{FF2B5EF4-FFF2-40B4-BE49-F238E27FC236}">
                <a16:creationId xmlns:a16="http://schemas.microsoft.com/office/drawing/2014/main" xmlns="" id="{6645AB5C-54C4-468A-98AC-5338AECF2DC4}"/>
              </a:ext>
            </a:extLst>
          </p:cNvPr>
          <p:cNvSpPr/>
          <p:nvPr/>
        </p:nvSpPr>
        <p:spPr>
          <a:xfrm flipV="1">
            <a:off x="7213600" y="4114801"/>
            <a:ext cx="49784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7" name="矩形 21">
            <a:extLst>
              <a:ext uri="{FF2B5EF4-FFF2-40B4-BE49-F238E27FC236}">
                <a16:creationId xmlns:a16="http://schemas.microsoft.com/office/drawing/2014/main" xmlns="" id="{5124C712-B8C1-49C9-97C0-E7F3FCE4EAAD}"/>
              </a:ext>
            </a:extLst>
          </p:cNvPr>
          <p:cNvSpPr/>
          <p:nvPr/>
        </p:nvSpPr>
        <p:spPr>
          <a:xfrm flipV="1">
            <a:off x="7213601" y="4164013"/>
            <a:ext cx="2620433"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10" name="矩形 23">
            <a:extLst>
              <a:ext uri="{FF2B5EF4-FFF2-40B4-BE49-F238E27FC236}">
                <a16:creationId xmlns:a16="http://schemas.microsoft.com/office/drawing/2014/main" xmlns="" id="{F66F7439-5A3E-4E6D-B42F-791A30A1B13E}"/>
              </a:ext>
            </a:extLst>
          </p:cNvPr>
          <p:cNvSpPr/>
          <p:nvPr/>
        </p:nvSpPr>
        <p:spPr>
          <a:xfrm flipV="1">
            <a:off x="7213601" y="4198939"/>
            <a:ext cx="2620433"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useBgFill="1">
        <p:nvSpPr>
          <p:cNvPr id="11" name="圆角矩形 24">
            <a:extLst>
              <a:ext uri="{FF2B5EF4-FFF2-40B4-BE49-F238E27FC236}">
                <a16:creationId xmlns:a16="http://schemas.microsoft.com/office/drawing/2014/main" xmlns="" id="{13B31A79-99EB-407A-835F-E45C4813D4D8}"/>
              </a:ext>
            </a:extLst>
          </p:cNvPr>
          <p:cNvSpPr/>
          <p:nvPr/>
        </p:nvSpPr>
        <p:spPr bwMode="white">
          <a:xfrm>
            <a:off x="7213601" y="3962400"/>
            <a:ext cx="4085167"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useBgFill="1">
        <p:nvSpPr>
          <p:cNvPr id="12" name="圆角矩形 25">
            <a:extLst>
              <a:ext uri="{FF2B5EF4-FFF2-40B4-BE49-F238E27FC236}">
                <a16:creationId xmlns:a16="http://schemas.microsoft.com/office/drawing/2014/main" xmlns="" id="{1262B08C-DCAD-4E0E-9333-ED6DBCDD8166}"/>
              </a:ext>
            </a:extLst>
          </p:cNvPr>
          <p:cNvSpPr/>
          <p:nvPr/>
        </p:nvSpPr>
        <p:spPr bwMode="white">
          <a:xfrm>
            <a:off x="9836151" y="4060826"/>
            <a:ext cx="21336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13" name="矩形 26">
            <a:extLst>
              <a:ext uri="{FF2B5EF4-FFF2-40B4-BE49-F238E27FC236}">
                <a16:creationId xmlns:a16="http://schemas.microsoft.com/office/drawing/2014/main" xmlns="" id="{3C8DC999-01AE-4719-A65C-407AEE76963F}"/>
              </a:ext>
            </a:extLst>
          </p:cNvPr>
          <p:cNvSpPr/>
          <p:nvPr/>
        </p:nvSpPr>
        <p:spPr>
          <a:xfrm>
            <a:off x="0" y="3822701"/>
            <a:ext cx="12192000" cy="134302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14" name="矩形 40">
            <a:extLst>
              <a:ext uri="{FF2B5EF4-FFF2-40B4-BE49-F238E27FC236}">
                <a16:creationId xmlns:a16="http://schemas.microsoft.com/office/drawing/2014/main" xmlns="" id="{FC2F2E89-4E69-4FE5-B703-F5CDE0E9A9C5}"/>
              </a:ext>
            </a:extLst>
          </p:cNvPr>
          <p:cNvSpPr/>
          <p:nvPr/>
        </p:nvSpPr>
        <p:spPr>
          <a:xfrm>
            <a:off x="0" y="3675064"/>
            <a:ext cx="12192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15" name="矩形 41">
            <a:extLst>
              <a:ext uri="{FF2B5EF4-FFF2-40B4-BE49-F238E27FC236}">
                <a16:creationId xmlns:a16="http://schemas.microsoft.com/office/drawing/2014/main" xmlns="" id="{578A0F51-4F43-41D1-B6EE-D5BFFC6446F3}"/>
              </a:ext>
            </a:extLst>
          </p:cNvPr>
          <p:cNvSpPr/>
          <p:nvPr/>
        </p:nvSpPr>
        <p:spPr>
          <a:xfrm flipV="1">
            <a:off x="8551333" y="3643313"/>
            <a:ext cx="3640667"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pic>
        <p:nvPicPr>
          <p:cNvPr id="16" name="Picture 4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817" y="-6349"/>
            <a:ext cx="12192000" cy="382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7"/>
          <p:cNvSpPr>
            <a:spLocks noGrp="1"/>
          </p:cNvSpPr>
          <p:nvPr>
            <p:ph type="ctrTitle"/>
          </p:nvPr>
        </p:nvSpPr>
        <p:spPr>
          <a:xfrm>
            <a:off x="457200" y="1187641"/>
            <a:ext cx="11277600" cy="1470025"/>
          </a:xfrm>
        </p:spPr>
        <p:txBody>
          <a:bodyPr anchor="b"/>
          <a:lstStyle>
            <a:lvl1pPr>
              <a:defRPr sz="4400">
                <a:solidFill>
                  <a:schemeClr val="bg1"/>
                </a:solidFill>
              </a:defRPr>
            </a:lvl1pPr>
          </a:lstStyle>
          <a:p>
            <a:r>
              <a:rPr lang="zh-CN" altLang="en-US"/>
              <a:t>单击此处编辑母版标题样式</a:t>
            </a:r>
            <a:endParaRPr lang="en-US"/>
          </a:p>
        </p:txBody>
      </p:sp>
      <p:sp>
        <p:nvSpPr>
          <p:cNvPr id="9" name="副标题 8"/>
          <p:cNvSpPr>
            <a:spLocks noGrp="1"/>
          </p:cNvSpPr>
          <p:nvPr>
            <p:ph type="subTitle" idx="1"/>
          </p:nvPr>
        </p:nvSpPr>
        <p:spPr>
          <a:xfrm>
            <a:off x="239349" y="5301209"/>
            <a:ext cx="6604000" cy="945545"/>
          </a:xfrm>
        </p:spPr>
        <p:txBody>
          <a:bodyPr/>
          <a:lstStyle>
            <a:lvl1pPr marL="64008" indent="0" algn="l">
              <a:buNone/>
              <a:defRPr sz="2400">
                <a:solidFill>
                  <a:schemeClr val="tx2"/>
                </a:solidFill>
                <a:latin typeface="微软雅黑" panose="020B0503020204020204" pitchFamily="34" charset="-122"/>
                <a:ea typeface="微软雅黑" panose="020B0503020204020204" pitchFamily="3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dirty="0"/>
          </a:p>
        </p:txBody>
      </p:sp>
      <p:sp>
        <p:nvSpPr>
          <p:cNvPr id="17" name="日期占位符 27">
            <a:extLst>
              <a:ext uri="{FF2B5EF4-FFF2-40B4-BE49-F238E27FC236}">
                <a16:creationId xmlns:a16="http://schemas.microsoft.com/office/drawing/2014/main" xmlns="" id="{5B98E0C9-43E2-4B68-94FD-1BDC9F0E2B16}"/>
              </a:ext>
            </a:extLst>
          </p:cNvPr>
          <p:cNvSpPr>
            <a:spLocks noGrp="1"/>
          </p:cNvSpPr>
          <p:nvPr>
            <p:ph type="dt" sz="half" idx="10"/>
          </p:nvPr>
        </p:nvSpPr>
        <p:spPr>
          <a:xfrm>
            <a:off x="8940800" y="4206875"/>
            <a:ext cx="1280584" cy="457200"/>
          </a:xfrm>
          <a:prstGeom prst="rect">
            <a:avLst/>
          </a:prstGeom>
        </p:spPr>
        <p:txBody>
          <a:bodyPr/>
          <a:lstStyle>
            <a:lvl1pPr eaLnBrk="1" hangingPunct="1">
              <a:defRPr/>
            </a:lvl1pPr>
          </a:lstStyle>
          <a:p>
            <a:fld id="{8CB292D6-031B-442C-908F-A7C1F274212B}" type="datetime1">
              <a:rPr lang="zh-CN" altLang="en-US" smtClean="0"/>
              <a:t>2020/2/20</a:t>
            </a:fld>
            <a:endParaRPr lang="zh-CN" altLang="en-US"/>
          </a:p>
        </p:txBody>
      </p:sp>
      <p:sp>
        <p:nvSpPr>
          <p:cNvPr id="18" name="页脚占位符 16">
            <a:extLst>
              <a:ext uri="{FF2B5EF4-FFF2-40B4-BE49-F238E27FC236}">
                <a16:creationId xmlns:a16="http://schemas.microsoft.com/office/drawing/2014/main" xmlns="" id="{DECB070C-D4B7-4847-81F0-7A3B5BAE80A4}"/>
              </a:ext>
            </a:extLst>
          </p:cNvPr>
          <p:cNvSpPr>
            <a:spLocks noGrp="1"/>
          </p:cNvSpPr>
          <p:nvPr>
            <p:ph type="ftr" sz="quarter" idx="11"/>
          </p:nvPr>
        </p:nvSpPr>
        <p:spPr>
          <a:xfrm>
            <a:off x="7213600" y="4205288"/>
            <a:ext cx="1727200" cy="457200"/>
          </a:xfrm>
          <a:prstGeom prst="rect">
            <a:avLst/>
          </a:prstGeom>
        </p:spPr>
        <p:txBody>
          <a:bodyPr/>
          <a:lstStyle>
            <a:lvl1pPr eaLnBrk="1" hangingPunct="1">
              <a:defRPr/>
            </a:lvl1pPr>
          </a:lstStyle>
          <a:p>
            <a:pPr>
              <a:defRPr/>
            </a:pPr>
            <a:endParaRPr lang="en-US" altLang="zh-CN"/>
          </a:p>
        </p:txBody>
      </p:sp>
      <p:sp>
        <p:nvSpPr>
          <p:cNvPr id="19" name="灯片编号占位符 28">
            <a:extLst>
              <a:ext uri="{FF2B5EF4-FFF2-40B4-BE49-F238E27FC236}">
                <a16:creationId xmlns:a16="http://schemas.microsoft.com/office/drawing/2014/main" xmlns="" id="{EF3B47C5-5084-4654-A62E-35E9F1F06E2D}"/>
              </a:ext>
            </a:extLst>
          </p:cNvPr>
          <p:cNvSpPr>
            <a:spLocks noGrp="1"/>
          </p:cNvSpPr>
          <p:nvPr>
            <p:ph type="sldNum" sz="quarter" idx="12"/>
          </p:nvPr>
        </p:nvSpPr>
        <p:spPr>
          <a:xfrm>
            <a:off x="11093451" y="1589"/>
            <a:ext cx="996949" cy="365125"/>
          </a:xfrm>
        </p:spPr>
        <p:txBody>
          <a:bodyPr/>
          <a:lstStyle>
            <a:lvl1pPr>
              <a:defRPr>
                <a:solidFill>
                  <a:schemeClr val="bg1"/>
                </a:solidFill>
              </a:defRPr>
            </a:lvl1pPr>
          </a:lstStyle>
          <a:p>
            <a:fld id="{0D98958C-9EE6-49E9-8BAB-60917AC77811}" type="slidenum">
              <a:rPr lang="zh-CN" altLang="en-US" smtClean="0"/>
              <a:t>‹#›</a:t>
            </a:fld>
            <a:endParaRPr lang="zh-CN" altLang="en-US"/>
          </a:p>
        </p:txBody>
      </p:sp>
    </p:spTree>
    <p:extLst>
      <p:ext uri="{BB962C8B-B14F-4D97-AF65-F5344CB8AC3E}">
        <p14:creationId xmlns:p14="http://schemas.microsoft.com/office/powerpoint/2010/main" val="4516040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xmlns="" id="{0414D6CC-723F-45D3-B8EE-7A042C135ACA}"/>
              </a:ext>
            </a:extLst>
          </p:cNvPr>
          <p:cNvSpPr>
            <a:spLocks noGrp="1"/>
          </p:cNvSpPr>
          <p:nvPr>
            <p:ph type="dt" sz="half" idx="10"/>
          </p:nvPr>
        </p:nvSpPr>
        <p:spPr>
          <a:xfrm>
            <a:off x="8782051" y="612775"/>
            <a:ext cx="1276349" cy="457200"/>
          </a:xfrm>
          <a:prstGeom prst="rect">
            <a:avLst/>
          </a:prstGeom>
        </p:spPr>
        <p:txBody>
          <a:bodyPr/>
          <a:lstStyle>
            <a:lvl1pPr eaLnBrk="1" hangingPunct="1">
              <a:defRPr/>
            </a:lvl1pPr>
          </a:lstStyle>
          <a:p>
            <a:fld id="{8CB292D6-031B-442C-908F-A7C1F274212B}" type="datetime1">
              <a:rPr lang="zh-CN" altLang="en-US" smtClean="0"/>
              <a:t>2020/2/20</a:t>
            </a:fld>
            <a:endParaRPr lang="zh-CN" altLang="en-US"/>
          </a:p>
        </p:txBody>
      </p:sp>
      <p:sp>
        <p:nvSpPr>
          <p:cNvPr id="5" name="页脚占位符 4">
            <a:extLst>
              <a:ext uri="{FF2B5EF4-FFF2-40B4-BE49-F238E27FC236}">
                <a16:creationId xmlns:a16="http://schemas.microsoft.com/office/drawing/2014/main" xmlns="" id="{4ED4EC78-5EA6-46D8-9B9B-80F286CBF376}"/>
              </a:ext>
            </a:extLst>
          </p:cNvPr>
          <p:cNvSpPr>
            <a:spLocks noGrp="1"/>
          </p:cNvSpPr>
          <p:nvPr>
            <p:ph type="ftr" sz="quarter" idx="11"/>
          </p:nvPr>
        </p:nvSpPr>
        <p:spPr>
          <a:xfrm>
            <a:off x="7010401" y="612775"/>
            <a:ext cx="1767417" cy="457200"/>
          </a:xfrm>
          <a:prstGeom prst="rect">
            <a:avLst/>
          </a:prstGeom>
        </p:spPr>
        <p:txBody>
          <a:bodyPr/>
          <a:lstStyle>
            <a:lvl1pPr eaLnBrk="1" hangingPunct="1">
              <a:defRPr/>
            </a:lvl1pPr>
          </a:lstStyle>
          <a:p>
            <a:endParaRPr lang="zh-CN" altLang="en-US"/>
          </a:p>
        </p:txBody>
      </p:sp>
      <p:sp>
        <p:nvSpPr>
          <p:cNvPr id="6" name="灯片编号占位符 5">
            <a:extLst>
              <a:ext uri="{FF2B5EF4-FFF2-40B4-BE49-F238E27FC236}">
                <a16:creationId xmlns:a16="http://schemas.microsoft.com/office/drawing/2014/main" xmlns="" id="{FB51C4A5-CF3B-4F6B-A2F8-C9C97DE5455E}"/>
              </a:ext>
            </a:extLst>
          </p:cNvPr>
          <p:cNvSpPr>
            <a:spLocks noGrp="1"/>
          </p:cNvSpPr>
          <p:nvPr>
            <p:ph type="sldNum" sz="quarter" idx="12"/>
          </p:nvPr>
        </p:nvSpPr>
        <p:spPr/>
        <p:txBody>
          <a:bodyPr/>
          <a:lstStyle>
            <a:lvl1pPr>
              <a:defRPr/>
            </a:lvl1pPr>
          </a:lstStyle>
          <a:p>
            <a:fld id="{0D98958C-9EE6-49E9-8BAB-60917AC77811}" type="slidenum">
              <a:rPr lang="zh-CN" altLang="en-US" smtClean="0"/>
              <a:t>‹#›</a:t>
            </a:fld>
            <a:endParaRPr lang="zh-CN" altLang="en-US"/>
          </a:p>
        </p:txBody>
      </p:sp>
    </p:spTree>
    <p:extLst>
      <p:ext uri="{BB962C8B-B14F-4D97-AF65-F5344CB8AC3E}">
        <p14:creationId xmlns:p14="http://schemas.microsoft.com/office/powerpoint/2010/main" val="334972497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42400" y="1143000"/>
            <a:ext cx="2540000" cy="5486400"/>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0" y="1143000"/>
            <a:ext cx="83312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xmlns="" id="{707976E5-1C69-47C8-B951-AC5C5D6EB63D}"/>
              </a:ext>
            </a:extLst>
          </p:cNvPr>
          <p:cNvSpPr>
            <a:spLocks noGrp="1"/>
          </p:cNvSpPr>
          <p:nvPr>
            <p:ph type="dt" sz="half" idx="10"/>
          </p:nvPr>
        </p:nvSpPr>
        <p:spPr>
          <a:xfrm>
            <a:off x="8782051" y="612775"/>
            <a:ext cx="1276349" cy="457200"/>
          </a:xfrm>
          <a:prstGeom prst="rect">
            <a:avLst/>
          </a:prstGeom>
        </p:spPr>
        <p:txBody>
          <a:bodyPr/>
          <a:lstStyle>
            <a:lvl1pPr eaLnBrk="1" hangingPunct="1">
              <a:defRPr/>
            </a:lvl1pPr>
          </a:lstStyle>
          <a:p>
            <a:fld id="{7CF433A2-4630-41F6-8C2F-D56EAE715C77}" type="datetime1">
              <a:rPr lang="zh-CN" altLang="en-US" smtClean="0"/>
              <a:t>2020/2/20</a:t>
            </a:fld>
            <a:endParaRPr lang="zh-CN" altLang="en-US"/>
          </a:p>
        </p:txBody>
      </p:sp>
      <p:sp>
        <p:nvSpPr>
          <p:cNvPr id="5" name="页脚占位符 4">
            <a:extLst>
              <a:ext uri="{FF2B5EF4-FFF2-40B4-BE49-F238E27FC236}">
                <a16:creationId xmlns:a16="http://schemas.microsoft.com/office/drawing/2014/main" xmlns="" id="{4E627862-0DF0-459D-A394-9E60A68C7991}"/>
              </a:ext>
            </a:extLst>
          </p:cNvPr>
          <p:cNvSpPr>
            <a:spLocks noGrp="1"/>
          </p:cNvSpPr>
          <p:nvPr>
            <p:ph type="ftr" sz="quarter" idx="11"/>
          </p:nvPr>
        </p:nvSpPr>
        <p:spPr>
          <a:xfrm>
            <a:off x="7010401" y="612775"/>
            <a:ext cx="1767417" cy="457200"/>
          </a:xfrm>
          <a:prstGeom prst="rect">
            <a:avLst/>
          </a:prstGeom>
        </p:spPr>
        <p:txBody>
          <a:bodyPr/>
          <a:lstStyle>
            <a:lvl1pPr eaLnBrk="1" hangingPunct="1">
              <a:defRPr/>
            </a:lvl1pPr>
          </a:lstStyle>
          <a:p>
            <a:pPr>
              <a:defRPr/>
            </a:pPr>
            <a:endParaRPr lang="en-US" altLang="zh-CN"/>
          </a:p>
        </p:txBody>
      </p:sp>
      <p:sp>
        <p:nvSpPr>
          <p:cNvPr id="6" name="灯片编号占位符 5">
            <a:extLst>
              <a:ext uri="{FF2B5EF4-FFF2-40B4-BE49-F238E27FC236}">
                <a16:creationId xmlns:a16="http://schemas.microsoft.com/office/drawing/2014/main" xmlns="" id="{FC5AEF1B-6800-4E78-8DFA-D1F737413223}"/>
              </a:ext>
            </a:extLst>
          </p:cNvPr>
          <p:cNvSpPr>
            <a:spLocks noGrp="1"/>
          </p:cNvSpPr>
          <p:nvPr>
            <p:ph type="sldNum" sz="quarter" idx="12"/>
          </p:nvPr>
        </p:nvSpPr>
        <p:spPr/>
        <p:txBody>
          <a:bodyPr/>
          <a:lstStyle>
            <a:lvl1pPr>
              <a:defRPr/>
            </a:lvl1pPr>
          </a:lstStyle>
          <a:p>
            <a:fld id="{0D98958C-9EE6-49E9-8BAB-60917AC77811}" type="slidenum">
              <a:rPr lang="zh-CN" altLang="en-US" smtClean="0"/>
              <a:t>‹#›</a:t>
            </a:fld>
            <a:endParaRPr lang="zh-CN" altLang="en-US"/>
          </a:p>
        </p:txBody>
      </p:sp>
    </p:spTree>
    <p:extLst>
      <p:ext uri="{BB962C8B-B14F-4D97-AF65-F5344CB8AC3E}">
        <p14:creationId xmlns:p14="http://schemas.microsoft.com/office/powerpoint/2010/main" val="117400690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标题和内容">
    <p:spTree>
      <p:nvGrpSpPr>
        <p:cNvPr id="1" name=""/>
        <p:cNvGrpSpPr/>
        <p:nvPr/>
      </p:nvGrpSpPr>
      <p:grpSpPr>
        <a:xfrm>
          <a:off x="0" y="0"/>
          <a:ext cx="0" cy="0"/>
          <a:chOff x="0" y="0"/>
          <a:chExt cx="0" cy="0"/>
        </a:xfrm>
      </p:grpSpPr>
      <p:pic>
        <p:nvPicPr>
          <p:cNvPr id="4" name="Picture 1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3975"/>
            <a:ext cx="12192000"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a:xfrm>
            <a:off x="433917" y="1988840"/>
            <a:ext cx="11148483" cy="4680520"/>
          </a:xfrm>
        </p:spPr>
        <p:txBody>
          <a:bodyPr/>
          <a:lstStyle>
            <a:lvl1pPr>
              <a:spcAft>
                <a:spcPts val="600"/>
              </a:spcAft>
              <a:defRPr sz="2600"/>
            </a:lvl1pPr>
            <a:lvl2pPr>
              <a:spcBef>
                <a:spcPts val="600"/>
              </a:spcBef>
              <a:spcAft>
                <a:spcPts val="600"/>
              </a:spcAft>
              <a:defRPr sz="2200">
                <a:solidFill>
                  <a:schemeClr val="tx1"/>
                </a:solidFill>
              </a:defRPr>
            </a:lvl2pPr>
            <a:lvl3pPr>
              <a:spcBef>
                <a:spcPts val="600"/>
              </a:spcBef>
              <a:spcAft>
                <a:spcPts val="600"/>
              </a:spcAft>
              <a:defRPr sz="2000">
                <a:solidFill>
                  <a:schemeClr val="tx1"/>
                </a:solidFill>
              </a:defRPr>
            </a:lvl3pPr>
            <a:lvl4pPr>
              <a:spcBef>
                <a:spcPts val="600"/>
              </a:spcBef>
              <a:spcAft>
                <a:spcPts val="600"/>
              </a:spcAft>
              <a:defRPr sz="1800">
                <a:solidFill>
                  <a:schemeClr val="tx1"/>
                </a:solidFill>
              </a:defRPr>
            </a:lvl4pPr>
            <a:lvl5pPr>
              <a:spcBef>
                <a:spcPts val="600"/>
              </a:spcBef>
              <a:spcAft>
                <a:spcPts val="600"/>
              </a:spcAft>
              <a:defRPr sz="1600">
                <a:solidFill>
                  <a:schemeClr val="tx1"/>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Title 6"/>
          <p:cNvSpPr>
            <a:spLocks noGrp="1"/>
          </p:cNvSpPr>
          <p:nvPr>
            <p:ph type="title"/>
          </p:nvPr>
        </p:nvSpPr>
        <p:spPr>
          <a:xfrm>
            <a:off x="433917" y="987909"/>
            <a:ext cx="10972800" cy="807169"/>
          </a:xfrm>
        </p:spPr>
        <p:txBody>
          <a:bodyPr/>
          <a:lstStyle>
            <a:lvl1pPr>
              <a:defRPr sz="3200" baseline="0"/>
            </a:lvl1pPr>
          </a:lstStyle>
          <a:p>
            <a:r>
              <a:rPr lang="zh-CN" altLang="en-US"/>
              <a:t>单击此处编辑母版标题样式</a:t>
            </a:r>
            <a:endParaRPr lang="zh-CN" altLang="en-US" dirty="0"/>
          </a:p>
        </p:txBody>
      </p:sp>
      <p:sp>
        <p:nvSpPr>
          <p:cNvPr id="5" name="Slide Number Placeholder 7">
            <a:extLst>
              <a:ext uri="{FF2B5EF4-FFF2-40B4-BE49-F238E27FC236}">
                <a16:creationId xmlns:a16="http://schemas.microsoft.com/office/drawing/2014/main" xmlns="" id="{EB91E3DE-71D4-40ED-96C4-9D4736411C85}"/>
              </a:ext>
            </a:extLst>
          </p:cNvPr>
          <p:cNvSpPr>
            <a:spLocks noGrp="1"/>
          </p:cNvSpPr>
          <p:nvPr>
            <p:ph type="sldNum" sz="quarter" idx="10"/>
          </p:nvPr>
        </p:nvSpPr>
        <p:spPr/>
        <p:txBody>
          <a:bodyPr/>
          <a:lstStyle>
            <a:lvl1pPr>
              <a:defRPr/>
            </a:lvl1pPr>
          </a:lstStyle>
          <a:p>
            <a:fld id="{0D98958C-9EE6-49E9-8BAB-60917AC77811}" type="slidenum">
              <a:rPr lang="zh-CN" altLang="en-US" smtClean="0"/>
              <a:t>‹#›</a:t>
            </a:fld>
            <a:endParaRPr lang="zh-CN" altLang="en-US"/>
          </a:p>
        </p:txBody>
      </p:sp>
    </p:spTree>
    <p:extLst>
      <p:ext uri="{BB962C8B-B14F-4D97-AF65-F5344CB8AC3E}">
        <p14:creationId xmlns:p14="http://schemas.microsoft.com/office/powerpoint/2010/main" val="271379283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zh-CN" altLang="en-US"/>
              <a:t>单击此处编辑母版标题样式</a:t>
            </a:r>
            <a:endParaRPr lang="en-US" dirty="0"/>
          </a:p>
        </p:txBody>
      </p:sp>
      <p:sp>
        <p:nvSpPr>
          <p:cNvPr id="3" name="文本占位符 2"/>
          <p:cNvSpPr>
            <a:spLocks noGrp="1"/>
          </p:cNvSpPr>
          <p:nvPr>
            <p:ph type="body" idx="1"/>
          </p:nvPr>
        </p:nvSpPr>
        <p:spPr>
          <a:xfrm>
            <a:off x="963084" y="3367088"/>
            <a:ext cx="103632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797B5935-C64A-4D97-A729-4749C309B402}"/>
              </a:ext>
            </a:extLst>
          </p:cNvPr>
          <p:cNvSpPr>
            <a:spLocks noGrp="1"/>
          </p:cNvSpPr>
          <p:nvPr>
            <p:ph type="dt" sz="half" idx="10"/>
          </p:nvPr>
        </p:nvSpPr>
        <p:spPr>
          <a:xfrm>
            <a:off x="8782051" y="612775"/>
            <a:ext cx="1276349" cy="457200"/>
          </a:xfrm>
          <a:prstGeom prst="rect">
            <a:avLst/>
          </a:prstGeom>
        </p:spPr>
        <p:txBody>
          <a:bodyPr/>
          <a:lstStyle>
            <a:lvl1pPr eaLnBrk="1" hangingPunct="1">
              <a:defRPr/>
            </a:lvl1pPr>
          </a:lstStyle>
          <a:p>
            <a:fld id="{8CB292D6-031B-442C-908F-A7C1F274212B}" type="datetime1">
              <a:rPr lang="zh-CN" altLang="en-US" smtClean="0"/>
              <a:t>2020/2/20</a:t>
            </a:fld>
            <a:endParaRPr lang="zh-CN" altLang="en-US"/>
          </a:p>
        </p:txBody>
      </p:sp>
      <p:sp>
        <p:nvSpPr>
          <p:cNvPr id="5" name="页脚占位符 4">
            <a:extLst>
              <a:ext uri="{FF2B5EF4-FFF2-40B4-BE49-F238E27FC236}">
                <a16:creationId xmlns:a16="http://schemas.microsoft.com/office/drawing/2014/main" xmlns="" id="{862828FC-E4A4-46D1-8820-85FCAA3422B3}"/>
              </a:ext>
            </a:extLst>
          </p:cNvPr>
          <p:cNvSpPr>
            <a:spLocks noGrp="1"/>
          </p:cNvSpPr>
          <p:nvPr>
            <p:ph type="ftr" sz="quarter" idx="11"/>
          </p:nvPr>
        </p:nvSpPr>
        <p:spPr>
          <a:xfrm>
            <a:off x="7010401" y="612775"/>
            <a:ext cx="1767417" cy="457200"/>
          </a:xfrm>
          <a:prstGeom prst="rect">
            <a:avLst/>
          </a:prstGeom>
        </p:spPr>
        <p:txBody>
          <a:bodyPr/>
          <a:lstStyle>
            <a:lvl1pPr eaLnBrk="1" hangingPunct="1">
              <a:defRPr/>
            </a:lvl1pPr>
          </a:lstStyle>
          <a:p>
            <a:pPr>
              <a:defRPr/>
            </a:pPr>
            <a:endParaRPr lang="en-US" altLang="zh-CN"/>
          </a:p>
        </p:txBody>
      </p:sp>
      <p:sp>
        <p:nvSpPr>
          <p:cNvPr id="6" name="灯片编号占位符 5">
            <a:extLst>
              <a:ext uri="{FF2B5EF4-FFF2-40B4-BE49-F238E27FC236}">
                <a16:creationId xmlns:a16="http://schemas.microsoft.com/office/drawing/2014/main" xmlns="" id="{40C4F29C-0BCE-4FBA-A818-84D2A76C2F78}"/>
              </a:ext>
            </a:extLst>
          </p:cNvPr>
          <p:cNvSpPr>
            <a:spLocks noGrp="1"/>
          </p:cNvSpPr>
          <p:nvPr>
            <p:ph type="sldNum" sz="quarter" idx="12"/>
          </p:nvPr>
        </p:nvSpPr>
        <p:spPr/>
        <p:txBody>
          <a:bodyPr/>
          <a:lstStyle>
            <a:lvl1pPr>
              <a:defRPr/>
            </a:lvl1pPr>
          </a:lstStyle>
          <a:p>
            <a:fld id="{0D98958C-9EE6-49E9-8BAB-60917AC77811}" type="slidenum">
              <a:rPr lang="zh-CN" altLang="en-US" smtClean="0"/>
              <a:t>‹#›</a:t>
            </a:fld>
            <a:endParaRPr lang="zh-CN" altLang="en-US"/>
          </a:p>
        </p:txBody>
      </p:sp>
    </p:spTree>
    <p:extLst>
      <p:ext uri="{BB962C8B-B14F-4D97-AF65-F5344CB8AC3E}">
        <p14:creationId xmlns:p14="http://schemas.microsoft.com/office/powerpoint/2010/main" val="327982728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609600" y="1785927"/>
            <a:ext cx="5384800" cy="4989461"/>
          </a:xfrm>
        </p:spPr>
        <p:txBody>
          <a:bodyPr/>
          <a:lstStyle>
            <a:lvl1pPr>
              <a:defRPr sz="2000"/>
            </a:lvl1pPr>
            <a:lvl2pPr>
              <a:defRPr sz="1900"/>
            </a:lvl2pPr>
            <a:lvl3pPr>
              <a:defRPr sz="1800"/>
            </a:lvl3pPr>
            <a:lvl4pPr>
              <a:defRPr sz="1800"/>
            </a:lvl4pPr>
            <a:lvl5pPr>
              <a:defRPr sz="18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内容占位符 3"/>
          <p:cNvSpPr>
            <a:spLocks noGrp="1"/>
          </p:cNvSpPr>
          <p:nvPr>
            <p:ph sz="half" idx="2"/>
          </p:nvPr>
        </p:nvSpPr>
        <p:spPr>
          <a:xfrm>
            <a:off x="6197600" y="1785927"/>
            <a:ext cx="5384800" cy="4989461"/>
          </a:xfrm>
        </p:spPr>
        <p:txBody>
          <a:bodyPr/>
          <a:lstStyle>
            <a:lvl1pPr>
              <a:defRPr sz="2000"/>
            </a:lvl1pPr>
            <a:lvl2pPr>
              <a:defRPr sz="1900"/>
            </a:lvl2pPr>
            <a:lvl3pPr>
              <a:defRPr sz="1800"/>
            </a:lvl3pPr>
            <a:lvl4pPr>
              <a:defRPr sz="1800"/>
            </a:lvl4pPr>
            <a:lvl5pPr>
              <a:defRPr sz="18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日期占位符 4">
            <a:extLst>
              <a:ext uri="{FF2B5EF4-FFF2-40B4-BE49-F238E27FC236}">
                <a16:creationId xmlns:a16="http://schemas.microsoft.com/office/drawing/2014/main" xmlns="" id="{754F2344-AA6B-476E-BA1B-1C5B0D466875}"/>
              </a:ext>
            </a:extLst>
          </p:cNvPr>
          <p:cNvSpPr>
            <a:spLocks noGrp="1"/>
          </p:cNvSpPr>
          <p:nvPr>
            <p:ph type="dt" sz="half" idx="10"/>
          </p:nvPr>
        </p:nvSpPr>
        <p:spPr>
          <a:xfrm>
            <a:off x="8782051" y="612775"/>
            <a:ext cx="1276349" cy="457200"/>
          </a:xfrm>
          <a:prstGeom prst="rect">
            <a:avLst/>
          </a:prstGeom>
        </p:spPr>
        <p:txBody>
          <a:bodyPr/>
          <a:lstStyle>
            <a:lvl1pPr eaLnBrk="1" hangingPunct="1">
              <a:defRPr/>
            </a:lvl1pPr>
          </a:lstStyle>
          <a:p>
            <a:fld id="{8CB292D6-031B-442C-908F-A7C1F274212B}" type="datetime1">
              <a:rPr lang="zh-CN" altLang="en-US" smtClean="0"/>
              <a:t>2020/2/20</a:t>
            </a:fld>
            <a:endParaRPr lang="zh-CN" altLang="en-US"/>
          </a:p>
        </p:txBody>
      </p:sp>
      <p:sp>
        <p:nvSpPr>
          <p:cNvPr id="6" name="页脚占位符 5">
            <a:extLst>
              <a:ext uri="{FF2B5EF4-FFF2-40B4-BE49-F238E27FC236}">
                <a16:creationId xmlns:a16="http://schemas.microsoft.com/office/drawing/2014/main" xmlns="" id="{433DEA29-378E-4EA6-999A-40C366B5CD51}"/>
              </a:ext>
            </a:extLst>
          </p:cNvPr>
          <p:cNvSpPr>
            <a:spLocks noGrp="1"/>
          </p:cNvSpPr>
          <p:nvPr>
            <p:ph type="ftr" sz="quarter" idx="11"/>
          </p:nvPr>
        </p:nvSpPr>
        <p:spPr>
          <a:xfrm>
            <a:off x="7010401" y="612775"/>
            <a:ext cx="1767417" cy="457200"/>
          </a:xfrm>
          <a:prstGeom prst="rect">
            <a:avLst/>
          </a:prstGeom>
        </p:spPr>
        <p:txBody>
          <a:bodyPr/>
          <a:lstStyle>
            <a:lvl1pPr eaLnBrk="1" hangingPunct="1">
              <a:defRPr/>
            </a:lvl1pPr>
          </a:lstStyle>
          <a:p>
            <a:pPr>
              <a:defRPr/>
            </a:pPr>
            <a:endParaRPr lang="en-US" altLang="zh-CN"/>
          </a:p>
        </p:txBody>
      </p:sp>
      <p:sp>
        <p:nvSpPr>
          <p:cNvPr id="7" name="灯片编号占位符 6">
            <a:extLst>
              <a:ext uri="{FF2B5EF4-FFF2-40B4-BE49-F238E27FC236}">
                <a16:creationId xmlns:a16="http://schemas.microsoft.com/office/drawing/2014/main" xmlns="" id="{68BF1BAC-C59B-405A-A50B-387DAB745EAF}"/>
              </a:ext>
            </a:extLst>
          </p:cNvPr>
          <p:cNvSpPr>
            <a:spLocks noGrp="1"/>
          </p:cNvSpPr>
          <p:nvPr>
            <p:ph type="sldNum" sz="quarter" idx="12"/>
          </p:nvPr>
        </p:nvSpPr>
        <p:spPr/>
        <p:txBody>
          <a:bodyPr/>
          <a:lstStyle>
            <a:lvl1pPr>
              <a:defRPr/>
            </a:lvl1pPr>
          </a:lstStyle>
          <a:p>
            <a:fld id="{0D98958C-9EE6-49E9-8BAB-60917AC77811}" type="slidenum">
              <a:rPr lang="zh-CN" altLang="en-US" smtClean="0"/>
              <a:t>‹#›</a:t>
            </a:fld>
            <a:endParaRPr lang="zh-CN" altLang="en-US"/>
          </a:p>
        </p:txBody>
      </p:sp>
    </p:spTree>
    <p:extLst>
      <p:ext uri="{BB962C8B-B14F-4D97-AF65-F5344CB8AC3E}">
        <p14:creationId xmlns:p14="http://schemas.microsoft.com/office/powerpoint/2010/main" val="282499797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08000" y="428604"/>
            <a:ext cx="11176000" cy="1069848"/>
          </a:xfrm>
        </p:spPr>
        <p:txBody>
          <a:bodyPr/>
          <a:lstStyle>
            <a:lvl1pPr>
              <a:defRPr sz="4000" b="0" i="0" cap="none" baseline="0"/>
            </a:lvl1pPr>
          </a:lstStyle>
          <a:p>
            <a:r>
              <a:rPr lang="zh-CN" altLang="en-US"/>
              <a:t>单击此处编辑母版标题样式</a:t>
            </a:r>
            <a:endParaRPr lang="en-US"/>
          </a:p>
        </p:txBody>
      </p:sp>
      <p:sp>
        <p:nvSpPr>
          <p:cNvPr id="3" name="文本占位符 2"/>
          <p:cNvSpPr>
            <a:spLocks noGrp="1"/>
          </p:cNvSpPr>
          <p:nvPr>
            <p:ph type="body" idx="1"/>
          </p:nvPr>
        </p:nvSpPr>
        <p:spPr>
          <a:xfrm>
            <a:off x="508000" y="1500174"/>
            <a:ext cx="5388864"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6294968" y="1500174"/>
            <a:ext cx="5389033"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508000" y="1928803"/>
            <a:ext cx="5388864" cy="4665917"/>
          </a:xfrm>
        </p:spPr>
        <p:txBody>
          <a:bodyPr/>
          <a:lstStyle>
            <a:lvl1pPr>
              <a:defRPr sz="20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内容占位符 5"/>
          <p:cNvSpPr>
            <a:spLocks noGrp="1"/>
          </p:cNvSpPr>
          <p:nvPr>
            <p:ph sz="quarter" idx="4"/>
          </p:nvPr>
        </p:nvSpPr>
        <p:spPr>
          <a:xfrm>
            <a:off x="6291073" y="1928803"/>
            <a:ext cx="5389033" cy="4665917"/>
          </a:xfrm>
        </p:spPr>
        <p:txBody>
          <a:bodyPr/>
          <a:lstStyle>
            <a:lvl1pPr>
              <a:defRPr sz="20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灯片编号占位符 22">
            <a:extLst>
              <a:ext uri="{FF2B5EF4-FFF2-40B4-BE49-F238E27FC236}">
                <a16:creationId xmlns:a16="http://schemas.microsoft.com/office/drawing/2014/main" xmlns="" id="{C309B889-182C-4C2E-A962-2E88BE4C9DC6}"/>
              </a:ext>
            </a:extLst>
          </p:cNvPr>
          <p:cNvSpPr>
            <a:spLocks noGrp="1"/>
          </p:cNvSpPr>
          <p:nvPr>
            <p:ph type="sldNum" sz="quarter" idx="10"/>
          </p:nvPr>
        </p:nvSpPr>
        <p:spPr/>
        <p:txBody>
          <a:bodyPr/>
          <a:lstStyle>
            <a:lvl1pPr>
              <a:defRPr/>
            </a:lvl1pPr>
          </a:lstStyle>
          <a:p>
            <a:fld id="{0D98958C-9EE6-49E9-8BAB-60917AC77811}" type="slidenum">
              <a:rPr lang="zh-CN" altLang="en-US" smtClean="0"/>
              <a:t>‹#›</a:t>
            </a:fld>
            <a:endParaRPr lang="zh-CN" altLang="en-US"/>
          </a:p>
        </p:txBody>
      </p:sp>
    </p:spTree>
    <p:extLst>
      <p:ext uri="{BB962C8B-B14F-4D97-AF65-F5344CB8AC3E}">
        <p14:creationId xmlns:p14="http://schemas.microsoft.com/office/powerpoint/2010/main" val="352040532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1143000"/>
            <a:ext cx="10972800" cy="1069848"/>
          </a:xfrm>
        </p:spPr>
        <p:txBody>
          <a:bodyPr/>
          <a:lstStyle>
            <a:lvl1pPr>
              <a:defRPr sz="4000">
                <a:solidFill>
                  <a:schemeClr val="tx2"/>
                </a:solidFill>
              </a:defRPr>
            </a:lvl1p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xmlns="" id="{5A5D2EEA-389B-44DA-8372-B0156FCAF6EB}"/>
              </a:ext>
            </a:extLst>
          </p:cNvPr>
          <p:cNvSpPr>
            <a:spLocks noGrp="1"/>
          </p:cNvSpPr>
          <p:nvPr>
            <p:ph type="dt" sz="half" idx="10"/>
          </p:nvPr>
        </p:nvSpPr>
        <p:spPr>
          <a:xfrm>
            <a:off x="8777818" y="612775"/>
            <a:ext cx="1276349" cy="457200"/>
          </a:xfrm>
          <a:prstGeom prst="rect">
            <a:avLst/>
          </a:prstGeom>
        </p:spPr>
        <p:txBody>
          <a:bodyPr/>
          <a:lstStyle>
            <a:lvl1pPr eaLnBrk="1" hangingPunct="1">
              <a:defRPr/>
            </a:lvl1pPr>
          </a:lstStyle>
          <a:p>
            <a:fld id="{8CB292D6-031B-442C-908F-A7C1F274212B}" type="datetime1">
              <a:rPr lang="zh-CN" altLang="en-US" smtClean="0"/>
              <a:t>2020/2/20</a:t>
            </a:fld>
            <a:endParaRPr lang="zh-CN" altLang="en-US"/>
          </a:p>
        </p:txBody>
      </p:sp>
      <p:sp>
        <p:nvSpPr>
          <p:cNvPr id="4" name="页脚占位符 3">
            <a:extLst>
              <a:ext uri="{FF2B5EF4-FFF2-40B4-BE49-F238E27FC236}">
                <a16:creationId xmlns:a16="http://schemas.microsoft.com/office/drawing/2014/main" xmlns="" id="{34D86BCF-6FA5-4778-9622-23925316DDFD}"/>
              </a:ext>
            </a:extLst>
          </p:cNvPr>
          <p:cNvSpPr>
            <a:spLocks noGrp="1"/>
          </p:cNvSpPr>
          <p:nvPr>
            <p:ph type="ftr" sz="quarter" idx="11"/>
          </p:nvPr>
        </p:nvSpPr>
        <p:spPr>
          <a:xfrm>
            <a:off x="7010401" y="612775"/>
            <a:ext cx="1767417" cy="457200"/>
          </a:xfrm>
          <a:prstGeom prst="rect">
            <a:avLst/>
          </a:prstGeom>
        </p:spPr>
        <p:txBody>
          <a:bodyPr/>
          <a:lstStyle>
            <a:lvl1pPr eaLnBrk="1" hangingPunct="1">
              <a:defRPr/>
            </a:lvl1pPr>
          </a:lstStyle>
          <a:p>
            <a:pPr>
              <a:defRPr/>
            </a:pPr>
            <a:endParaRPr lang="en-US" altLang="zh-CN"/>
          </a:p>
        </p:txBody>
      </p:sp>
      <p:sp>
        <p:nvSpPr>
          <p:cNvPr id="5" name="灯片编号占位符 4">
            <a:extLst>
              <a:ext uri="{FF2B5EF4-FFF2-40B4-BE49-F238E27FC236}">
                <a16:creationId xmlns:a16="http://schemas.microsoft.com/office/drawing/2014/main" xmlns="" id="{6A3FC33E-F566-476E-9BE5-BBC5395D5DD1}"/>
              </a:ext>
            </a:extLst>
          </p:cNvPr>
          <p:cNvSpPr>
            <a:spLocks noGrp="1"/>
          </p:cNvSpPr>
          <p:nvPr>
            <p:ph type="sldNum" sz="quarter" idx="12"/>
          </p:nvPr>
        </p:nvSpPr>
        <p:spPr/>
        <p:txBody>
          <a:bodyPr/>
          <a:lstStyle>
            <a:lvl1pPr>
              <a:defRPr/>
            </a:lvl1pPr>
          </a:lstStyle>
          <a:p>
            <a:fld id="{0D98958C-9EE6-49E9-8BAB-60917AC77811}" type="slidenum">
              <a:rPr lang="zh-CN" altLang="en-US" smtClean="0"/>
              <a:t>‹#›</a:t>
            </a:fld>
            <a:endParaRPr lang="zh-CN" altLang="en-US"/>
          </a:p>
        </p:txBody>
      </p:sp>
    </p:spTree>
    <p:extLst>
      <p:ext uri="{BB962C8B-B14F-4D97-AF65-F5344CB8AC3E}">
        <p14:creationId xmlns:p14="http://schemas.microsoft.com/office/powerpoint/2010/main" val="91411312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0FC91336-2FB5-4593-92AC-8985A9AA7EC5}"/>
              </a:ext>
            </a:extLst>
          </p:cNvPr>
          <p:cNvSpPr>
            <a:spLocks noGrp="1"/>
          </p:cNvSpPr>
          <p:nvPr>
            <p:ph type="dt" sz="half" idx="10"/>
          </p:nvPr>
        </p:nvSpPr>
        <p:spPr>
          <a:xfrm>
            <a:off x="8782051" y="612775"/>
            <a:ext cx="1276349" cy="457200"/>
          </a:xfrm>
          <a:prstGeom prst="rect">
            <a:avLst/>
          </a:prstGeom>
        </p:spPr>
        <p:txBody>
          <a:bodyPr/>
          <a:lstStyle>
            <a:lvl1pPr eaLnBrk="1" hangingPunct="1">
              <a:defRPr/>
            </a:lvl1pPr>
          </a:lstStyle>
          <a:p>
            <a:fld id="{8CB292D6-031B-442C-908F-A7C1F274212B}" type="datetime1">
              <a:rPr lang="zh-CN" altLang="en-US" smtClean="0"/>
              <a:t>2020/2/20</a:t>
            </a:fld>
            <a:endParaRPr lang="zh-CN" altLang="en-US"/>
          </a:p>
        </p:txBody>
      </p:sp>
      <p:sp>
        <p:nvSpPr>
          <p:cNvPr id="3" name="页脚占位符 2">
            <a:extLst>
              <a:ext uri="{FF2B5EF4-FFF2-40B4-BE49-F238E27FC236}">
                <a16:creationId xmlns:a16="http://schemas.microsoft.com/office/drawing/2014/main" xmlns="" id="{F43A78FD-F5B9-474C-97C3-8D507CEEE54D}"/>
              </a:ext>
            </a:extLst>
          </p:cNvPr>
          <p:cNvSpPr>
            <a:spLocks noGrp="1"/>
          </p:cNvSpPr>
          <p:nvPr>
            <p:ph type="ftr" sz="quarter" idx="11"/>
          </p:nvPr>
        </p:nvSpPr>
        <p:spPr>
          <a:xfrm>
            <a:off x="7010401" y="612775"/>
            <a:ext cx="1767417" cy="457200"/>
          </a:xfrm>
          <a:prstGeom prst="rect">
            <a:avLst/>
          </a:prstGeom>
        </p:spPr>
        <p:txBody>
          <a:bodyPr/>
          <a:lstStyle>
            <a:lvl1pPr eaLnBrk="1" hangingPunct="1">
              <a:defRPr/>
            </a:lvl1pPr>
          </a:lstStyle>
          <a:p>
            <a:pPr>
              <a:defRPr/>
            </a:pPr>
            <a:endParaRPr lang="en-US" altLang="zh-CN"/>
          </a:p>
        </p:txBody>
      </p:sp>
      <p:sp>
        <p:nvSpPr>
          <p:cNvPr id="4" name="灯片编号占位符 3">
            <a:extLst>
              <a:ext uri="{FF2B5EF4-FFF2-40B4-BE49-F238E27FC236}">
                <a16:creationId xmlns:a16="http://schemas.microsoft.com/office/drawing/2014/main" xmlns="" id="{B74224B6-67BC-48F6-8840-1A44C5E4B7BC}"/>
              </a:ext>
            </a:extLst>
          </p:cNvPr>
          <p:cNvSpPr>
            <a:spLocks noGrp="1"/>
          </p:cNvSpPr>
          <p:nvPr>
            <p:ph type="sldNum" sz="quarter" idx="12"/>
          </p:nvPr>
        </p:nvSpPr>
        <p:spPr/>
        <p:txBody>
          <a:bodyPr/>
          <a:lstStyle>
            <a:lvl1pPr>
              <a:defRPr/>
            </a:lvl1pPr>
          </a:lstStyle>
          <a:p>
            <a:fld id="{0D98958C-9EE6-49E9-8BAB-60917AC77811}" type="slidenum">
              <a:rPr lang="zh-CN" altLang="en-US" smtClean="0"/>
              <a:t>‹#›</a:t>
            </a:fld>
            <a:endParaRPr lang="zh-CN" altLang="en-US"/>
          </a:p>
        </p:txBody>
      </p:sp>
    </p:spTree>
    <p:extLst>
      <p:ext uri="{BB962C8B-B14F-4D97-AF65-F5344CB8AC3E}">
        <p14:creationId xmlns:p14="http://schemas.microsoft.com/office/powerpoint/2010/main" val="198316746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137995" y="1101970"/>
            <a:ext cx="4511040" cy="877824"/>
          </a:xfrm>
        </p:spPr>
        <p:txBody>
          <a:bodyPr anchor="b"/>
          <a:lstStyle>
            <a:lvl1pPr algn="l">
              <a:buNone/>
              <a:defRPr sz="1800" b="1"/>
            </a:lvl1pPr>
          </a:lstStyle>
          <a:p>
            <a:r>
              <a:rPr lang="zh-CN" altLang="en-US"/>
              <a:t>单击此处编辑母版标题样式</a:t>
            </a:r>
            <a:endParaRPr lang="en-US"/>
          </a:p>
        </p:txBody>
      </p:sp>
      <p:sp>
        <p:nvSpPr>
          <p:cNvPr id="3" name="文本占位符 2"/>
          <p:cNvSpPr>
            <a:spLocks noGrp="1"/>
          </p:cNvSpPr>
          <p:nvPr>
            <p:ph type="body" idx="2"/>
          </p:nvPr>
        </p:nvSpPr>
        <p:spPr>
          <a:xfrm>
            <a:off x="7137995" y="2010727"/>
            <a:ext cx="451104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4" name="内容占位符 3"/>
          <p:cNvSpPr>
            <a:spLocks noGrp="1"/>
          </p:cNvSpPr>
          <p:nvPr>
            <p:ph sz="half" idx="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xmlns="" id="{59A083A3-F3B2-4BFA-A596-ADE1767180EC}"/>
              </a:ext>
            </a:extLst>
          </p:cNvPr>
          <p:cNvSpPr>
            <a:spLocks noGrp="1"/>
          </p:cNvSpPr>
          <p:nvPr>
            <p:ph type="dt" sz="half" idx="10"/>
          </p:nvPr>
        </p:nvSpPr>
        <p:spPr>
          <a:xfrm>
            <a:off x="8782051" y="612775"/>
            <a:ext cx="1276349" cy="457200"/>
          </a:xfrm>
          <a:prstGeom prst="rect">
            <a:avLst/>
          </a:prstGeom>
        </p:spPr>
        <p:txBody>
          <a:bodyPr/>
          <a:lstStyle>
            <a:lvl1pPr eaLnBrk="1" hangingPunct="1">
              <a:defRPr/>
            </a:lvl1pPr>
          </a:lstStyle>
          <a:p>
            <a:fld id="{8CB292D6-031B-442C-908F-A7C1F274212B}" type="datetime1">
              <a:rPr lang="zh-CN" altLang="en-US" smtClean="0"/>
              <a:t>2020/2/20</a:t>
            </a:fld>
            <a:endParaRPr lang="zh-CN" altLang="en-US"/>
          </a:p>
        </p:txBody>
      </p:sp>
      <p:sp>
        <p:nvSpPr>
          <p:cNvPr id="6" name="页脚占位符 5">
            <a:extLst>
              <a:ext uri="{FF2B5EF4-FFF2-40B4-BE49-F238E27FC236}">
                <a16:creationId xmlns:a16="http://schemas.microsoft.com/office/drawing/2014/main" xmlns="" id="{7A218F3B-C248-4E55-8EC2-0199A2C606B8}"/>
              </a:ext>
            </a:extLst>
          </p:cNvPr>
          <p:cNvSpPr>
            <a:spLocks noGrp="1"/>
          </p:cNvSpPr>
          <p:nvPr>
            <p:ph type="ftr" sz="quarter" idx="11"/>
          </p:nvPr>
        </p:nvSpPr>
        <p:spPr>
          <a:xfrm>
            <a:off x="7010401" y="612775"/>
            <a:ext cx="1767417" cy="457200"/>
          </a:xfrm>
          <a:prstGeom prst="rect">
            <a:avLst/>
          </a:prstGeom>
        </p:spPr>
        <p:txBody>
          <a:bodyPr/>
          <a:lstStyle>
            <a:lvl1pPr eaLnBrk="1" hangingPunct="1">
              <a:defRPr/>
            </a:lvl1pPr>
          </a:lstStyle>
          <a:p>
            <a:pPr>
              <a:defRPr/>
            </a:pPr>
            <a:endParaRPr lang="en-US" altLang="zh-CN"/>
          </a:p>
        </p:txBody>
      </p:sp>
      <p:sp>
        <p:nvSpPr>
          <p:cNvPr id="7" name="灯片编号占位符 6">
            <a:extLst>
              <a:ext uri="{FF2B5EF4-FFF2-40B4-BE49-F238E27FC236}">
                <a16:creationId xmlns:a16="http://schemas.microsoft.com/office/drawing/2014/main" xmlns="" id="{505EB5E6-5D54-48BB-87D7-F553D2009AA1}"/>
              </a:ext>
            </a:extLst>
          </p:cNvPr>
          <p:cNvSpPr>
            <a:spLocks noGrp="1"/>
          </p:cNvSpPr>
          <p:nvPr>
            <p:ph type="sldNum" sz="quarter" idx="12"/>
          </p:nvPr>
        </p:nvSpPr>
        <p:spPr/>
        <p:txBody>
          <a:bodyPr/>
          <a:lstStyle>
            <a:lvl1pPr>
              <a:defRPr/>
            </a:lvl1pPr>
          </a:lstStyle>
          <a:p>
            <a:fld id="{0D98958C-9EE6-49E9-8BAB-60917AC77811}" type="slidenum">
              <a:rPr lang="zh-CN" altLang="en-US" smtClean="0"/>
              <a:t>‹#›</a:t>
            </a:fld>
            <a:endParaRPr lang="zh-CN" altLang="en-US"/>
          </a:p>
        </p:txBody>
      </p:sp>
    </p:spTree>
    <p:extLst>
      <p:ext uri="{BB962C8B-B14F-4D97-AF65-F5344CB8AC3E}">
        <p14:creationId xmlns:p14="http://schemas.microsoft.com/office/powerpoint/2010/main" val="129237775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8117924" y="3274309"/>
            <a:ext cx="34544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E96E25A1-86D7-4F57-8928-5197F85DE46C}"/>
              </a:ext>
            </a:extLst>
          </p:cNvPr>
          <p:cNvSpPr>
            <a:spLocks noGrp="1"/>
          </p:cNvSpPr>
          <p:nvPr>
            <p:ph type="dt" sz="half" idx="10"/>
          </p:nvPr>
        </p:nvSpPr>
        <p:spPr>
          <a:xfrm>
            <a:off x="8782051" y="612775"/>
            <a:ext cx="1276349" cy="457200"/>
          </a:xfrm>
          <a:prstGeom prst="rect">
            <a:avLst/>
          </a:prstGeom>
        </p:spPr>
        <p:txBody>
          <a:bodyPr/>
          <a:lstStyle>
            <a:lvl1pPr eaLnBrk="1" hangingPunct="1">
              <a:defRPr/>
            </a:lvl1pPr>
          </a:lstStyle>
          <a:p>
            <a:fld id="{8CB292D6-031B-442C-908F-A7C1F274212B}" type="datetime1">
              <a:rPr lang="zh-CN" altLang="en-US" smtClean="0"/>
              <a:t>2020/2/20</a:t>
            </a:fld>
            <a:endParaRPr lang="zh-CN" altLang="en-US"/>
          </a:p>
        </p:txBody>
      </p:sp>
      <p:sp>
        <p:nvSpPr>
          <p:cNvPr id="6" name="页脚占位符 5">
            <a:extLst>
              <a:ext uri="{FF2B5EF4-FFF2-40B4-BE49-F238E27FC236}">
                <a16:creationId xmlns:a16="http://schemas.microsoft.com/office/drawing/2014/main" xmlns="" id="{8045BFB1-E464-40A5-BF45-60CBBF5BBD4E}"/>
              </a:ext>
            </a:extLst>
          </p:cNvPr>
          <p:cNvSpPr>
            <a:spLocks noGrp="1"/>
          </p:cNvSpPr>
          <p:nvPr>
            <p:ph type="ftr" sz="quarter" idx="11"/>
          </p:nvPr>
        </p:nvSpPr>
        <p:spPr>
          <a:xfrm>
            <a:off x="7010401" y="612775"/>
            <a:ext cx="1767417" cy="457200"/>
          </a:xfrm>
          <a:prstGeom prst="rect">
            <a:avLst/>
          </a:prstGeom>
        </p:spPr>
        <p:txBody>
          <a:bodyPr/>
          <a:lstStyle>
            <a:lvl1pPr eaLnBrk="1" hangingPunct="1">
              <a:defRPr/>
            </a:lvl1pPr>
          </a:lstStyle>
          <a:p>
            <a:pPr>
              <a:defRPr/>
            </a:pPr>
            <a:endParaRPr lang="en-US" altLang="zh-CN"/>
          </a:p>
        </p:txBody>
      </p:sp>
      <p:sp>
        <p:nvSpPr>
          <p:cNvPr id="7" name="灯片编号占位符 6">
            <a:extLst>
              <a:ext uri="{FF2B5EF4-FFF2-40B4-BE49-F238E27FC236}">
                <a16:creationId xmlns:a16="http://schemas.microsoft.com/office/drawing/2014/main" xmlns="" id="{2FE6B189-3D21-48B0-B036-11073FFEE494}"/>
              </a:ext>
            </a:extLst>
          </p:cNvPr>
          <p:cNvSpPr>
            <a:spLocks noGrp="1"/>
          </p:cNvSpPr>
          <p:nvPr>
            <p:ph type="sldNum" sz="quarter" idx="12"/>
          </p:nvPr>
        </p:nvSpPr>
        <p:spPr/>
        <p:txBody>
          <a:bodyPr/>
          <a:lstStyle>
            <a:lvl1pPr>
              <a:defRPr/>
            </a:lvl1pPr>
          </a:lstStyle>
          <a:p>
            <a:fld id="{0D98958C-9EE6-49E9-8BAB-60917AC77811}" type="slidenum">
              <a:rPr lang="zh-CN" altLang="en-US" smtClean="0"/>
              <a:t>‹#›</a:t>
            </a:fld>
            <a:endParaRPr lang="zh-CN" altLang="en-US"/>
          </a:p>
        </p:txBody>
      </p:sp>
    </p:spTree>
    <p:extLst>
      <p:ext uri="{BB962C8B-B14F-4D97-AF65-F5344CB8AC3E}">
        <p14:creationId xmlns:p14="http://schemas.microsoft.com/office/powerpoint/2010/main" val="350503210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矩形 27">
            <a:extLst>
              <a:ext uri="{FF2B5EF4-FFF2-40B4-BE49-F238E27FC236}">
                <a16:creationId xmlns:a16="http://schemas.microsoft.com/office/drawing/2014/main" xmlns="" id="{56D239DA-5F1A-47B5-A75F-65D5F6851C5E}"/>
              </a:ext>
            </a:extLst>
          </p:cNvPr>
          <p:cNvSpPr/>
          <p:nvPr/>
        </p:nvSpPr>
        <p:spPr>
          <a:xfrm>
            <a:off x="0" y="366714"/>
            <a:ext cx="12192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29" name="矩形 28">
            <a:extLst>
              <a:ext uri="{FF2B5EF4-FFF2-40B4-BE49-F238E27FC236}">
                <a16:creationId xmlns:a16="http://schemas.microsoft.com/office/drawing/2014/main" xmlns="" id="{1275666D-F1B0-4A78-9B68-7CC0F871862E}"/>
              </a:ext>
            </a:extLst>
          </p:cNvPr>
          <p:cNvSpPr/>
          <p:nvPr/>
        </p:nvSpPr>
        <p:spPr>
          <a:xfrm>
            <a:off x="0" y="0"/>
            <a:ext cx="12192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30" name="矩形 29">
            <a:extLst>
              <a:ext uri="{FF2B5EF4-FFF2-40B4-BE49-F238E27FC236}">
                <a16:creationId xmlns:a16="http://schemas.microsoft.com/office/drawing/2014/main" xmlns="" id="{E8E96988-0C16-412B-859D-AB0A7402AC91}"/>
              </a:ext>
            </a:extLst>
          </p:cNvPr>
          <p:cNvSpPr/>
          <p:nvPr/>
        </p:nvSpPr>
        <p:spPr>
          <a:xfrm>
            <a:off x="0" y="307976"/>
            <a:ext cx="12192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dirty="0"/>
          </a:p>
        </p:txBody>
      </p:sp>
      <p:sp>
        <p:nvSpPr>
          <p:cNvPr id="31" name="矩形 30">
            <a:extLst>
              <a:ext uri="{FF2B5EF4-FFF2-40B4-BE49-F238E27FC236}">
                <a16:creationId xmlns:a16="http://schemas.microsoft.com/office/drawing/2014/main" xmlns="" id="{4DB25A6B-C7B3-41B2-B17B-CF0C24ED2399}"/>
              </a:ext>
            </a:extLst>
          </p:cNvPr>
          <p:cNvSpPr/>
          <p:nvPr/>
        </p:nvSpPr>
        <p:spPr>
          <a:xfrm flipV="1">
            <a:off x="7213600" y="360364"/>
            <a:ext cx="49784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32" name="矩形 31">
            <a:extLst>
              <a:ext uri="{FF2B5EF4-FFF2-40B4-BE49-F238E27FC236}">
                <a16:creationId xmlns:a16="http://schemas.microsoft.com/office/drawing/2014/main" xmlns="" id="{0FA8FEC3-CF7F-4553-9BB6-E6E5DA7D0298}"/>
              </a:ext>
            </a:extLst>
          </p:cNvPr>
          <p:cNvSpPr/>
          <p:nvPr/>
        </p:nvSpPr>
        <p:spPr>
          <a:xfrm flipV="1">
            <a:off x="7213600" y="439739"/>
            <a:ext cx="49784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useBgFill="1">
        <p:nvSpPr>
          <p:cNvPr id="33" name="圆角矩形 32">
            <a:extLst>
              <a:ext uri="{FF2B5EF4-FFF2-40B4-BE49-F238E27FC236}">
                <a16:creationId xmlns:a16="http://schemas.microsoft.com/office/drawing/2014/main" xmlns="" id="{F9E965E9-9706-44DF-B87E-84E106241C09}"/>
              </a:ext>
            </a:extLst>
          </p:cNvPr>
          <p:cNvSpPr/>
          <p:nvPr/>
        </p:nvSpPr>
        <p:spPr bwMode="white">
          <a:xfrm>
            <a:off x="7209367" y="496889"/>
            <a:ext cx="4085167"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useBgFill="1">
        <p:nvSpPr>
          <p:cNvPr id="34" name="圆角矩形 33">
            <a:extLst>
              <a:ext uri="{FF2B5EF4-FFF2-40B4-BE49-F238E27FC236}">
                <a16:creationId xmlns:a16="http://schemas.microsoft.com/office/drawing/2014/main" xmlns="" id="{A2B2F08D-93E1-4031-8290-1ECA89623A90}"/>
              </a:ext>
            </a:extLst>
          </p:cNvPr>
          <p:cNvSpPr/>
          <p:nvPr/>
        </p:nvSpPr>
        <p:spPr bwMode="white">
          <a:xfrm>
            <a:off x="9831917" y="588963"/>
            <a:ext cx="21336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35" name="矩形 34">
            <a:extLst>
              <a:ext uri="{FF2B5EF4-FFF2-40B4-BE49-F238E27FC236}">
                <a16:creationId xmlns:a16="http://schemas.microsoft.com/office/drawing/2014/main" xmlns="" id="{E379C8A6-C88F-4FC9-8431-95E8BD6A4CEE}"/>
              </a:ext>
            </a:extLst>
          </p:cNvPr>
          <p:cNvSpPr/>
          <p:nvPr/>
        </p:nvSpPr>
        <p:spPr bwMode="invGray">
          <a:xfrm>
            <a:off x="12113684" y="-1588"/>
            <a:ext cx="7620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dirty="0"/>
          </a:p>
        </p:txBody>
      </p:sp>
      <p:sp>
        <p:nvSpPr>
          <p:cNvPr id="36" name="矩形 35">
            <a:extLst>
              <a:ext uri="{FF2B5EF4-FFF2-40B4-BE49-F238E27FC236}">
                <a16:creationId xmlns:a16="http://schemas.microsoft.com/office/drawing/2014/main" xmlns="" id="{A0076EC0-DAC8-4586-A406-3A84DFAF399B}"/>
              </a:ext>
            </a:extLst>
          </p:cNvPr>
          <p:cNvSpPr/>
          <p:nvPr/>
        </p:nvSpPr>
        <p:spPr bwMode="invGray">
          <a:xfrm>
            <a:off x="12058651" y="-1588"/>
            <a:ext cx="3810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dirty="0"/>
          </a:p>
        </p:txBody>
      </p:sp>
      <p:sp>
        <p:nvSpPr>
          <p:cNvPr id="37" name="矩形 36">
            <a:extLst>
              <a:ext uri="{FF2B5EF4-FFF2-40B4-BE49-F238E27FC236}">
                <a16:creationId xmlns:a16="http://schemas.microsoft.com/office/drawing/2014/main" xmlns="" id="{2C5D4F09-C02C-462C-9081-4A5D89942FE8}"/>
              </a:ext>
            </a:extLst>
          </p:cNvPr>
          <p:cNvSpPr/>
          <p:nvPr/>
        </p:nvSpPr>
        <p:spPr bwMode="invGray">
          <a:xfrm>
            <a:off x="12033251" y="-1588"/>
            <a:ext cx="12700"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38" name="矩形 37">
            <a:extLst>
              <a:ext uri="{FF2B5EF4-FFF2-40B4-BE49-F238E27FC236}">
                <a16:creationId xmlns:a16="http://schemas.microsoft.com/office/drawing/2014/main" xmlns="" id="{AF3D1EFA-28CD-4EC7-8374-09E36622282C}"/>
              </a:ext>
            </a:extLst>
          </p:cNvPr>
          <p:cNvSpPr/>
          <p:nvPr/>
        </p:nvSpPr>
        <p:spPr bwMode="invGray">
          <a:xfrm>
            <a:off x="11967633" y="-1588"/>
            <a:ext cx="35984"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39" name="矩形 38">
            <a:extLst>
              <a:ext uri="{FF2B5EF4-FFF2-40B4-BE49-F238E27FC236}">
                <a16:creationId xmlns:a16="http://schemas.microsoft.com/office/drawing/2014/main" xmlns="" id="{FE09CBE6-807B-4847-AC62-CE73E1259090}"/>
              </a:ext>
            </a:extLst>
          </p:cNvPr>
          <p:cNvSpPr/>
          <p:nvPr/>
        </p:nvSpPr>
        <p:spPr bwMode="invGray">
          <a:xfrm>
            <a:off x="11887201" y="0"/>
            <a:ext cx="74084"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40" name="矩形 39">
            <a:extLst>
              <a:ext uri="{FF2B5EF4-FFF2-40B4-BE49-F238E27FC236}">
                <a16:creationId xmlns:a16="http://schemas.microsoft.com/office/drawing/2014/main" xmlns="" id="{172C6D65-CB02-4D80-BEC9-C646C0DE66A6}"/>
              </a:ext>
            </a:extLst>
          </p:cNvPr>
          <p:cNvSpPr/>
          <p:nvPr/>
        </p:nvSpPr>
        <p:spPr bwMode="invGray">
          <a:xfrm>
            <a:off x="11832167" y="0"/>
            <a:ext cx="10584"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dirty="0"/>
          </a:p>
        </p:txBody>
      </p:sp>
      <p:sp>
        <p:nvSpPr>
          <p:cNvPr id="1039" name="标题占位符 21"/>
          <p:cNvSpPr>
            <a:spLocks noGrp="1"/>
          </p:cNvSpPr>
          <p:nvPr>
            <p:ph type="title"/>
          </p:nvPr>
        </p:nvSpPr>
        <p:spPr bwMode="auto">
          <a:xfrm>
            <a:off x="609600" y="576263"/>
            <a:ext cx="10972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40" name="文本占位符 12"/>
          <p:cNvSpPr>
            <a:spLocks noGrp="1"/>
          </p:cNvSpPr>
          <p:nvPr>
            <p:ph type="body" idx="1"/>
          </p:nvPr>
        </p:nvSpPr>
        <p:spPr bwMode="auto">
          <a:xfrm>
            <a:off x="609600" y="1785938"/>
            <a:ext cx="10972800"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23" name="灯片编号占位符 22">
            <a:extLst>
              <a:ext uri="{FF2B5EF4-FFF2-40B4-BE49-F238E27FC236}">
                <a16:creationId xmlns:a16="http://schemas.microsoft.com/office/drawing/2014/main" xmlns="" id="{C309B889-182C-4C2E-A962-2E88BE4C9DC6}"/>
              </a:ext>
            </a:extLst>
          </p:cNvPr>
          <p:cNvSpPr>
            <a:spLocks noGrp="1"/>
          </p:cNvSpPr>
          <p:nvPr>
            <p:ph type="sldNum" sz="quarter" idx="4"/>
          </p:nvPr>
        </p:nvSpPr>
        <p:spPr>
          <a:xfrm>
            <a:off x="10898717" y="1588"/>
            <a:ext cx="1016000" cy="366712"/>
          </a:xfrm>
          <a:prstGeom prst="rect">
            <a:avLst/>
          </a:prstGeom>
        </p:spPr>
        <p:txBody>
          <a:bodyPr vert="horz" wrap="square" lIns="91440" tIns="45720" rIns="91440" bIns="45720" numCol="1" anchor="b" anchorCtr="0" compatLnSpc="1">
            <a:prstTxWarp prst="textNoShape">
              <a:avLst/>
            </a:prstTxWarp>
          </a:bodyPr>
          <a:lstStyle>
            <a:lvl1pPr algn="r" eaLnBrk="1" hangingPunct="1">
              <a:defRPr kumimoji="0" sz="1800">
                <a:solidFill>
                  <a:srgbClr val="FFFFFF"/>
                </a:solidFill>
              </a:defRPr>
            </a:lvl1pPr>
          </a:lstStyle>
          <a:p>
            <a:fld id="{0D98958C-9EE6-49E9-8BAB-60917AC77811}" type="slidenum">
              <a:rPr lang="zh-CN" altLang="en-US" smtClean="0"/>
              <a:t>‹#›</a:t>
            </a:fld>
            <a:endParaRPr lang="zh-CN" altLang="en-US"/>
          </a:p>
        </p:txBody>
      </p:sp>
      <p:sp>
        <p:nvSpPr>
          <p:cNvPr id="1042" name="TextBox 17">
            <a:extLst>
              <a:ext uri="{FF2B5EF4-FFF2-40B4-BE49-F238E27FC236}">
                <a16:creationId xmlns:a16="http://schemas.microsoft.com/office/drawing/2014/main" xmlns="" id="{9ED604B7-D3B6-4C06-92AD-0101188DE355}"/>
              </a:ext>
            </a:extLst>
          </p:cNvPr>
          <p:cNvSpPr txBox="1">
            <a:spLocks noChangeArrowheads="1"/>
          </p:cNvSpPr>
          <p:nvPr/>
        </p:nvSpPr>
        <p:spPr bwMode="auto">
          <a:xfrm>
            <a:off x="7920567" y="6597650"/>
            <a:ext cx="41275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隶书" panose="02010509060101010101" pitchFamily="49" charset="-122"/>
              </a:defRPr>
            </a:lvl1pPr>
            <a:lvl2pPr marL="742950" indent="-285750">
              <a:defRPr kumimoji="1" sz="2400">
                <a:solidFill>
                  <a:schemeClr val="tx1"/>
                </a:solidFill>
                <a:latin typeface="Times New Roman" panose="02020603050405020304" pitchFamily="18" charset="0"/>
                <a:ea typeface="隶书" panose="02010509060101010101" pitchFamily="49" charset="-122"/>
              </a:defRPr>
            </a:lvl2pPr>
            <a:lvl3pPr marL="1143000" indent="-228600">
              <a:defRPr kumimoji="1" sz="2400">
                <a:solidFill>
                  <a:schemeClr val="tx1"/>
                </a:solidFill>
                <a:latin typeface="Times New Roman" panose="02020603050405020304" pitchFamily="18" charset="0"/>
                <a:ea typeface="隶书" panose="02010509060101010101" pitchFamily="49" charset="-122"/>
              </a:defRPr>
            </a:lvl3pPr>
            <a:lvl4pPr marL="1600200" indent="-228600">
              <a:defRPr kumimoji="1" sz="2400">
                <a:solidFill>
                  <a:schemeClr val="tx1"/>
                </a:solidFill>
                <a:latin typeface="Times New Roman" panose="02020603050405020304" pitchFamily="18" charset="0"/>
                <a:ea typeface="隶书" panose="02010509060101010101" pitchFamily="49" charset="-122"/>
              </a:defRPr>
            </a:lvl4pPr>
            <a:lvl5pPr marL="2057400" indent="-22860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defRPr/>
            </a:pPr>
            <a:r>
              <a:rPr lang="en-US" altLang="zh-CN" sz="1100">
                <a:latin typeface="宋体" panose="02010600030101010101" pitchFamily="2" charset="-122"/>
                <a:ea typeface="宋体" panose="02010600030101010101" pitchFamily="2" charset="-122"/>
              </a:rPr>
              <a:t>C++</a:t>
            </a:r>
            <a:r>
              <a:rPr lang="zh-CN" altLang="en-US" sz="1100">
                <a:latin typeface="宋体" panose="02010600030101010101" pitchFamily="2" charset="-122"/>
                <a:ea typeface="宋体" panose="02010600030101010101" pitchFamily="2" charset="-122"/>
              </a:rPr>
              <a:t>语言程序设计（第</a:t>
            </a:r>
            <a:r>
              <a:rPr lang="en-US" altLang="zh-CN" sz="1100">
                <a:latin typeface="宋体" panose="02010600030101010101" pitchFamily="2" charset="-122"/>
                <a:ea typeface="宋体" panose="02010600030101010101" pitchFamily="2" charset="-122"/>
              </a:rPr>
              <a:t>4</a:t>
            </a:r>
            <a:r>
              <a:rPr lang="zh-CN" altLang="en-US" sz="1100">
                <a:latin typeface="宋体" panose="02010600030101010101" pitchFamily="2" charset="-122"/>
                <a:ea typeface="宋体" panose="02010600030101010101" pitchFamily="2" charset="-122"/>
              </a:rPr>
              <a:t>版），郑莉，清华大学</a:t>
            </a:r>
          </a:p>
        </p:txBody>
      </p:sp>
    </p:spTree>
    <p:extLst>
      <p:ext uri="{BB962C8B-B14F-4D97-AF65-F5344CB8AC3E}">
        <p14:creationId xmlns:p14="http://schemas.microsoft.com/office/powerpoint/2010/main" val="1050173468"/>
      </p:ext>
    </p:extLst>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Lst>
  <p:hf hdr="0" ftr="0" dt="0"/>
  <p:txStyles>
    <p:titleStyle>
      <a:lvl1pPr algn="l" rtl="0" eaLnBrk="1" fontAlgn="base" hangingPunct="1">
        <a:spcBef>
          <a:spcPct val="0"/>
        </a:spcBef>
        <a:spcAft>
          <a:spcPct val="0"/>
        </a:spcAft>
        <a:defRPr sz="4000" kern="12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1" fontAlgn="base" hangingPunct="1">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1" fontAlgn="base" hangingPunct="1">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1" fontAlgn="base" hangingPunct="1">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eaLnBrk="1" fontAlgn="base" hangingPunct="1">
        <a:spcBef>
          <a:spcPct val="0"/>
        </a:spcBef>
        <a:spcAft>
          <a:spcPct val="0"/>
        </a:spcAft>
        <a:defRPr sz="4000">
          <a:solidFill>
            <a:schemeClr val="tx2"/>
          </a:solidFill>
          <a:latin typeface="Trebuchet MS" pitchFamily="34" charset="0"/>
          <a:ea typeface="方正姚体" pitchFamily="2" charset="-122"/>
        </a:defRPr>
      </a:lvl6pPr>
      <a:lvl7pPr marL="914400" algn="l" rtl="0" eaLnBrk="1" fontAlgn="base" hangingPunct="1">
        <a:spcBef>
          <a:spcPct val="0"/>
        </a:spcBef>
        <a:spcAft>
          <a:spcPct val="0"/>
        </a:spcAft>
        <a:defRPr sz="4000">
          <a:solidFill>
            <a:schemeClr val="tx2"/>
          </a:solidFill>
          <a:latin typeface="Trebuchet MS" pitchFamily="34" charset="0"/>
          <a:ea typeface="方正姚体" pitchFamily="2" charset="-122"/>
        </a:defRPr>
      </a:lvl7pPr>
      <a:lvl8pPr marL="1371600" algn="l" rtl="0" eaLnBrk="1" fontAlgn="base" hangingPunct="1">
        <a:spcBef>
          <a:spcPct val="0"/>
        </a:spcBef>
        <a:spcAft>
          <a:spcPct val="0"/>
        </a:spcAft>
        <a:defRPr sz="4000">
          <a:solidFill>
            <a:schemeClr val="tx2"/>
          </a:solidFill>
          <a:latin typeface="Trebuchet MS" pitchFamily="34" charset="0"/>
          <a:ea typeface="方正姚体" pitchFamily="2" charset="-122"/>
        </a:defRPr>
      </a:lvl8pPr>
      <a:lvl9pPr marL="1828800" algn="l" rtl="0" eaLnBrk="1" fontAlgn="base" hangingPunct="1">
        <a:spcBef>
          <a:spcPct val="0"/>
        </a:spcBef>
        <a:spcAft>
          <a:spcPct val="0"/>
        </a:spcAft>
        <a:defRPr sz="4000">
          <a:solidFill>
            <a:schemeClr val="tx2"/>
          </a:solidFill>
          <a:latin typeface="Trebuchet MS" pitchFamily="34" charset="0"/>
          <a:ea typeface="方正姚体" pitchFamily="2" charset="-122"/>
        </a:defRPr>
      </a:lvl9pPr>
    </p:titleStyle>
    <p:bodyStyle>
      <a:lvl1pPr marL="365125" indent="-255588" algn="l" rtl="0" eaLnBrk="1" fontAlgn="base" hangingPunct="1">
        <a:spcBef>
          <a:spcPts val="300"/>
        </a:spcBef>
        <a:spcAft>
          <a:spcPct val="0"/>
        </a:spcAft>
        <a:buClr>
          <a:srgbClr val="A04DA3"/>
        </a:buClr>
        <a:buFont typeface="Georgia" pitchFamily="18" charset="0"/>
        <a:buChar char="•"/>
        <a:defRPr sz="2800" kern="1200">
          <a:solidFill>
            <a:schemeClr val="tx1"/>
          </a:solidFill>
          <a:latin typeface="+mn-lt"/>
          <a:ea typeface="+mn-ea"/>
          <a:cs typeface="+mn-cs"/>
        </a:defRPr>
      </a:lvl1pPr>
      <a:lvl2pPr marL="657225" indent="-246063" algn="l" rtl="0" eaLnBrk="1" fontAlgn="base" hangingPunct="1">
        <a:spcBef>
          <a:spcPts val="300"/>
        </a:spcBef>
        <a:spcAft>
          <a:spcPct val="0"/>
        </a:spcAft>
        <a:buClr>
          <a:schemeClr val="accent2"/>
        </a:buClr>
        <a:buFont typeface="Georgia" pitchFamily="18" charset="0"/>
        <a:buChar char="▫"/>
        <a:defRPr sz="2600" kern="1200">
          <a:solidFill>
            <a:schemeClr val="accent1"/>
          </a:solidFill>
          <a:latin typeface="+mn-lt"/>
          <a:ea typeface="+mn-ea"/>
          <a:cs typeface="+mn-cs"/>
        </a:defRPr>
      </a:lvl2pPr>
      <a:lvl3pPr marL="922338" indent="-219075" algn="l" rtl="0" eaLnBrk="1" fontAlgn="base" hangingPunct="1">
        <a:spcBef>
          <a:spcPts val="300"/>
        </a:spcBef>
        <a:spcAft>
          <a:spcPct val="0"/>
        </a:spcAft>
        <a:buClr>
          <a:schemeClr val="accent1"/>
        </a:buClr>
        <a:buFont typeface="Wingdings 2" pitchFamily="18" charset="2"/>
        <a:buChar char=""/>
        <a:defRPr sz="2400" kern="1200">
          <a:solidFill>
            <a:schemeClr val="accent1"/>
          </a:solidFill>
          <a:latin typeface="+mn-lt"/>
          <a:ea typeface="+mn-ea"/>
          <a:cs typeface="+mn-cs"/>
        </a:defRPr>
      </a:lvl3pPr>
      <a:lvl4pPr marL="1179513" indent="-200025" algn="l" rtl="0" eaLnBrk="1" fontAlgn="base" hangingPunct="1">
        <a:spcBef>
          <a:spcPts val="300"/>
        </a:spcBef>
        <a:spcAft>
          <a:spcPct val="0"/>
        </a:spcAft>
        <a:buClr>
          <a:schemeClr val="accent1"/>
        </a:buClr>
        <a:buFont typeface="Wingdings 2" pitchFamily="18" charset="2"/>
        <a:buChar char=""/>
        <a:defRPr sz="2200" kern="1200">
          <a:solidFill>
            <a:schemeClr val="accent1"/>
          </a:solidFill>
          <a:latin typeface="+mn-lt"/>
          <a:ea typeface="+mn-ea"/>
          <a:cs typeface="+mn-cs"/>
        </a:defRPr>
      </a:lvl4pPr>
      <a:lvl5pPr marL="1389063" indent="-182563" algn="l" rtl="0" eaLnBrk="1" fontAlgn="base" hangingPunct="1">
        <a:spcBef>
          <a:spcPts val="300"/>
        </a:spcBef>
        <a:spcAft>
          <a:spcPct val="0"/>
        </a:spcAft>
        <a:buClr>
          <a:srgbClr val="A04DA3"/>
        </a:buClr>
        <a:buFont typeface="Georgia"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hyperlink" Target="http://elijah.cs.cmu.edu/"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5.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20.svg"/><Relationship Id="rId18" Type="http://schemas.openxmlformats.org/officeDocument/2006/relationships/image" Target="../media/image25.svg"/><Relationship Id="rId26" Type="http://schemas.openxmlformats.org/officeDocument/2006/relationships/image" Target="../media/image33.svg"/><Relationship Id="rId39" Type="http://schemas.openxmlformats.org/officeDocument/2006/relationships/image" Target="../media/image27.png"/><Relationship Id="rId3" Type="http://schemas.openxmlformats.org/officeDocument/2006/relationships/image" Target="../media/image10.svg"/><Relationship Id="rId21" Type="http://schemas.openxmlformats.org/officeDocument/2006/relationships/image" Target="../media/image18.png"/><Relationship Id="rId34" Type="http://schemas.openxmlformats.org/officeDocument/2006/relationships/image" Target="../media/image41.svg"/><Relationship Id="rId42" Type="http://schemas.openxmlformats.org/officeDocument/2006/relationships/image" Target="../media/image49.svg"/><Relationship Id="rId7" Type="http://schemas.openxmlformats.org/officeDocument/2006/relationships/image" Target="../media/image14.svg"/><Relationship Id="rId12" Type="http://schemas.openxmlformats.org/officeDocument/2006/relationships/image" Target="../media/image13.png"/><Relationship Id="rId17" Type="http://schemas.openxmlformats.org/officeDocument/2006/relationships/image" Target="../media/image16.png"/><Relationship Id="rId25" Type="http://schemas.openxmlformats.org/officeDocument/2006/relationships/image" Target="../media/image20.png"/><Relationship Id="rId33" Type="http://schemas.openxmlformats.org/officeDocument/2006/relationships/image" Target="../media/image24.png"/><Relationship Id="rId38" Type="http://schemas.openxmlformats.org/officeDocument/2006/relationships/image" Target="../media/image45.svg"/><Relationship Id="rId46" Type="http://schemas.openxmlformats.org/officeDocument/2006/relationships/image" Target="../media/image53.svg"/><Relationship Id="rId2" Type="http://schemas.openxmlformats.org/officeDocument/2006/relationships/image" Target="../media/image8.png"/><Relationship Id="rId16" Type="http://schemas.openxmlformats.org/officeDocument/2006/relationships/image" Target="../media/image15.png"/><Relationship Id="rId20" Type="http://schemas.openxmlformats.org/officeDocument/2006/relationships/image" Target="../media/image27.svg"/><Relationship Id="rId29" Type="http://schemas.openxmlformats.org/officeDocument/2006/relationships/image" Target="../media/image22.png"/><Relationship Id="rId41"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8.svg"/><Relationship Id="rId24" Type="http://schemas.openxmlformats.org/officeDocument/2006/relationships/image" Target="../media/image31.svg"/><Relationship Id="rId32" Type="http://schemas.openxmlformats.org/officeDocument/2006/relationships/image" Target="../media/image39.svg"/><Relationship Id="rId37" Type="http://schemas.openxmlformats.org/officeDocument/2006/relationships/image" Target="../media/image26.png"/><Relationship Id="rId40" Type="http://schemas.openxmlformats.org/officeDocument/2006/relationships/image" Target="../media/image47.svg"/><Relationship Id="rId45" Type="http://schemas.openxmlformats.org/officeDocument/2006/relationships/image" Target="../media/image30.png"/><Relationship Id="rId5" Type="http://schemas.openxmlformats.org/officeDocument/2006/relationships/image" Target="../media/image12.svg"/><Relationship Id="rId15" Type="http://schemas.openxmlformats.org/officeDocument/2006/relationships/image" Target="../media/image22.svg"/><Relationship Id="rId23" Type="http://schemas.openxmlformats.org/officeDocument/2006/relationships/image" Target="../media/image19.png"/><Relationship Id="rId28" Type="http://schemas.openxmlformats.org/officeDocument/2006/relationships/image" Target="../media/image35.svg"/><Relationship Id="rId36" Type="http://schemas.openxmlformats.org/officeDocument/2006/relationships/image" Target="../media/image43.svg"/><Relationship Id="rId10" Type="http://schemas.openxmlformats.org/officeDocument/2006/relationships/image" Target="../media/image12.png"/><Relationship Id="rId19" Type="http://schemas.openxmlformats.org/officeDocument/2006/relationships/image" Target="../media/image17.png"/><Relationship Id="rId31" Type="http://schemas.openxmlformats.org/officeDocument/2006/relationships/image" Target="../media/image23.png"/><Relationship Id="rId44" Type="http://schemas.openxmlformats.org/officeDocument/2006/relationships/image" Target="../media/image51.svg"/><Relationship Id="rId4" Type="http://schemas.openxmlformats.org/officeDocument/2006/relationships/image" Target="../media/image9.png"/><Relationship Id="rId9" Type="http://schemas.openxmlformats.org/officeDocument/2006/relationships/image" Target="../media/image16.svg"/><Relationship Id="rId14" Type="http://schemas.openxmlformats.org/officeDocument/2006/relationships/image" Target="../media/image14.png"/><Relationship Id="rId22" Type="http://schemas.openxmlformats.org/officeDocument/2006/relationships/image" Target="../media/image29.svg"/><Relationship Id="rId27" Type="http://schemas.openxmlformats.org/officeDocument/2006/relationships/image" Target="../media/image21.png"/><Relationship Id="rId30" Type="http://schemas.openxmlformats.org/officeDocument/2006/relationships/image" Target="../media/image37.svg"/><Relationship Id="rId35" Type="http://schemas.openxmlformats.org/officeDocument/2006/relationships/image" Target="../media/image25.png"/><Relationship Id="rId43"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ー 6">
            <a:extLst>
              <a:ext uri="{FF2B5EF4-FFF2-40B4-BE49-F238E27FC236}">
                <a16:creationId xmlns:a16="http://schemas.microsoft.com/office/drawing/2014/main" xmlns="" id="{B470D634-6A8F-42BE-9974-BEA7F36C6142}"/>
              </a:ext>
            </a:extLst>
          </p:cNvPr>
          <p:cNvSpPr>
            <a:spLocks noGrp="1"/>
          </p:cNvSpPr>
          <p:nvPr>
            <p:ph type="sldNum" sz="quarter" idx="12"/>
          </p:nvPr>
        </p:nvSpPr>
        <p:spPr/>
        <p:txBody>
          <a:bodyPr/>
          <a:lstStyle/>
          <a:p>
            <a:fld id="{0D98958C-9EE6-49E9-8BAB-60917AC77811}" type="slidenum">
              <a:rPr lang="zh-CN" altLang="en-US" sz="1400">
                <a:latin typeface="Times New Roman" panose="02020603050405020304" pitchFamily="18" charset="0"/>
                <a:cs typeface="Times New Roman" panose="02020603050405020304" pitchFamily="18" charset="0"/>
              </a:rPr>
              <a:t>1</a:t>
            </a:fld>
            <a:endParaRPr lang="zh-CN" altLang="en-US" sz="1400" dirty="0">
              <a:latin typeface="Times New Roman" panose="02020603050405020304" pitchFamily="18" charset="0"/>
              <a:cs typeface="Times New Roman" panose="02020603050405020304" pitchFamily="18" charset="0"/>
            </a:endParaRPr>
          </a:p>
        </p:txBody>
      </p:sp>
      <p:sp>
        <p:nvSpPr>
          <p:cNvPr id="8" name="副标题 3">
            <a:extLst>
              <a:ext uri="{FF2B5EF4-FFF2-40B4-BE49-F238E27FC236}">
                <a16:creationId xmlns:a16="http://schemas.microsoft.com/office/drawing/2014/main" xmlns="" id="{2F51304E-3455-4D9A-9601-1E7776CF6D71}"/>
              </a:ext>
            </a:extLst>
          </p:cNvPr>
          <p:cNvSpPr txBox="1">
            <a:spLocks/>
          </p:cNvSpPr>
          <p:nvPr/>
        </p:nvSpPr>
        <p:spPr bwMode="auto">
          <a:xfrm>
            <a:off x="119336" y="4077072"/>
            <a:ext cx="6604000" cy="945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64008" indent="0" algn="l" rtl="0" eaLnBrk="1" fontAlgn="base" hangingPunct="1">
              <a:spcBef>
                <a:spcPts val="300"/>
              </a:spcBef>
              <a:spcAft>
                <a:spcPct val="0"/>
              </a:spcAft>
              <a:buClr>
                <a:srgbClr val="A04DA3"/>
              </a:buClr>
              <a:buFont typeface="Georgia" pitchFamily="18" charset="0"/>
              <a:buNone/>
              <a:defRPr sz="2400" kern="1200">
                <a:solidFill>
                  <a:schemeClr val="tx2"/>
                </a:solidFill>
                <a:latin typeface="微软雅黑" panose="020B0503020204020204" pitchFamily="34" charset="-122"/>
                <a:ea typeface="微软雅黑" panose="020B0503020204020204" pitchFamily="34" charset="-122"/>
                <a:cs typeface="+mn-cs"/>
              </a:defRPr>
            </a:lvl1pPr>
            <a:lvl2pPr marL="457200" indent="0" algn="ctr" rtl="0" eaLnBrk="1" fontAlgn="base" hangingPunct="1">
              <a:spcBef>
                <a:spcPts val="300"/>
              </a:spcBef>
              <a:spcAft>
                <a:spcPct val="0"/>
              </a:spcAft>
              <a:buClr>
                <a:schemeClr val="accent2"/>
              </a:buClr>
              <a:buFont typeface="Georgia" pitchFamily="18" charset="0"/>
              <a:buNone/>
              <a:defRPr sz="2600" kern="1200">
                <a:solidFill>
                  <a:schemeClr val="accent1"/>
                </a:solidFill>
                <a:latin typeface="+mn-lt"/>
                <a:ea typeface="+mn-ea"/>
                <a:cs typeface="+mn-cs"/>
              </a:defRPr>
            </a:lvl2pPr>
            <a:lvl3pPr marL="914400" indent="0" algn="ctr" rtl="0" eaLnBrk="1" fontAlgn="base" hangingPunct="1">
              <a:spcBef>
                <a:spcPts val="300"/>
              </a:spcBef>
              <a:spcAft>
                <a:spcPct val="0"/>
              </a:spcAft>
              <a:buClr>
                <a:schemeClr val="accent1"/>
              </a:buClr>
              <a:buFont typeface="Wingdings 2" pitchFamily="18" charset="2"/>
              <a:buNone/>
              <a:defRPr sz="2400" kern="1200">
                <a:solidFill>
                  <a:schemeClr val="accent1"/>
                </a:solidFill>
                <a:latin typeface="+mn-lt"/>
                <a:ea typeface="+mn-ea"/>
                <a:cs typeface="+mn-cs"/>
              </a:defRPr>
            </a:lvl3pPr>
            <a:lvl4pPr marL="1371600" indent="0" algn="ctr" rtl="0" eaLnBrk="1" fontAlgn="base" hangingPunct="1">
              <a:spcBef>
                <a:spcPts val="300"/>
              </a:spcBef>
              <a:spcAft>
                <a:spcPct val="0"/>
              </a:spcAft>
              <a:buClr>
                <a:schemeClr val="accent1"/>
              </a:buClr>
              <a:buFont typeface="Wingdings 2" pitchFamily="18" charset="2"/>
              <a:buNone/>
              <a:defRPr sz="2200" kern="1200">
                <a:solidFill>
                  <a:schemeClr val="accent1"/>
                </a:solidFill>
                <a:latin typeface="+mn-lt"/>
                <a:ea typeface="+mn-ea"/>
                <a:cs typeface="+mn-cs"/>
              </a:defRPr>
            </a:lvl4pPr>
            <a:lvl5pPr marL="1828800" indent="0" algn="ctr" rtl="0" eaLnBrk="1" fontAlgn="base" hangingPunct="1">
              <a:spcBef>
                <a:spcPts val="300"/>
              </a:spcBef>
              <a:spcAft>
                <a:spcPct val="0"/>
              </a:spcAft>
              <a:buClr>
                <a:srgbClr val="A04DA3"/>
              </a:buClr>
              <a:buFont typeface="Georgia" pitchFamily="18" charset="0"/>
              <a:buNone/>
              <a:defRPr sz="2000" kern="1200">
                <a:solidFill>
                  <a:srgbClr val="A04DA3"/>
                </a:solidFill>
                <a:latin typeface="+mn-lt"/>
                <a:ea typeface="+mn-ea"/>
                <a:cs typeface="+mn-cs"/>
              </a:defRPr>
            </a:lvl5pPr>
            <a:lvl6pPr marL="2286000" indent="0" algn="ctr" rtl="0" eaLnBrk="1" latinLnBrk="0" hangingPunct="1">
              <a:spcBef>
                <a:spcPts val="300"/>
              </a:spcBef>
              <a:buClr>
                <a:schemeClr val="accent3"/>
              </a:buClr>
              <a:buFont typeface="Georgia"/>
              <a:buNone/>
              <a:defRPr kumimoji="0" sz="1800" kern="1200">
                <a:solidFill>
                  <a:schemeClr val="accent3"/>
                </a:solidFill>
                <a:latin typeface="+mn-lt"/>
                <a:ea typeface="+mn-ea"/>
                <a:cs typeface="+mn-cs"/>
              </a:defRPr>
            </a:lvl6pPr>
            <a:lvl7pPr marL="2743200" indent="0" algn="ctr" rtl="0" eaLnBrk="1" latinLnBrk="0" hangingPunct="1">
              <a:spcBef>
                <a:spcPts val="300"/>
              </a:spcBef>
              <a:buClr>
                <a:schemeClr val="accent3"/>
              </a:buClr>
              <a:buFont typeface="Georgia"/>
              <a:buNone/>
              <a:defRPr kumimoji="0" sz="1600" kern="1200">
                <a:solidFill>
                  <a:schemeClr val="accent3"/>
                </a:solidFill>
                <a:latin typeface="+mn-lt"/>
                <a:ea typeface="+mn-ea"/>
                <a:cs typeface="+mn-cs"/>
              </a:defRPr>
            </a:lvl7pPr>
            <a:lvl8pPr marL="3200400" indent="0" algn="ctr" rtl="0" eaLnBrk="1" latinLnBrk="0" hangingPunct="1">
              <a:spcBef>
                <a:spcPts val="300"/>
              </a:spcBef>
              <a:buClr>
                <a:schemeClr val="accent3"/>
              </a:buClr>
              <a:buFont typeface="Georgia"/>
              <a:buNone/>
              <a:defRPr kumimoji="0" sz="1500" kern="1200">
                <a:solidFill>
                  <a:schemeClr val="accent3"/>
                </a:solidFill>
                <a:latin typeface="+mn-lt"/>
                <a:ea typeface="+mn-ea"/>
                <a:cs typeface="+mn-cs"/>
              </a:defRPr>
            </a:lvl8pPr>
            <a:lvl9pPr marL="3657600" indent="0" algn="ctr" rtl="0" eaLnBrk="1" latinLnBrk="0" hangingPunct="1">
              <a:spcBef>
                <a:spcPts val="300"/>
              </a:spcBef>
              <a:buClr>
                <a:schemeClr val="accent3"/>
              </a:buClr>
              <a:buFont typeface="Georgia"/>
              <a:buNone/>
              <a:defRPr kumimoji="0" sz="1400" kern="1200" baseline="0">
                <a:solidFill>
                  <a:schemeClr val="accent3"/>
                </a:solidFill>
                <a:latin typeface="+mn-lt"/>
                <a:ea typeface="+mn-ea"/>
                <a:cs typeface="+mn-cs"/>
              </a:defRPr>
            </a:lvl9pPr>
          </a:lstStyle>
          <a:p>
            <a:endParaRPr kumimoji="0" lang="zh-CN" altLang="en-US" sz="3600" b="1" dirty="0">
              <a:solidFill>
                <a:schemeClr val="accent3">
                  <a:lumMod val="50000"/>
                </a:schemeClr>
              </a:solidFill>
              <a:latin typeface="+mj-ea"/>
              <a:ea typeface="+mj-ea"/>
            </a:endParaRPr>
          </a:p>
        </p:txBody>
      </p:sp>
      <p:sp>
        <p:nvSpPr>
          <p:cNvPr id="6" name="副标题 3">
            <a:extLst>
              <a:ext uri="{FF2B5EF4-FFF2-40B4-BE49-F238E27FC236}">
                <a16:creationId xmlns:a16="http://schemas.microsoft.com/office/drawing/2014/main" xmlns="" id="{97C73019-9F52-4D27-83F7-C39052305A64}"/>
              </a:ext>
            </a:extLst>
          </p:cNvPr>
          <p:cNvSpPr txBox="1">
            <a:spLocks/>
          </p:cNvSpPr>
          <p:nvPr/>
        </p:nvSpPr>
        <p:spPr bwMode="auto">
          <a:xfrm>
            <a:off x="271736" y="4229472"/>
            <a:ext cx="6604000" cy="945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64008" indent="0" algn="l" rtl="0" eaLnBrk="1" fontAlgn="base" hangingPunct="1">
              <a:spcBef>
                <a:spcPts val="300"/>
              </a:spcBef>
              <a:spcAft>
                <a:spcPct val="0"/>
              </a:spcAft>
              <a:buClr>
                <a:srgbClr val="A04DA3"/>
              </a:buClr>
              <a:buFont typeface="Georgia" pitchFamily="18" charset="0"/>
              <a:buNone/>
              <a:defRPr sz="2400" kern="1200">
                <a:solidFill>
                  <a:schemeClr val="tx2"/>
                </a:solidFill>
                <a:latin typeface="微软雅黑" panose="020B0503020204020204" pitchFamily="34" charset="-122"/>
                <a:ea typeface="微软雅黑" panose="020B0503020204020204" pitchFamily="34" charset="-122"/>
                <a:cs typeface="+mn-cs"/>
              </a:defRPr>
            </a:lvl1pPr>
            <a:lvl2pPr marL="457200" indent="0" algn="ctr" rtl="0" eaLnBrk="1" fontAlgn="base" hangingPunct="1">
              <a:spcBef>
                <a:spcPts val="300"/>
              </a:spcBef>
              <a:spcAft>
                <a:spcPct val="0"/>
              </a:spcAft>
              <a:buClr>
                <a:schemeClr val="accent2"/>
              </a:buClr>
              <a:buFont typeface="Georgia" pitchFamily="18" charset="0"/>
              <a:buNone/>
              <a:defRPr sz="2600" kern="1200">
                <a:solidFill>
                  <a:schemeClr val="accent1"/>
                </a:solidFill>
                <a:latin typeface="+mn-lt"/>
                <a:ea typeface="+mn-ea"/>
                <a:cs typeface="+mn-cs"/>
              </a:defRPr>
            </a:lvl2pPr>
            <a:lvl3pPr marL="914400" indent="0" algn="ctr" rtl="0" eaLnBrk="1" fontAlgn="base" hangingPunct="1">
              <a:spcBef>
                <a:spcPts val="300"/>
              </a:spcBef>
              <a:spcAft>
                <a:spcPct val="0"/>
              </a:spcAft>
              <a:buClr>
                <a:schemeClr val="accent1"/>
              </a:buClr>
              <a:buFont typeface="Wingdings 2" pitchFamily="18" charset="2"/>
              <a:buNone/>
              <a:defRPr sz="2400" kern="1200">
                <a:solidFill>
                  <a:schemeClr val="accent1"/>
                </a:solidFill>
                <a:latin typeface="+mn-lt"/>
                <a:ea typeface="+mn-ea"/>
                <a:cs typeface="+mn-cs"/>
              </a:defRPr>
            </a:lvl3pPr>
            <a:lvl4pPr marL="1371600" indent="0" algn="ctr" rtl="0" eaLnBrk="1" fontAlgn="base" hangingPunct="1">
              <a:spcBef>
                <a:spcPts val="300"/>
              </a:spcBef>
              <a:spcAft>
                <a:spcPct val="0"/>
              </a:spcAft>
              <a:buClr>
                <a:schemeClr val="accent1"/>
              </a:buClr>
              <a:buFont typeface="Wingdings 2" pitchFamily="18" charset="2"/>
              <a:buNone/>
              <a:defRPr sz="2200" kern="1200">
                <a:solidFill>
                  <a:schemeClr val="accent1"/>
                </a:solidFill>
                <a:latin typeface="+mn-lt"/>
                <a:ea typeface="+mn-ea"/>
                <a:cs typeface="+mn-cs"/>
              </a:defRPr>
            </a:lvl4pPr>
            <a:lvl5pPr marL="1828800" indent="0" algn="ctr" rtl="0" eaLnBrk="1" fontAlgn="base" hangingPunct="1">
              <a:spcBef>
                <a:spcPts val="300"/>
              </a:spcBef>
              <a:spcAft>
                <a:spcPct val="0"/>
              </a:spcAft>
              <a:buClr>
                <a:srgbClr val="A04DA3"/>
              </a:buClr>
              <a:buFont typeface="Georgia" pitchFamily="18" charset="0"/>
              <a:buNone/>
              <a:defRPr sz="2000" kern="1200">
                <a:solidFill>
                  <a:srgbClr val="A04DA3"/>
                </a:solidFill>
                <a:latin typeface="+mn-lt"/>
                <a:ea typeface="+mn-ea"/>
                <a:cs typeface="+mn-cs"/>
              </a:defRPr>
            </a:lvl5pPr>
            <a:lvl6pPr marL="2286000" indent="0" algn="ctr" rtl="0" eaLnBrk="1" latinLnBrk="0" hangingPunct="1">
              <a:spcBef>
                <a:spcPts val="300"/>
              </a:spcBef>
              <a:buClr>
                <a:schemeClr val="accent3"/>
              </a:buClr>
              <a:buFont typeface="Georgia"/>
              <a:buNone/>
              <a:defRPr kumimoji="0" sz="1800" kern="1200">
                <a:solidFill>
                  <a:schemeClr val="accent3"/>
                </a:solidFill>
                <a:latin typeface="+mn-lt"/>
                <a:ea typeface="+mn-ea"/>
                <a:cs typeface="+mn-cs"/>
              </a:defRPr>
            </a:lvl6pPr>
            <a:lvl7pPr marL="2743200" indent="0" algn="ctr" rtl="0" eaLnBrk="1" latinLnBrk="0" hangingPunct="1">
              <a:spcBef>
                <a:spcPts val="300"/>
              </a:spcBef>
              <a:buClr>
                <a:schemeClr val="accent3"/>
              </a:buClr>
              <a:buFont typeface="Georgia"/>
              <a:buNone/>
              <a:defRPr kumimoji="0" sz="1600" kern="1200">
                <a:solidFill>
                  <a:schemeClr val="accent3"/>
                </a:solidFill>
                <a:latin typeface="+mn-lt"/>
                <a:ea typeface="+mn-ea"/>
                <a:cs typeface="+mn-cs"/>
              </a:defRPr>
            </a:lvl7pPr>
            <a:lvl8pPr marL="3200400" indent="0" algn="ctr" rtl="0" eaLnBrk="1" latinLnBrk="0" hangingPunct="1">
              <a:spcBef>
                <a:spcPts val="300"/>
              </a:spcBef>
              <a:buClr>
                <a:schemeClr val="accent3"/>
              </a:buClr>
              <a:buFont typeface="Georgia"/>
              <a:buNone/>
              <a:defRPr kumimoji="0" sz="1500" kern="1200">
                <a:solidFill>
                  <a:schemeClr val="accent3"/>
                </a:solidFill>
                <a:latin typeface="+mn-lt"/>
                <a:ea typeface="+mn-ea"/>
                <a:cs typeface="+mn-cs"/>
              </a:defRPr>
            </a:lvl8pPr>
            <a:lvl9pPr marL="3657600" indent="0" algn="ctr" rtl="0" eaLnBrk="1" latinLnBrk="0" hangingPunct="1">
              <a:spcBef>
                <a:spcPts val="300"/>
              </a:spcBef>
              <a:buClr>
                <a:schemeClr val="accent3"/>
              </a:buClr>
              <a:buFont typeface="Georgia"/>
              <a:buNone/>
              <a:defRPr kumimoji="0" sz="1400" kern="1200" baseline="0">
                <a:solidFill>
                  <a:schemeClr val="accent3"/>
                </a:solidFill>
                <a:latin typeface="+mn-lt"/>
                <a:ea typeface="+mn-ea"/>
                <a:cs typeface="+mn-cs"/>
              </a:defRPr>
            </a:lvl9pPr>
          </a:lstStyle>
          <a:p>
            <a:r>
              <a:rPr kumimoji="0" lang="zh-CN" altLang="en-US" sz="3600" b="1">
                <a:solidFill>
                  <a:schemeClr val="accent3">
                    <a:lumMod val="50000"/>
                  </a:schemeClr>
                </a:solidFill>
                <a:latin typeface="+mj-ea"/>
                <a:ea typeface="+mj-ea"/>
              </a:rPr>
              <a:t>分 布 式 计 算</a:t>
            </a:r>
            <a:endParaRPr kumimoji="0" lang="zh-CN" altLang="en-US" sz="3600" b="1" dirty="0">
              <a:solidFill>
                <a:schemeClr val="accent3">
                  <a:lumMod val="50000"/>
                </a:schemeClr>
              </a:solidFill>
              <a:latin typeface="+mj-ea"/>
              <a:ea typeface="+mj-ea"/>
            </a:endParaRPr>
          </a:p>
        </p:txBody>
      </p:sp>
    </p:spTree>
    <p:extLst>
      <p:ext uri="{BB962C8B-B14F-4D97-AF65-F5344CB8AC3E}">
        <p14:creationId xmlns:p14="http://schemas.microsoft.com/office/powerpoint/2010/main" val="3982343272"/>
      </p:ext>
    </p:extLst>
  </p:cSld>
  <p:clrMapOvr>
    <a:masterClrMapping/>
  </p:clrMapOvr>
  <mc:AlternateContent xmlns:mc="http://schemas.openxmlformats.org/markup-compatibility/2006" xmlns:p14="http://schemas.microsoft.com/office/powerpoint/2010/main">
    <mc:Choice Requires="p14">
      <p:transition spd="slow" p14:dur="2000" advTm="10353"/>
    </mc:Choice>
    <mc:Fallback xmlns="">
      <p:transition spd="slow" advTm="1035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BBF4B75E-DB8F-4D63-837C-0D8D0EFBF701}"/>
              </a:ext>
            </a:extLst>
          </p:cNvPr>
          <p:cNvSpPr>
            <a:spLocks noGrp="1"/>
          </p:cNvSpPr>
          <p:nvPr>
            <p:ph idx="1"/>
          </p:nvPr>
        </p:nvSpPr>
        <p:spPr/>
        <p:txBody>
          <a:bodyPr/>
          <a:lstStyle/>
          <a:p>
            <a:pPr>
              <a:lnSpc>
                <a:spcPct val="150000"/>
              </a:lnSpc>
            </a:pPr>
            <a:r>
              <a:rPr lang="zh-CN" altLang="en-US" dirty="0"/>
              <a:t>边缘计算具有弹性，能够支持资源的灵活调用和配置，并通过自动化方式实现快速响应，使边缘计算既能够适应业务可能出现的规模激增和快速新增的应用需求，也能在充分降低资源使用者总体使用成本的同时提供充足的能力，保障业务在时变的网络环境和用户需求面前始终保持出色的用户体验。</a:t>
            </a:r>
          </a:p>
        </p:txBody>
      </p:sp>
      <p:sp>
        <p:nvSpPr>
          <p:cNvPr id="3" name="标题 2">
            <a:extLst>
              <a:ext uri="{FF2B5EF4-FFF2-40B4-BE49-F238E27FC236}">
                <a16:creationId xmlns:a16="http://schemas.microsoft.com/office/drawing/2014/main" xmlns="" id="{42B97084-83ED-429C-B553-C3A4E8316632}"/>
              </a:ext>
            </a:extLst>
          </p:cNvPr>
          <p:cNvSpPr>
            <a:spLocks noGrp="1"/>
          </p:cNvSpPr>
          <p:nvPr>
            <p:ph type="title"/>
          </p:nvPr>
        </p:nvSpPr>
        <p:spPr/>
        <p:txBody>
          <a:bodyPr/>
          <a:lstStyle/>
          <a:p>
            <a:r>
              <a:rPr lang="zh-CN" altLang="en-US" dirty="0"/>
              <a:t>弹性</a:t>
            </a:r>
          </a:p>
        </p:txBody>
      </p:sp>
      <p:sp>
        <p:nvSpPr>
          <p:cNvPr id="4" name="灯片编号占位符 3">
            <a:extLst>
              <a:ext uri="{FF2B5EF4-FFF2-40B4-BE49-F238E27FC236}">
                <a16:creationId xmlns:a16="http://schemas.microsoft.com/office/drawing/2014/main" xmlns="" id="{7E3E52EA-605A-4D7D-B950-CE081503710B}"/>
              </a:ext>
            </a:extLst>
          </p:cNvPr>
          <p:cNvSpPr>
            <a:spLocks noGrp="1"/>
          </p:cNvSpPr>
          <p:nvPr>
            <p:ph type="sldNum" sz="quarter" idx="10"/>
          </p:nvPr>
        </p:nvSpPr>
        <p:spPr/>
        <p:txBody>
          <a:bodyPr/>
          <a:lstStyle/>
          <a:p>
            <a:fld id="{0D98958C-9EE6-49E9-8BAB-60917AC77811}" type="slidenum">
              <a:rPr lang="zh-CN" altLang="en-US" smtClean="0"/>
              <a:t>10</a:t>
            </a:fld>
            <a:endParaRPr lang="zh-CN" altLang="en-US"/>
          </a:p>
        </p:txBody>
      </p:sp>
    </p:spTree>
    <p:extLst>
      <p:ext uri="{BB962C8B-B14F-4D97-AF65-F5344CB8AC3E}">
        <p14:creationId xmlns:p14="http://schemas.microsoft.com/office/powerpoint/2010/main" val="2536552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5B8E18AC-60C1-47F7-8BFB-6F640093C53E}"/>
              </a:ext>
            </a:extLst>
          </p:cNvPr>
          <p:cNvSpPr>
            <a:spLocks noGrp="1"/>
          </p:cNvSpPr>
          <p:nvPr>
            <p:ph idx="1"/>
          </p:nvPr>
        </p:nvSpPr>
        <p:spPr/>
        <p:txBody>
          <a:bodyPr/>
          <a:lstStyle/>
          <a:p>
            <a:r>
              <a:rPr lang="zh-CN" altLang="en-US" dirty="0"/>
              <a:t>边缘计算具有协作性，即能够将移动网络、互联网和物联网等更紧密地结合在一起，通过技术协作和商业协作，边缘计算可以更好地挖掘和满足用户需求，共同开拓更丰富地业务类型、更好的服务体验和更广阔的市场空间；此外加强边缘计算和云计算的协作，以及分布式边缘环境下的相互协作对于改善网络整体性能也具有重要意义。</a:t>
            </a:r>
          </a:p>
        </p:txBody>
      </p:sp>
      <p:sp>
        <p:nvSpPr>
          <p:cNvPr id="3" name="标题 2">
            <a:extLst>
              <a:ext uri="{FF2B5EF4-FFF2-40B4-BE49-F238E27FC236}">
                <a16:creationId xmlns:a16="http://schemas.microsoft.com/office/drawing/2014/main" xmlns="" id="{AB7E6AB2-4AF1-4760-80EB-9D5266FB51EB}"/>
              </a:ext>
            </a:extLst>
          </p:cNvPr>
          <p:cNvSpPr>
            <a:spLocks noGrp="1"/>
          </p:cNvSpPr>
          <p:nvPr>
            <p:ph type="title"/>
          </p:nvPr>
        </p:nvSpPr>
        <p:spPr/>
        <p:txBody>
          <a:bodyPr/>
          <a:lstStyle/>
          <a:p>
            <a:r>
              <a:rPr lang="zh-CN" altLang="en-US" dirty="0"/>
              <a:t>协作性</a:t>
            </a:r>
          </a:p>
        </p:txBody>
      </p:sp>
      <p:sp>
        <p:nvSpPr>
          <p:cNvPr id="4" name="灯片编号占位符 3">
            <a:extLst>
              <a:ext uri="{FF2B5EF4-FFF2-40B4-BE49-F238E27FC236}">
                <a16:creationId xmlns:a16="http://schemas.microsoft.com/office/drawing/2014/main" xmlns="" id="{7F2C2D9D-A363-43E9-B5DD-9E5D3131E304}"/>
              </a:ext>
            </a:extLst>
          </p:cNvPr>
          <p:cNvSpPr>
            <a:spLocks noGrp="1"/>
          </p:cNvSpPr>
          <p:nvPr>
            <p:ph type="sldNum" sz="quarter" idx="10"/>
          </p:nvPr>
        </p:nvSpPr>
        <p:spPr/>
        <p:txBody>
          <a:bodyPr/>
          <a:lstStyle/>
          <a:p>
            <a:fld id="{0D98958C-9EE6-49E9-8BAB-60917AC77811}" type="slidenum">
              <a:rPr lang="zh-CN" altLang="en-US" smtClean="0"/>
              <a:t>11</a:t>
            </a:fld>
            <a:endParaRPr lang="zh-CN" altLang="en-US"/>
          </a:p>
        </p:txBody>
      </p:sp>
    </p:spTree>
    <p:extLst>
      <p:ext uri="{BB962C8B-B14F-4D97-AF65-F5344CB8AC3E}">
        <p14:creationId xmlns:p14="http://schemas.microsoft.com/office/powerpoint/2010/main" val="2464735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1">
            <a:extLst>
              <a:ext uri="{FF2B5EF4-FFF2-40B4-BE49-F238E27FC236}">
                <a16:creationId xmlns:a16="http://schemas.microsoft.com/office/drawing/2014/main" xmlns="" id="{B4E41729-D401-4764-8A46-F7D0EE913265}"/>
              </a:ext>
            </a:extLst>
          </p:cNvPr>
          <p:cNvSpPr txBox="1">
            <a:spLocks/>
          </p:cNvSpPr>
          <p:nvPr/>
        </p:nvSpPr>
        <p:spPr bwMode="auto">
          <a:xfrm>
            <a:off x="433917" y="1988840"/>
            <a:ext cx="11148483"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1" fontAlgn="base" hangingPunct="1">
              <a:spcBef>
                <a:spcPts val="300"/>
              </a:spcBef>
              <a:spcAft>
                <a:spcPts val="600"/>
              </a:spcAft>
              <a:buClr>
                <a:srgbClr val="A04DA3"/>
              </a:buClr>
              <a:buFont typeface="Georgia" pitchFamily="18" charset="0"/>
              <a:buChar char="•"/>
              <a:defRPr sz="2600" kern="1200">
                <a:solidFill>
                  <a:schemeClr val="tx1"/>
                </a:solidFill>
                <a:latin typeface="+mn-lt"/>
                <a:ea typeface="+mn-ea"/>
                <a:cs typeface="+mn-cs"/>
              </a:defRPr>
            </a:lvl1pPr>
            <a:lvl2pPr marL="657225" indent="-246063" algn="l" rtl="0" eaLnBrk="1" fontAlgn="base" hangingPunct="1">
              <a:spcBef>
                <a:spcPts val="600"/>
              </a:spcBef>
              <a:spcAft>
                <a:spcPts val="600"/>
              </a:spcAft>
              <a:buClr>
                <a:schemeClr val="accent2"/>
              </a:buClr>
              <a:buFont typeface="Georgia" pitchFamily="18" charset="0"/>
              <a:buChar char="▫"/>
              <a:defRPr sz="2200" kern="1200">
                <a:solidFill>
                  <a:schemeClr val="tx1"/>
                </a:solidFill>
                <a:latin typeface="+mn-lt"/>
                <a:ea typeface="+mn-ea"/>
                <a:cs typeface="+mn-cs"/>
              </a:defRPr>
            </a:lvl2pPr>
            <a:lvl3pPr marL="922338" indent="-219075" algn="l" rtl="0" eaLnBrk="1" fontAlgn="base" hangingPunct="1">
              <a:spcBef>
                <a:spcPts val="600"/>
              </a:spcBef>
              <a:spcAft>
                <a:spcPts val="600"/>
              </a:spcAft>
              <a:buClr>
                <a:schemeClr val="accent1"/>
              </a:buClr>
              <a:buFont typeface="Wingdings 2" pitchFamily="18" charset="2"/>
              <a:buChar char=""/>
              <a:defRPr sz="2000" kern="1200">
                <a:solidFill>
                  <a:schemeClr val="tx1"/>
                </a:solidFill>
                <a:latin typeface="+mn-lt"/>
                <a:ea typeface="+mn-ea"/>
                <a:cs typeface="+mn-cs"/>
              </a:defRPr>
            </a:lvl3pPr>
            <a:lvl4pPr marL="1179513" indent="-200025" algn="l" rtl="0" eaLnBrk="1" fontAlgn="base" hangingPunct="1">
              <a:spcBef>
                <a:spcPts val="600"/>
              </a:spcBef>
              <a:spcAft>
                <a:spcPts val="600"/>
              </a:spcAft>
              <a:buClr>
                <a:schemeClr val="accent1"/>
              </a:buClr>
              <a:buFont typeface="Wingdings 2" pitchFamily="18" charset="2"/>
              <a:buChar char=""/>
              <a:defRPr sz="1800" kern="1200">
                <a:solidFill>
                  <a:schemeClr val="tx1"/>
                </a:solidFill>
                <a:latin typeface="+mn-lt"/>
                <a:ea typeface="+mn-ea"/>
                <a:cs typeface="+mn-cs"/>
              </a:defRPr>
            </a:lvl4pPr>
            <a:lvl5pPr marL="1389063" indent="-182563" algn="l" rtl="0" eaLnBrk="1" fontAlgn="base" hangingPunct="1">
              <a:spcBef>
                <a:spcPts val="600"/>
              </a:spcBef>
              <a:spcAft>
                <a:spcPts val="600"/>
              </a:spcAft>
              <a:buClr>
                <a:srgbClr val="A04DA3"/>
              </a:buClr>
              <a:buFont typeface="Georgia"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nSpc>
                <a:spcPct val="150000"/>
              </a:lnSpc>
            </a:pPr>
            <a:r>
              <a:rPr kumimoji="0" lang="zh-CN" altLang="en-US" dirty="0">
                <a:solidFill>
                  <a:srgbClr val="FF0000"/>
                </a:solidFill>
              </a:rPr>
              <a:t>微云（</a:t>
            </a:r>
            <a:r>
              <a:rPr kumimoji="0" lang="en-US" altLang="zh-CN" dirty="0">
                <a:solidFill>
                  <a:srgbClr val="FF0000"/>
                </a:solidFill>
              </a:rPr>
              <a:t>Cloudlet</a:t>
            </a:r>
            <a:r>
              <a:rPr kumimoji="0" lang="zh-CN" altLang="en-US" dirty="0">
                <a:solidFill>
                  <a:srgbClr val="FF0000"/>
                </a:solidFill>
              </a:rPr>
              <a:t>）、雾计算（</a:t>
            </a:r>
            <a:r>
              <a:rPr kumimoji="0" lang="en-US" altLang="zh-CN" dirty="0">
                <a:solidFill>
                  <a:srgbClr val="FF0000"/>
                </a:solidFill>
              </a:rPr>
              <a:t>Fog Computing</a:t>
            </a:r>
            <a:r>
              <a:rPr kumimoji="0" lang="zh-CN" altLang="en-US" dirty="0">
                <a:solidFill>
                  <a:srgbClr val="FF0000"/>
                </a:solidFill>
              </a:rPr>
              <a:t>）、多接入边缘计算（</a:t>
            </a:r>
            <a:r>
              <a:rPr kumimoji="0" lang="en-US" altLang="zh-CN" dirty="0">
                <a:solidFill>
                  <a:srgbClr val="FF0000"/>
                </a:solidFill>
              </a:rPr>
              <a:t>Multi-access Edge Computing, MEC</a:t>
            </a:r>
            <a:r>
              <a:rPr kumimoji="0" lang="zh-CN" altLang="en-US" dirty="0">
                <a:solidFill>
                  <a:srgbClr val="FF0000"/>
                </a:solidFill>
              </a:rPr>
              <a:t>）、</a:t>
            </a:r>
            <a:r>
              <a:rPr kumimoji="0" lang="en-US" altLang="zh-CN" dirty="0">
                <a:solidFill>
                  <a:srgbClr val="FF0000"/>
                </a:solidFill>
              </a:rPr>
              <a:t>C-RAN</a:t>
            </a:r>
            <a:r>
              <a:rPr kumimoji="0" lang="zh-CN" altLang="en-US" dirty="0">
                <a:solidFill>
                  <a:srgbClr val="FF0000"/>
                </a:solidFill>
              </a:rPr>
              <a:t>等</a:t>
            </a:r>
          </a:p>
        </p:txBody>
      </p:sp>
      <p:graphicFrame>
        <p:nvGraphicFramePr>
          <p:cNvPr id="5" name="内容占位符 4">
            <a:extLst>
              <a:ext uri="{FF2B5EF4-FFF2-40B4-BE49-F238E27FC236}">
                <a16:creationId xmlns:a16="http://schemas.microsoft.com/office/drawing/2014/main" xmlns="" id="{A7A2EE47-58F7-4EA9-947C-D5C16150E090}"/>
              </a:ext>
            </a:extLst>
          </p:cNvPr>
          <p:cNvGraphicFramePr>
            <a:graphicFrameLocks noGrp="1"/>
          </p:cNvGraphicFramePr>
          <p:nvPr>
            <p:ph idx="1"/>
            <p:extLst>
              <p:ext uri="{D42A27DB-BD31-4B8C-83A1-F6EECF244321}">
                <p14:modId xmlns:p14="http://schemas.microsoft.com/office/powerpoint/2010/main" val="3558315513"/>
              </p:ext>
            </p:extLst>
          </p:nvPr>
        </p:nvGraphicFramePr>
        <p:xfrm>
          <a:off x="433388" y="2772910"/>
          <a:ext cx="11149012" cy="4679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a:extLst>
              <a:ext uri="{FF2B5EF4-FFF2-40B4-BE49-F238E27FC236}">
                <a16:creationId xmlns:a16="http://schemas.microsoft.com/office/drawing/2014/main" xmlns="" id="{56C2B4EC-1957-4B23-8915-02B513994435}"/>
              </a:ext>
            </a:extLst>
          </p:cNvPr>
          <p:cNvSpPr>
            <a:spLocks noGrp="1"/>
          </p:cNvSpPr>
          <p:nvPr>
            <p:ph type="title"/>
          </p:nvPr>
        </p:nvSpPr>
        <p:spPr/>
        <p:txBody>
          <a:bodyPr/>
          <a:lstStyle/>
          <a:p>
            <a:r>
              <a:rPr lang="zh-CN" altLang="en-US" dirty="0"/>
              <a:t>业内普遍认可的边缘计算方案</a:t>
            </a:r>
          </a:p>
        </p:txBody>
      </p:sp>
      <p:sp>
        <p:nvSpPr>
          <p:cNvPr id="4" name="灯片编号占位符 3">
            <a:extLst>
              <a:ext uri="{FF2B5EF4-FFF2-40B4-BE49-F238E27FC236}">
                <a16:creationId xmlns:a16="http://schemas.microsoft.com/office/drawing/2014/main" xmlns="" id="{2ADEA524-255C-45C0-81F1-63DA1ACE6DE9}"/>
              </a:ext>
            </a:extLst>
          </p:cNvPr>
          <p:cNvSpPr>
            <a:spLocks noGrp="1"/>
          </p:cNvSpPr>
          <p:nvPr>
            <p:ph type="sldNum" sz="quarter" idx="10"/>
          </p:nvPr>
        </p:nvSpPr>
        <p:spPr/>
        <p:txBody>
          <a:bodyPr/>
          <a:lstStyle/>
          <a:p>
            <a:fld id="{0D98958C-9EE6-49E9-8BAB-60917AC77811}" type="slidenum">
              <a:rPr lang="zh-CN" altLang="en-US" smtClean="0"/>
              <a:t>12</a:t>
            </a:fld>
            <a:endParaRPr lang="zh-CN" altLang="en-US"/>
          </a:p>
        </p:txBody>
      </p:sp>
    </p:spTree>
    <p:extLst>
      <p:ext uri="{BB962C8B-B14F-4D97-AF65-F5344CB8AC3E}">
        <p14:creationId xmlns:p14="http://schemas.microsoft.com/office/powerpoint/2010/main" val="1605156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8780D2D0-CD9C-4E90-B64B-A93A4E078E36}"/>
              </a:ext>
            </a:extLst>
          </p:cNvPr>
          <p:cNvSpPr>
            <a:spLocks noGrp="1"/>
          </p:cNvSpPr>
          <p:nvPr>
            <p:ph idx="1"/>
          </p:nvPr>
        </p:nvSpPr>
        <p:spPr/>
        <p:txBody>
          <a:bodyPr/>
          <a:lstStyle/>
          <a:p>
            <a:pPr algn="just"/>
            <a:r>
              <a:rPr lang="en-US" altLang="zh-CN" dirty="0"/>
              <a:t>A cloudlet is a trusted, resource-rich computer or cluster of computers that’s well-connected to the Internet and available for use by nearby mobile devices. It represents the middle tier of a 3-tier hierarchy: mobile device — cloudlet — cloud. A cloudlet can be viewed as a “data center in a box” whose goal is to “bring the cloud closer”. </a:t>
            </a:r>
          </a:p>
          <a:p>
            <a:pPr algn="just"/>
            <a:r>
              <a:rPr lang="en-US" altLang="zh-CN" dirty="0"/>
              <a:t>-- </a:t>
            </a:r>
            <a:r>
              <a:rPr lang="en-US" altLang="zh-CN" dirty="0">
                <a:hlinkClick r:id="rId2"/>
              </a:rPr>
              <a:t>http://elijah.cs.cmu.edu/</a:t>
            </a:r>
            <a:r>
              <a:rPr lang="en-US" altLang="zh-CN" dirty="0"/>
              <a:t>  </a:t>
            </a:r>
            <a:r>
              <a:rPr lang="zh-CN" altLang="en-US" dirty="0"/>
              <a:t>对</a:t>
            </a:r>
            <a:r>
              <a:rPr lang="en-US" altLang="zh-CN" dirty="0"/>
              <a:t>Cloudlet</a:t>
            </a:r>
            <a:r>
              <a:rPr lang="zh-CN" altLang="en-US" dirty="0"/>
              <a:t>的定义</a:t>
            </a:r>
            <a:endParaRPr lang="en-US" altLang="zh-CN" dirty="0"/>
          </a:p>
        </p:txBody>
      </p:sp>
      <p:sp>
        <p:nvSpPr>
          <p:cNvPr id="3" name="标题 2">
            <a:extLst>
              <a:ext uri="{FF2B5EF4-FFF2-40B4-BE49-F238E27FC236}">
                <a16:creationId xmlns:a16="http://schemas.microsoft.com/office/drawing/2014/main" xmlns="" id="{995C5452-05C0-4D6C-8AD9-30B04FA5347B}"/>
              </a:ext>
            </a:extLst>
          </p:cNvPr>
          <p:cNvSpPr>
            <a:spLocks noGrp="1"/>
          </p:cNvSpPr>
          <p:nvPr>
            <p:ph type="title"/>
          </p:nvPr>
        </p:nvSpPr>
        <p:spPr/>
        <p:txBody>
          <a:bodyPr/>
          <a:lstStyle/>
          <a:p>
            <a:r>
              <a:rPr lang="zh-CN" altLang="en-US" dirty="0"/>
              <a:t>微云</a:t>
            </a:r>
            <a:r>
              <a:rPr lang="zh-CN" altLang="en-US" dirty="0">
                <a:latin typeface="+mj-ea"/>
              </a:rPr>
              <a:t>（</a:t>
            </a:r>
            <a:r>
              <a:rPr lang="en-US" altLang="zh-CN" dirty="0">
                <a:latin typeface="+mj-ea"/>
              </a:rPr>
              <a:t>Cloudlet</a:t>
            </a:r>
            <a:r>
              <a:rPr lang="zh-CN" altLang="en-US" dirty="0">
                <a:latin typeface="+mj-ea"/>
              </a:rPr>
              <a:t>）</a:t>
            </a:r>
            <a:endParaRPr lang="zh-CN" altLang="en-US" dirty="0"/>
          </a:p>
        </p:txBody>
      </p:sp>
      <p:sp>
        <p:nvSpPr>
          <p:cNvPr id="4" name="灯片编号占位符 3">
            <a:extLst>
              <a:ext uri="{FF2B5EF4-FFF2-40B4-BE49-F238E27FC236}">
                <a16:creationId xmlns:a16="http://schemas.microsoft.com/office/drawing/2014/main" xmlns="" id="{D8F91D16-82F0-4BD7-A3EF-38C5C0694DC0}"/>
              </a:ext>
            </a:extLst>
          </p:cNvPr>
          <p:cNvSpPr>
            <a:spLocks noGrp="1"/>
          </p:cNvSpPr>
          <p:nvPr>
            <p:ph type="sldNum" sz="quarter" idx="10"/>
          </p:nvPr>
        </p:nvSpPr>
        <p:spPr/>
        <p:txBody>
          <a:bodyPr/>
          <a:lstStyle/>
          <a:p>
            <a:fld id="{0D98958C-9EE6-49E9-8BAB-60917AC77811}" type="slidenum">
              <a:rPr lang="zh-CN" altLang="en-US" smtClean="0"/>
              <a:t>13</a:t>
            </a:fld>
            <a:endParaRPr lang="zh-CN" altLang="en-US"/>
          </a:p>
        </p:txBody>
      </p:sp>
    </p:spTree>
    <p:extLst>
      <p:ext uri="{BB962C8B-B14F-4D97-AF65-F5344CB8AC3E}">
        <p14:creationId xmlns:p14="http://schemas.microsoft.com/office/powerpoint/2010/main" val="3329030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33917" y="1988840"/>
            <a:ext cx="7669559" cy="4680520"/>
          </a:xfrm>
        </p:spPr>
        <p:txBody>
          <a:bodyPr/>
          <a:lstStyle/>
          <a:p>
            <a:pPr>
              <a:lnSpc>
                <a:spcPct val="150000"/>
              </a:lnSpc>
            </a:pPr>
            <a:r>
              <a:rPr lang="zh-CN" altLang="en-US" sz="2000" dirty="0">
                <a:latin typeface="+mj-ea"/>
                <a:ea typeface="+mj-ea"/>
              </a:rPr>
              <a:t>微云作为一种新的边缘计算体系架构在业界受到了广泛关注，它代表“移动终端</a:t>
            </a:r>
            <a:r>
              <a:rPr lang="en-US" altLang="zh-CN" sz="2000" dirty="0">
                <a:latin typeface="+mj-ea"/>
                <a:ea typeface="+mj-ea"/>
              </a:rPr>
              <a:t>-</a:t>
            </a:r>
            <a:r>
              <a:rPr lang="zh-CN" altLang="en-US" sz="2000" dirty="0">
                <a:latin typeface="+mj-ea"/>
                <a:ea typeface="+mj-ea"/>
              </a:rPr>
              <a:t>微云</a:t>
            </a:r>
            <a:r>
              <a:rPr lang="en-US" altLang="zh-CN" sz="2000" dirty="0">
                <a:latin typeface="+mj-ea"/>
                <a:ea typeface="+mj-ea"/>
              </a:rPr>
              <a:t>-</a:t>
            </a:r>
            <a:r>
              <a:rPr lang="zh-CN" altLang="en-US" sz="2000" dirty="0">
                <a:latin typeface="+mj-ea"/>
                <a:ea typeface="+mj-ea"/>
              </a:rPr>
              <a:t>云”</a:t>
            </a:r>
            <a:r>
              <a:rPr lang="en-US" altLang="zh-CN" sz="2000" dirty="0">
                <a:latin typeface="+mj-ea"/>
                <a:ea typeface="+mj-ea"/>
              </a:rPr>
              <a:t>3</a:t>
            </a:r>
            <a:r>
              <a:rPr lang="zh-CN" altLang="en-US" sz="2000" dirty="0">
                <a:latin typeface="+mj-ea"/>
                <a:ea typeface="+mj-ea"/>
              </a:rPr>
              <a:t>层架构的中间层。</a:t>
            </a:r>
          </a:p>
          <a:p>
            <a:pPr>
              <a:lnSpc>
                <a:spcPct val="150000"/>
              </a:lnSpc>
            </a:pPr>
            <a:r>
              <a:rPr lang="zh-CN" altLang="en-US" sz="2000" dirty="0">
                <a:latin typeface="+mj-ea"/>
                <a:ea typeface="+mj-ea"/>
              </a:rPr>
              <a:t>微云旨在将云部署到离用户更近的地方。</a:t>
            </a:r>
          </a:p>
          <a:p>
            <a:pPr>
              <a:lnSpc>
                <a:spcPct val="150000"/>
              </a:lnSpc>
            </a:pPr>
            <a:r>
              <a:rPr lang="zh-CN" altLang="en-US" sz="2000" dirty="0">
                <a:latin typeface="+mj-ea"/>
                <a:ea typeface="+mj-ea"/>
              </a:rPr>
              <a:t>微云是开放边缘计算（</a:t>
            </a:r>
            <a:r>
              <a:rPr lang="en-US" altLang="zh-CN" sz="2000" dirty="0">
                <a:latin typeface="+mj-ea"/>
                <a:ea typeface="+mj-ea"/>
              </a:rPr>
              <a:t>Open Edge Computing, OEC</a:t>
            </a:r>
            <a:r>
              <a:rPr lang="zh-CN" altLang="en-US" sz="2000" dirty="0">
                <a:latin typeface="+mj-ea"/>
                <a:ea typeface="+mj-ea"/>
              </a:rPr>
              <a:t>）项目的研究成果，该项目最初由美国卡耐基梅隆大学发起，尔后受到了包括英特尔、华为、沃达丰在内的多家公司的广泛支持。</a:t>
            </a:r>
            <a:r>
              <a:rPr lang="en-US" altLang="zh-CN" sz="2000" dirty="0">
                <a:latin typeface="+mj-ea"/>
                <a:ea typeface="+mj-ea"/>
              </a:rPr>
              <a:t>OEC</a:t>
            </a:r>
            <a:r>
              <a:rPr lang="zh-CN" altLang="en-US" sz="2000" dirty="0">
                <a:latin typeface="+mj-ea"/>
                <a:ea typeface="+mj-ea"/>
              </a:rPr>
              <a:t>项目主要致力于对边缘计算应用场景、关键技术和统一</a:t>
            </a:r>
            <a:r>
              <a:rPr lang="en-US" altLang="zh-CN" sz="2000" dirty="0">
                <a:latin typeface="+mj-ea"/>
                <a:ea typeface="+mj-ea"/>
              </a:rPr>
              <a:t>API</a:t>
            </a:r>
            <a:r>
              <a:rPr lang="zh-CN" altLang="en-US" sz="2000" dirty="0">
                <a:latin typeface="+mj-ea"/>
                <a:ea typeface="+mj-ea"/>
              </a:rPr>
              <a:t>的研究。</a:t>
            </a:r>
          </a:p>
          <a:p>
            <a:pPr>
              <a:lnSpc>
                <a:spcPct val="150000"/>
              </a:lnSpc>
            </a:pPr>
            <a:r>
              <a:rPr lang="zh-CN" altLang="en-US" sz="2000" dirty="0">
                <a:latin typeface="+mj-ea"/>
                <a:ea typeface="+mj-ea"/>
              </a:rPr>
              <a:t>微云也称</a:t>
            </a:r>
            <a:r>
              <a:rPr lang="en-US" altLang="zh-CN" sz="2000" dirty="0">
                <a:latin typeface="+mj-ea"/>
                <a:ea typeface="+mj-ea"/>
              </a:rPr>
              <a:t>OpenStack++</a:t>
            </a:r>
            <a:r>
              <a:rPr lang="zh-CN" altLang="en-US" sz="2000" dirty="0">
                <a:latin typeface="+mj-ea"/>
                <a:ea typeface="+mj-ea"/>
              </a:rPr>
              <a:t>，是在</a:t>
            </a:r>
            <a:r>
              <a:rPr lang="en-US" altLang="zh-CN" sz="2000" dirty="0">
                <a:latin typeface="+mj-ea"/>
                <a:ea typeface="+mj-ea"/>
              </a:rPr>
              <a:t>OEC</a:t>
            </a:r>
            <a:r>
              <a:rPr lang="zh-CN" altLang="en-US" sz="2000" dirty="0">
                <a:latin typeface="+mj-ea"/>
                <a:ea typeface="+mj-ea"/>
              </a:rPr>
              <a:t>基础上基于</a:t>
            </a:r>
            <a:r>
              <a:rPr lang="en-US" altLang="zh-CN" sz="2000" dirty="0">
                <a:latin typeface="+mj-ea"/>
                <a:ea typeface="+mj-ea"/>
              </a:rPr>
              <a:t>OpenStack</a:t>
            </a:r>
            <a:r>
              <a:rPr lang="zh-CN" altLang="en-US" sz="2000" dirty="0">
                <a:latin typeface="+mj-ea"/>
                <a:ea typeface="+mj-ea"/>
              </a:rPr>
              <a:t>开源项目进行扩展。其源代码及搭建方法可以在</a:t>
            </a:r>
            <a:r>
              <a:rPr lang="en-US" altLang="zh-CN" sz="2000" dirty="0">
                <a:latin typeface="+mj-ea"/>
                <a:ea typeface="+mj-ea"/>
              </a:rPr>
              <a:t>OEC</a:t>
            </a:r>
            <a:r>
              <a:rPr lang="zh-CN" altLang="en-US" sz="2000" dirty="0">
                <a:latin typeface="+mj-ea"/>
                <a:ea typeface="+mj-ea"/>
              </a:rPr>
              <a:t>的官网上下载。</a:t>
            </a:r>
          </a:p>
        </p:txBody>
      </p:sp>
      <p:sp>
        <p:nvSpPr>
          <p:cNvPr id="3" name="タイトル 2"/>
          <p:cNvSpPr>
            <a:spLocks noGrp="1"/>
          </p:cNvSpPr>
          <p:nvPr>
            <p:ph type="title"/>
          </p:nvPr>
        </p:nvSpPr>
        <p:spPr/>
        <p:txBody>
          <a:bodyPr/>
          <a:lstStyle/>
          <a:p>
            <a:r>
              <a:rPr lang="zh-CN" altLang="en-US" dirty="0">
                <a:latin typeface="+mj-ea"/>
              </a:rPr>
              <a:t>微云（</a:t>
            </a:r>
            <a:r>
              <a:rPr lang="en-US" altLang="zh-CN" dirty="0">
                <a:latin typeface="+mj-ea"/>
              </a:rPr>
              <a:t>Cloudlet</a:t>
            </a:r>
            <a:r>
              <a:rPr lang="zh-CN" altLang="en-US" dirty="0">
                <a:latin typeface="+mj-ea"/>
              </a:rPr>
              <a:t>）</a:t>
            </a:r>
          </a:p>
        </p:txBody>
      </p:sp>
      <p:sp>
        <p:nvSpPr>
          <p:cNvPr id="4" name="スライド番号プレースホルダー 3"/>
          <p:cNvSpPr>
            <a:spLocks noGrp="1"/>
          </p:cNvSpPr>
          <p:nvPr>
            <p:ph type="sldNum" sz="quarter" idx="10"/>
          </p:nvPr>
        </p:nvSpPr>
        <p:spPr/>
        <p:txBody>
          <a:bodyPr/>
          <a:lstStyle/>
          <a:p>
            <a:fld id="{0D98958C-9EE6-49E9-8BAB-60917AC77811}" type="slidenum">
              <a:rPr lang="zh-CN" altLang="en-US" smtClean="0">
                <a:latin typeface="+mj-ea"/>
                <a:ea typeface="+mj-ea"/>
              </a:rPr>
              <a:t>14</a:t>
            </a:fld>
            <a:endParaRPr lang="zh-CN" altLang="en-US">
              <a:latin typeface="+mj-ea"/>
              <a:ea typeface="+mj-ea"/>
            </a:endParaRPr>
          </a:p>
        </p:txBody>
      </p:sp>
      <p:pic>
        <p:nvPicPr>
          <p:cNvPr id="7" name="图片 6" descr="图片包含 不同, 照片, 桌子, 各种&#10;&#10;描述已自动生成">
            <a:extLst>
              <a:ext uri="{FF2B5EF4-FFF2-40B4-BE49-F238E27FC236}">
                <a16:creationId xmlns:a16="http://schemas.microsoft.com/office/drawing/2014/main" xmlns="" id="{7BBAC47B-2538-4BE6-8EA7-D4B194F930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7048" y="2283129"/>
            <a:ext cx="3879591" cy="3074083"/>
          </a:xfrm>
          <a:prstGeom prst="rect">
            <a:avLst/>
          </a:prstGeom>
        </p:spPr>
      </p:pic>
      <p:sp>
        <p:nvSpPr>
          <p:cNvPr id="8" name="矩形 7">
            <a:extLst>
              <a:ext uri="{FF2B5EF4-FFF2-40B4-BE49-F238E27FC236}">
                <a16:creationId xmlns:a16="http://schemas.microsoft.com/office/drawing/2014/main" xmlns="" id="{5CF585F1-7D09-4CF4-8F01-04013EE2F742}"/>
              </a:ext>
            </a:extLst>
          </p:cNvPr>
          <p:cNvSpPr/>
          <p:nvPr/>
        </p:nvSpPr>
        <p:spPr>
          <a:xfrm>
            <a:off x="9073771" y="5614430"/>
            <a:ext cx="2247731" cy="400110"/>
          </a:xfrm>
          <a:prstGeom prst="rect">
            <a:avLst/>
          </a:prstGeom>
        </p:spPr>
        <p:txBody>
          <a:bodyPr wrap="none">
            <a:spAutoFit/>
          </a:bodyPr>
          <a:lstStyle/>
          <a:p>
            <a:r>
              <a:rPr lang="zh-CN" altLang="en-US" sz="2000" dirty="0">
                <a:latin typeface="+mj-ea"/>
                <a:ea typeface="+mj-ea"/>
              </a:rPr>
              <a:t>微云（</a:t>
            </a:r>
            <a:r>
              <a:rPr lang="en-US" altLang="zh-CN" sz="2000" dirty="0">
                <a:latin typeface="+mj-ea"/>
                <a:ea typeface="+mj-ea"/>
              </a:rPr>
              <a:t>Cloudlet</a:t>
            </a:r>
            <a:r>
              <a:rPr lang="zh-CN" altLang="en-US" sz="2000" dirty="0">
                <a:latin typeface="+mj-ea"/>
                <a:ea typeface="+mj-ea"/>
              </a:rPr>
              <a:t>）</a:t>
            </a:r>
          </a:p>
        </p:txBody>
      </p:sp>
    </p:spTree>
    <p:extLst>
      <p:ext uri="{BB962C8B-B14F-4D97-AF65-F5344CB8AC3E}">
        <p14:creationId xmlns:p14="http://schemas.microsoft.com/office/powerpoint/2010/main" val="2486952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xmlns="" id="{7A8051CC-99BC-4A40-B9E0-AC091A3464DE}"/>
              </a:ext>
            </a:extLst>
          </p:cNvPr>
          <p:cNvSpPr>
            <a:spLocks noGrp="1"/>
          </p:cNvSpPr>
          <p:nvPr>
            <p:ph type="title"/>
          </p:nvPr>
        </p:nvSpPr>
        <p:spPr/>
        <p:txBody>
          <a:bodyPr/>
          <a:lstStyle/>
          <a:p>
            <a:r>
              <a:rPr lang="zh-CN" altLang="en-US" dirty="0">
                <a:latin typeface="+mj-ea"/>
              </a:rPr>
              <a:t>微云的特征</a:t>
            </a:r>
          </a:p>
        </p:txBody>
      </p:sp>
      <p:sp>
        <p:nvSpPr>
          <p:cNvPr id="4" name="灯片编号占位符 3">
            <a:extLst>
              <a:ext uri="{FF2B5EF4-FFF2-40B4-BE49-F238E27FC236}">
                <a16:creationId xmlns:a16="http://schemas.microsoft.com/office/drawing/2014/main" xmlns="" id="{8A960B8F-D66A-4176-B072-063C667423E7}"/>
              </a:ext>
            </a:extLst>
          </p:cNvPr>
          <p:cNvSpPr>
            <a:spLocks noGrp="1"/>
          </p:cNvSpPr>
          <p:nvPr>
            <p:ph type="sldNum" sz="quarter" idx="10"/>
          </p:nvPr>
        </p:nvSpPr>
        <p:spPr/>
        <p:txBody>
          <a:bodyPr/>
          <a:lstStyle/>
          <a:p>
            <a:fld id="{0D98958C-9EE6-49E9-8BAB-60917AC77811}" type="slidenum">
              <a:rPr lang="zh-CN" altLang="en-US" smtClean="0">
                <a:latin typeface="+mj-ea"/>
                <a:ea typeface="+mj-ea"/>
              </a:rPr>
              <a:t>15</a:t>
            </a:fld>
            <a:endParaRPr lang="zh-CN" altLang="en-US">
              <a:latin typeface="+mj-ea"/>
              <a:ea typeface="+mj-ea"/>
            </a:endParaRPr>
          </a:p>
        </p:txBody>
      </p:sp>
      <p:graphicFrame>
        <p:nvGraphicFramePr>
          <p:cNvPr id="5" name="图示 4">
            <a:extLst>
              <a:ext uri="{FF2B5EF4-FFF2-40B4-BE49-F238E27FC236}">
                <a16:creationId xmlns:a16="http://schemas.microsoft.com/office/drawing/2014/main" xmlns="" id="{3CADD52A-D5E6-43FF-8496-DC81118C1A3A}"/>
              </a:ext>
            </a:extLst>
          </p:cNvPr>
          <p:cNvGraphicFramePr/>
          <p:nvPr>
            <p:extLst>
              <p:ext uri="{D42A27DB-BD31-4B8C-83A1-F6EECF244321}">
                <p14:modId xmlns:p14="http://schemas.microsoft.com/office/powerpoint/2010/main" val="2095977044"/>
              </p:ext>
            </p:extLst>
          </p:nvPr>
        </p:nvGraphicFramePr>
        <p:xfrm>
          <a:off x="2516967" y="1745154"/>
          <a:ext cx="6806700" cy="47122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3368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42D5DC98-CFA9-46DA-ABA5-4BE4D6FBDBE0}"/>
              </a:ext>
            </a:extLst>
          </p:cNvPr>
          <p:cNvSpPr>
            <a:spLocks noGrp="1"/>
          </p:cNvSpPr>
          <p:nvPr>
            <p:ph idx="1"/>
          </p:nvPr>
        </p:nvSpPr>
        <p:spPr/>
        <p:txBody>
          <a:bodyPr/>
          <a:lstStyle/>
          <a:p>
            <a:pPr>
              <a:lnSpc>
                <a:spcPct val="150000"/>
              </a:lnSpc>
            </a:pPr>
            <a:r>
              <a:rPr lang="zh-CN" altLang="en-US" sz="2000" dirty="0"/>
              <a:t>软状态</a:t>
            </a:r>
            <a:endParaRPr lang="en-US" altLang="zh-CN" sz="2000" dirty="0"/>
          </a:p>
          <a:p>
            <a:pPr lvl="1">
              <a:lnSpc>
                <a:spcPct val="150000"/>
              </a:lnSpc>
            </a:pPr>
            <a:r>
              <a:rPr lang="zh-CN" altLang="en-US" sz="2000" dirty="0"/>
              <a:t>软状态是指服务器在一定时间内会主动维护服务状态，超过时间限制以后，才会进行删除和更新。微云服务器端采用软状态设计，这一特点既为微云服务器和移动装置之间进行数据的缓存和传输提供了便利，又为服务的错误恢复奠定了基础。</a:t>
            </a:r>
          </a:p>
          <a:p>
            <a:pPr>
              <a:lnSpc>
                <a:spcPct val="150000"/>
              </a:lnSpc>
            </a:pPr>
            <a:r>
              <a:rPr lang="zh-CN" altLang="en-US" sz="2000" dirty="0"/>
              <a:t>高效、可靠连接、安全</a:t>
            </a:r>
            <a:endParaRPr lang="en-US" altLang="zh-CN" sz="2000" dirty="0"/>
          </a:p>
          <a:p>
            <a:pPr lvl="1">
              <a:lnSpc>
                <a:spcPct val="150000"/>
              </a:lnSpc>
            </a:pPr>
            <a:r>
              <a:rPr lang="zh-CN" altLang="en-US" sz="2000" dirty="0"/>
              <a:t>微云的实现通常采用高性能的处理器和随机存储器，因此非常高效。另外，微云与服务器之间通常采用有线连接，这种强连接的方式也保证了微云的安全性。</a:t>
            </a:r>
          </a:p>
        </p:txBody>
      </p:sp>
      <p:sp>
        <p:nvSpPr>
          <p:cNvPr id="3" name="标题 2">
            <a:extLst>
              <a:ext uri="{FF2B5EF4-FFF2-40B4-BE49-F238E27FC236}">
                <a16:creationId xmlns:a16="http://schemas.microsoft.com/office/drawing/2014/main" xmlns="" id="{9D4EFBB9-3878-4FE9-8C8E-4E5A2417C8EA}"/>
              </a:ext>
            </a:extLst>
          </p:cNvPr>
          <p:cNvSpPr>
            <a:spLocks noGrp="1"/>
          </p:cNvSpPr>
          <p:nvPr>
            <p:ph type="title"/>
          </p:nvPr>
        </p:nvSpPr>
        <p:spPr/>
        <p:txBody>
          <a:bodyPr/>
          <a:lstStyle/>
          <a:p>
            <a:r>
              <a:rPr lang="zh-CN" altLang="en-US" dirty="0">
                <a:latin typeface="+mj-ea"/>
              </a:rPr>
              <a:t>微云的特征</a:t>
            </a:r>
            <a:endParaRPr lang="zh-CN" altLang="en-US" dirty="0"/>
          </a:p>
        </p:txBody>
      </p:sp>
      <p:sp>
        <p:nvSpPr>
          <p:cNvPr id="4" name="灯片编号占位符 3">
            <a:extLst>
              <a:ext uri="{FF2B5EF4-FFF2-40B4-BE49-F238E27FC236}">
                <a16:creationId xmlns:a16="http://schemas.microsoft.com/office/drawing/2014/main" xmlns="" id="{AC624162-36A4-4D6C-B1CC-41717A5BFB21}"/>
              </a:ext>
            </a:extLst>
          </p:cNvPr>
          <p:cNvSpPr>
            <a:spLocks noGrp="1"/>
          </p:cNvSpPr>
          <p:nvPr>
            <p:ph type="sldNum" sz="quarter" idx="10"/>
          </p:nvPr>
        </p:nvSpPr>
        <p:spPr/>
        <p:txBody>
          <a:bodyPr/>
          <a:lstStyle/>
          <a:p>
            <a:fld id="{0D98958C-9EE6-49E9-8BAB-60917AC77811}" type="slidenum">
              <a:rPr lang="zh-CN" altLang="en-US" smtClean="0"/>
              <a:t>16</a:t>
            </a:fld>
            <a:endParaRPr lang="zh-CN" altLang="en-US"/>
          </a:p>
        </p:txBody>
      </p:sp>
    </p:spTree>
    <p:extLst>
      <p:ext uri="{BB962C8B-B14F-4D97-AF65-F5344CB8AC3E}">
        <p14:creationId xmlns:p14="http://schemas.microsoft.com/office/powerpoint/2010/main" val="3781381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42D5DC98-CFA9-46DA-ABA5-4BE4D6FBDBE0}"/>
              </a:ext>
            </a:extLst>
          </p:cNvPr>
          <p:cNvSpPr>
            <a:spLocks noGrp="1"/>
          </p:cNvSpPr>
          <p:nvPr>
            <p:ph idx="1"/>
          </p:nvPr>
        </p:nvSpPr>
        <p:spPr/>
        <p:txBody>
          <a:bodyPr/>
          <a:lstStyle/>
          <a:p>
            <a:pPr>
              <a:lnSpc>
                <a:spcPct val="150000"/>
              </a:lnSpc>
            </a:pPr>
            <a:r>
              <a:rPr lang="zh-CN" altLang="en-US" sz="2000" dirty="0"/>
              <a:t>临近性</a:t>
            </a:r>
            <a:r>
              <a:rPr lang="en-US" altLang="zh-CN" sz="2000" dirty="0"/>
              <a:t>	</a:t>
            </a:r>
          </a:p>
          <a:p>
            <a:pPr lvl="1">
              <a:lnSpc>
                <a:spcPct val="150000"/>
              </a:lnSpc>
            </a:pPr>
            <a:r>
              <a:rPr lang="zh-CN" altLang="en-US" sz="2000" dirty="0"/>
              <a:t>微云位于移动终端和云服务器中间，将云下沉至距离用户更近的地方。微云甚至可以直接运行在车辆、飞机等终端上，给用户触手可及的极致体验。</a:t>
            </a:r>
          </a:p>
          <a:p>
            <a:pPr>
              <a:lnSpc>
                <a:spcPct val="150000"/>
              </a:lnSpc>
            </a:pPr>
            <a:r>
              <a:rPr lang="zh-CN" altLang="en-US" sz="2000" dirty="0"/>
              <a:t>可扩展性</a:t>
            </a:r>
            <a:r>
              <a:rPr lang="en-US" altLang="zh-CN" sz="2000" dirty="0"/>
              <a:t>	</a:t>
            </a:r>
          </a:p>
          <a:p>
            <a:pPr lvl="1">
              <a:lnSpc>
                <a:spcPct val="150000"/>
              </a:lnSpc>
            </a:pPr>
            <a:r>
              <a:rPr lang="zh-CN" altLang="en-US" sz="2000" dirty="0"/>
              <a:t>微云是基于标准的云技术开发出来的，并在虚拟机中封装了计算卸载的代码，类似于亚马逊</a:t>
            </a:r>
            <a:r>
              <a:rPr lang="en-US" altLang="zh-CN" sz="2000" dirty="0"/>
              <a:t>EC2</a:t>
            </a:r>
            <a:r>
              <a:rPr lang="zh-CN" altLang="en-US" sz="2000" dirty="0"/>
              <a:t>和</a:t>
            </a:r>
            <a:r>
              <a:rPr lang="en-US" altLang="zh-CN" sz="2000" dirty="0"/>
              <a:t>OpenStack</a:t>
            </a:r>
            <a:r>
              <a:rPr lang="zh-CN" altLang="en-US" sz="2000" dirty="0"/>
              <a:t>等经典的云基础设施。因此，微云具有很好的扩展性。</a:t>
            </a:r>
          </a:p>
        </p:txBody>
      </p:sp>
      <p:sp>
        <p:nvSpPr>
          <p:cNvPr id="3" name="标题 2">
            <a:extLst>
              <a:ext uri="{FF2B5EF4-FFF2-40B4-BE49-F238E27FC236}">
                <a16:creationId xmlns:a16="http://schemas.microsoft.com/office/drawing/2014/main" xmlns="" id="{9D4EFBB9-3878-4FE9-8C8E-4E5A2417C8EA}"/>
              </a:ext>
            </a:extLst>
          </p:cNvPr>
          <p:cNvSpPr>
            <a:spLocks noGrp="1"/>
          </p:cNvSpPr>
          <p:nvPr>
            <p:ph type="title"/>
          </p:nvPr>
        </p:nvSpPr>
        <p:spPr/>
        <p:txBody>
          <a:bodyPr/>
          <a:lstStyle/>
          <a:p>
            <a:r>
              <a:rPr lang="zh-CN" altLang="en-US" dirty="0">
                <a:latin typeface="+mj-ea"/>
              </a:rPr>
              <a:t>微云的特征</a:t>
            </a:r>
            <a:endParaRPr lang="zh-CN" altLang="en-US" dirty="0"/>
          </a:p>
        </p:txBody>
      </p:sp>
      <p:sp>
        <p:nvSpPr>
          <p:cNvPr id="4" name="灯片编号占位符 3">
            <a:extLst>
              <a:ext uri="{FF2B5EF4-FFF2-40B4-BE49-F238E27FC236}">
                <a16:creationId xmlns:a16="http://schemas.microsoft.com/office/drawing/2014/main" xmlns="" id="{AC624162-36A4-4D6C-B1CC-41717A5BFB21}"/>
              </a:ext>
            </a:extLst>
          </p:cNvPr>
          <p:cNvSpPr>
            <a:spLocks noGrp="1"/>
          </p:cNvSpPr>
          <p:nvPr>
            <p:ph type="sldNum" sz="quarter" idx="10"/>
          </p:nvPr>
        </p:nvSpPr>
        <p:spPr/>
        <p:txBody>
          <a:bodyPr/>
          <a:lstStyle/>
          <a:p>
            <a:fld id="{0D98958C-9EE6-49E9-8BAB-60917AC77811}" type="slidenum">
              <a:rPr lang="zh-CN" altLang="en-US" smtClean="0"/>
              <a:t>17</a:t>
            </a:fld>
            <a:endParaRPr lang="zh-CN" altLang="en-US"/>
          </a:p>
        </p:txBody>
      </p:sp>
    </p:spTree>
    <p:extLst>
      <p:ext uri="{BB962C8B-B14F-4D97-AF65-F5344CB8AC3E}">
        <p14:creationId xmlns:p14="http://schemas.microsoft.com/office/powerpoint/2010/main" val="844503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9E4AD7AF-FF63-4473-A2A1-072A4E4FBA54}"/>
              </a:ext>
            </a:extLst>
          </p:cNvPr>
          <p:cNvSpPr>
            <a:spLocks noGrp="1"/>
          </p:cNvSpPr>
          <p:nvPr>
            <p:ph idx="1"/>
          </p:nvPr>
        </p:nvSpPr>
        <p:spPr/>
        <p:txBody>
          <a:bodyPr/>
          <a:lstStyle/>
          <a:p>
            <a:pPr>
              <a:lnSpc>
                <a:spcPct val="150000"/>
              </a:lnSpc>
            </a:pPr>
            <a:r>
              <a:rPr lang="zh-CN" altLang="en-US" sz="2000" dirty="0">
                <a:solidFill>
                  <a:srgbClr val="FF0000"/>
                </a:solidFill>
              </a:rPr>
              <a:t>快速配置：</a:t>
            </a:r>
            <a:endParaRPr lang="en-US" altLang="zh-CN" sz="2000" dirty="0">
              <a:solidFill>
                <a:srgbClr val="FF0000"/>
              </a:solidFill>
            </a:endParaRPr>
          </a:p>
          <a:p>
            <a:pPr lvl="1">
              <a:lnSpc>
                <a:spcPct val="150000"/>
              </a:lnSpc>
            </a:pPr>
            <a:r>
              <a:rPr lang="zh-CN" altLang="en-US" sz="2000" dirty="0"/>
              <a:t>由于微云主要是针对移动场景而设计的，因此必须解决用户终端移动性带来的连接高度动态变化问题。在移动场景下，用户终端的接入和离开都会导致对微云所能提供功能的需求发生变化，因此微云必须具备实现灵活的快速配置能力。</a:t>
            </a:r>
            <a:endParaRPr lang="en-US" altLang="zh-CN" sz="2000" dirty="0"/>
          </a:p>
          <a:p>
            <a:pPr>
              <a:lnSpc>
                <a:spcPct val="150000"/>
              </a:lnSpc>
            </a:pPr>
            <a:r>
              <a:rPr lang="zh-CN" altLang="en-US" sz="2000" dirty="0">
                <a:solidFill>
                  <a:srgbClr val="FF0000"/>
                </a:solidFill>
              </a:rPr>
              <a:t>不同微云之间的虚拟机切换（</a:t>
            </a:r>
            <a:r>
              <a:rPr lang="en-US" altLang="zh-CN" sz="2000" dirty="0">
                <a:solidFill>
                  <a:srgbClr val="FF0000"/>
                </a:solidFill>
              </a:rPr>
              <a:t>VM Hand-off</a:t>
            </a:r>
            <a:r>
              <a:rPr lang="zh-CN" altLang="en-US" sz="2000" dirty="0">
                <a:solidFill>
                  <a:srgbClr val="FF0000"/>
                </a:solidFill>
              </a:rPr>
              <a:t>）：</a:t>
            </a:r>
            <a:endParaRPr lang="en-US" altLang="zh-CN" sz="2000" dirty="0">
              <a:solidFill>
                <a:srgbClr val="FF0000"/>
              </a:solidFill>
            </a:endParaRPr>
          </a:p>
          <a:p>
            <a:pPr lvl="1">
              <a:lnSpc>
                <a:spcPct val="150000"/>
              </a:lnSpc>
            </a:pPr>
            <a:r>
              <a:rPr lang="zh-CN" altLang="en-US" sz="2000" dirty="0"/>
              <a:t>用户在移动过程中，可能超出原微云的覆盖范围而进入其他微云的覆盖范围，这种移动会造成上层应用终端，从而降低用户的服务质量体验。因此，为了维持网络的连通性和服务的正常工作，微云需要解决用户的移动性问题，这就意味着在用户切换过程中微云必须具备支持服务无缝切换的能力。</a:t>
            </a:r>
          </a:p>
        </p:txBody>
      </p:sp>
      <p:sp>
        <p:nvSpPr>
          <p:cNvPr id="3" name="标题 2">
            <a:extLst>
              <a:ext uri="{FF2B5EF4-FFF2-40B4-BE49-F238E27FC236}">
                <a16:creationId xmlns:a16="http://schemas.microsoft.com/office/drawing/2014/main" xmlns="" id="{F59A2F2A-3939-4B63-867B-EF8A8401F5E7}"/>
              </a:ext>
            </a:extLst>
          </p:cNvPr>
          <p:cNvSpPr>
            <a:spLocks noGrp="1"/>
          </p:cNvSpPr>
          <p:nvPr>
            <p:ph type="title"/>
          </p:nvPr>
        </p:nvSpPr>
        <p:spPr/>
        <p:txBody>
          <a:bodyPr/>
          <a:lstStyle/>
          <a:p>
            <a:r>
              <a:rPr lang="zh-CN" altLang="en-US" dirty="0"/>
              <a:t>微云的关键技术问题</a:t>
            </a:r>
          </a:p>
        </p:txBody>
      </p:sp>
      <p:sp>
        <p:nvSpPr>
          <p:cNvPr id="4" name="灯片编号占位符 3">
            <a:extLst>
              <a:ext uri="{FF2B5EF4-FFF2-40B4-BE49-F238E27FC236}">
                <a16:creationId xmlns:a16="http://schemas.microsoft.com/office/drawing/2014/main" xmlns="" id="{F1D1387C-7AE6-4C79-8404-0E5EFE381037}"/>
              </a:ext>
            </a:extLst>
          </p:cNvPr>
          <p:cNvSpPr>
            <a:spLocks noGrp="1"/>
          </p:cNvSpPr>
          <p:nvPr>
            <p:ph type="sldNum" sz="quarter" idx="10"/>
          </p:nvPr>
        </p:nvSpPr>
        <p:spPr/>
        <p:txBody>
          <a:bodyPr/>
          <a:lstStyle/>
          <a:p>
            <a:fld id="{0D98958C-9EE6-49E9-8BAB-60917AC77811}" type="slidenum">
              <a:rPr lang="zh-CN" altLang="en-US" smtClean="0"/>
              <a:t>18</a:t>
            </a:fld>
            <a:endParaRPr lang="zh-CN" altLang="en-US"/>
          </a:p>
        </p:txBody>
      </p:sp>
    </p:spTree>
    <p:extLst>
      <p:ext uri="{BB962C8B-B14F-4D97-AF65-F5344CB8AC3E}">
        <p14:creationId xmlns:p14="http://schemas.microsoft.com/office/powerpoint/2010/main" val="96088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B7F8B9AB-93C4-47D8-AE2A-614A9BCF3B41}"/>
              </a:ext>
            </a:extLst>
          </p:cNvPr>
          <p:cNvSpPr>
            <a:spLocks noGrp="1"/>
          </p:cNvSpPr>
          <p:nvPr>
            <p:ph idx="1"/>
          </p:nvPr>
        </p:nvSpPr>
        <p:spPr/>
        <p:txBody>
          <a:bodyPr/>
          <a:lstStyle/>
          <a:p>
            <a:pPr>
              <a:lnSpc>
                <a:spcPct val="150000"/>
              </a:lnSpc>
            </a:pPr>
            <a:r>
              <a:rPr lang="zh-CN" altLang="en-US" sz="2000" dirty="0">
                <a:solidFill>
                  <a:srgbClr val="FF0000"/>
                </a:solidFill>
              </a:rPr>
              <a:t>微云发现（</a:t>
            </a:r>
            <a:r>
              <a:rPr lang="en-US" altLang="zh-CN" sz="2000" dirty="0">
                <a:solidFill>
                  <a:srgbClr val="FF0000"/>
                </a:solidFill>
              </a:rPr>
              <a:t>Cloudlet </a:t>
            </a:r>
            <a:r>
              <a:rPr lang="en-US" altLang="zh-CN" sz="2000" dirty="0" smtClean="0">
                <a:solidFill>
                  <a:srgbClr val="FF0000"/>
                </a:solidFill>
              </a:rPr>
              <a:t>Discovery</a:t>
            </a:r>
            <a:r>
              <a:rPr lang="zh-CN" altLang="en-US" sz="2000" dirty="0" smtClean="0">
                <a:solidFill>
                  <a:srgbClr val="FF0000"/>
                </a:solidFill>
              </a:rPr>
              <a:t>）</a:t>
            </a:r>
            <a:r>
              <a:rPr lang="zh-CN" altLang="en-US" sz="2000" dirty="0">
                <a:solidFill>
                  <a:srgbClr val="FF0000"/>
                </a:solidFill>
              </a:rPr>
              <a:t>：</a:t>
            </a:r>
            <a:endParaRPr lang="en-US" altLang="zh-CN" sz="2000" dirty="0">
              <a:solidFill>
                <a:srgbClr val="FF0000"/>
              </a:solidFill>
            </a:endParaRPr>
          </a:p>
          <a:p>
            <a:pPr lvl="1">
              <a:lnSpc>
                <a:spcPct val="150000"/>
              </a:lnSpc>
            </a:pPr>
            <a:r>
              <a:rPr lang="zh-CN" altLang="en-US" sz="2000" dirty="0"/>
              <a:t>微云是地理上分布式的小型数据中心，在微云开始配置之前，移动终端需要发现其周围可供连接的微云，然后根据规则（如地理位置临近性或网络状态信息）选择合适的微云并进行连接。同时，用户选择微云的过程还直接影响到用户在实际开始使用之前的等待时间以及使用期间的性能体验。</a:t>
            </a:r>
          </a:p>
        </p:txBody>
      </p:sp>
      <p:sp>
        <p:nvSpPr>
          <p:cNvPr id="3" name="标题 2">
            <a:extLst>
              <a:ext uri="{FF2B5EF4-FFF2-40B4-BE49-F238E27FC236}">
                <a16:creationId xmlns:a16="http://schemas.microsoft.com/office/drawing/2014/main" xmlns="" id="{DE8271E2-45B4-480D-8210-B3D607FB2551}"/>
              </a:ext>
            </a:extLst>
          </p:cNvPr>
          <p:cNvSpPr>
            <a:spLocks noGrp="1"/>
          </p:cNvSpPr>
          <p:nvPr>
            <p:ph type="title"/>
          </p:nvPr>
        </p:nvSpPr>
        <p:spPr/>
        <p:txBody>
          <a:bodyPr/>
          <a:lstStyle/>
          <a:p>
            <a:r>
              <a:rPr lang="zh-CN" altLang="en-US" dirty="0"/>
              <a:t>微云的关键技术问题</a:t>
            </a:r>
          </a:p>
        </p:txBody>
      </p:sp>
      <p:sp>
        <p:nvSpPr>
          <p:cNvPr id="4" name="灯片编号占位符 3">
            <a:extLst>
              <a:ext uri="{FF2B5EF4-FFF2-40B4-BE49-F238E27FC236}">
                <a16:creationId xmlns:a16="http://schemas.microsoft.com/office/drawing/2014/main" xmlns="" id="{222DBD06-AAA8-41C1-A90A-5941BFFD7C08}"/>
              </a:ext>
            </a:extLst>
          </p:cNvPr>
          <p:cNvSpPr>
            <a:spLocks noGrp="1"/>
          </p:cNvSpPr>
          <p:nvPr>
            <p:ph type="sldNum" sz="quarter" idx="10"/>
          </p:nvPr>
        </p:nvSpPr>
        <p:spPr/>
        <p:txBody>
          <a:bodyPr/>
          <a:lstStyle/>
          <a:p>
            <a:fld id="{0D98958C-9EE6-49E9-8BAB-60917AC77811}" type="slidenum">
              <a:rPr lang="zh-CN" altLang="en-US" smtClean="0"/>
              <a:t>19</a:t>
            </a:fld>
            <a:endParaRPr lang="zh-CN" altLang="en-US"/>
          </a:p>
        </p:txBody>
      </p:sp>
    </p:spTree>
    <p:extLst>
      <p:ext uri="{BB962C8B-B14F-4D97-AF65-F5344CB8AC3E}">
        <p14:creationId xmlns:p14="http://schemas.microsoft.com/office/powerpoint/2010/main" val="2369616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xmlns="" id="{2B2B21FD-A675-458F-9631-7511EC2A35DC}"/>
              </a:ext>
            </a:extLst>
          </p:cNvPr>
          <p:cNvSpPr>
            <a:spLocks noGrp="1"/>
          </p:cNvSpPr>
          <p:nvPr>
            <p:ph type="sldNum" sz="quarter" idx="10"/>
          </p:nvPr>
        </p:nvSpPr>
        <p:spPr/>
        <p:txBody>
          <a:bodyPr/>
          <a:lstStyle/>
          <a:p>
            <a:fld id="{0D98958C-9EE6-49E9-8BAB-60917AC77811}" type="slidenum">
              <a:rPr lang="zh-CN" altLang="en-US" smtClean="0"/>
              <a:t>2</a:t>
            </a:fld>
            <a:endParaRPr lang="zh-CN" altLang="en-US"/>
          </a:p>
        </p:txBody>
      </p:sp>
      <p:graphicFrame>
        <p:nvGraphicFramePr>
          <p:cNvPr id="5" name="图示 4">
            <a:extLst>
              <a:ext uri="{FF2B5EF4-FFF2-40B4-BE49-F238E27FC236}">
                <a16:creationId xmlns:a16="http://schemas.microsoft.com/office/drawing/2014/main" xmlns="" id="{F042E929-A40C-42C6-8E51-B29636E58E39}"/>
              </a:ext>
            </a:extLst>
          </p:cNvPr>
          <p:cNvGraphicFramePr/>
          <p:nvPr>
            <p:extLst>
              <p:ext uri="{D42A27DB-BD31-4B8C-83A1-F6EECF244321}">
                <p14:modId xmlns:p14="http://schemas.microsoft.com/office/powerpoint/2010/main" val="694031414"/>
              </p:ext>
            </p:extLst>
          </p:nvPr>
        </p:nvGraphicFramePr>
        <p:xfrm>
          <a:off x="839416" y="1556792"/>
          <a:ext cx="9426440"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4698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6C4E4599-4244-4132-879A-7D225C2AF454}"/>
              </a:ext>
            </a:extLst>
          </p:cNvPr>
          <p:cNvSpPr>
            <a:spLocks noGrp="1"/>
          </p:cNvSpPr>
          <p:nvPr>
            <p:ph idx="1"/>
          </p:nvPr>
        </p:nvSpPr>
        <p:spPr>
          <a:xfrm>
            <a:off x="433917" y="1988840"/>
            <a:ext cx="6692097" cy="4680520"/>
          </a:xfrm>
        </p:spPr>
        <p:txBody>
          <a:bodyPr/>
          <a:lstStyle/>
          <a:p>
            <a:r>
              <a:rPr lang="zh-CN" altLang="en-US" dirty="0"/>
              <a:t>雾计算是一种新型的边缘网络计算架构，这一概念最初在</a:t>
            </a:r>
            <a:r>
              <a:rPr lang="en-US" altLang="zh-CN" dirty="0"/>
              <a:t>2011</a:t>
            </a:r>
            <a:r>
              <a:rPr lang="zh-CN" altLang="en-US" dirty="0"/>
              <a:t>年出现，</a:t>
            </a:r>
            <a:r>
              <a:rPr lang="en-US" altLang="zh-CN" dirty="0"/>
              <a:t>2012</a:t>
            </a:r>
            <a:r>
              <a:rPr lang="zh-CN" altLang="en-US" dirty="0"/>
              <a:t>年由思科正式提出。</a:t>
            </a:r>
            <a:endParaRPr lang="en-US" altLang="zh-CN" dirty="0"/>
          </a:p>
          <a:p>
            <a:r>
              <a:rPr lang="zh-CN" altLang="en-US" dirty="0"/>
              <a:t>雾计算将计算、通信、控制和存储资源与服务分配给用户或分布在靠近用户的设备与系统上，从而将云计算模式扩展到网络边缘。</a:t>
            </a:r>
            <a:endParaRPr lang="en-US" altLang="zh-CN" dirty="0"/>
          </a:p>
          <a:p>
            <a:r>
              <a:rPr lang="zh-CN" altLang="en-US" dirty="0"/>
              <a:t>相比</a:t>
            </a:r>
            <a:r>
              <a:rPr lang="en-US" altLang="zh-CN" dirty="0"/>
              <a:t>MEC</a:t>
            </a:r>
            <a:r>
              <a:rPr lang="zh-CN" altLang="en-US" dirty="0"/>
              <a:t>和微云来说，</a:t>
            </a:r>
            <a:r>
              <a:rPr lang="zh-CN" altLang="en-US" dirty="0">
                <a:solidFill>
                  <a:srgbClr val="FF0000"/>
                </a:solidFill>
              </a:rPr>
              <a:t>雾计算侧重于在物联网（</a:t>
            </a:r>
            <a:r>
              <a:rPr lang="en-US" altLang="zh-CN" dirty="0">
                <a:solidFill>
                  <a:srgbClr val="FF0000"/>
                </a:solidFill>
              </a:rPr>
              <a:t>IoT</a:t>
            </a:r>
            <a:r>
              <a:rPr lang="zh-CN" altLang="en-US" dirty="0">
                <a:solidFill>
                  <a:srgbClr val="FF0000"/>
                </a:solidFill>
              </a:rPr>
              <a:t>）上的应用</a:t>
            </a:r>
            <a:r>
              <a:rPr lang="zh-CN" altLang="en-US" dirty="0"/>
              <a:t>。</a:t>
            </a:r>
          </a:p>
        </p:txBody>
      </p:sp>
      <p:sp>
        <p:nvSpPr>
          <p:cNvPr id="3" name="标题 2">
            <a:extLst>
              <a:ext uri="{FF2B5EF4-FFF2-40B4-BE49-F238E27FC236}">
                <a16:creationId xmlns:a16="http://schemas.microsoft.com/office/drawing/2014/main" xmlns="" id="{3A5334BC-F1E4-416A-A01C-7FD91D1441B5}"/>
              </a:ext>
            </a:extLst>
          </p:cNvPr>
          <p:cNvSpPr>
            <a:spLocks noGrp="1"/>
          </p:cNvSpPr>
          <p:nvPr>
            <p:ph type="title"/>
          </p:nvPr>
        </p:nvSpPr>
        <p:spPr/>
        <p:txBody>
          <a:bodyPr/>
          <a:lstStyle/>
          <a:p>
            <a:r>
              <a:rPr lang="zh-CN" altLang="en-US" dirty="0"/>
              <a:t>雾计算（</a:t>
            </a:r>
            <a:r>
              <a:rPr lang="en-US" altLang="zh-CN" dirty="0"/>
              <a:t>Fog Computing</a:t>
            </a:r>
            <a:r>
              <a:rPr lang="zh-CN" altLang="en-US" dirty="0"/>
              <a:t>）</a:t>
            </a:r>
          </a:p>
        </p:txBody>
      </p:sp>
      <p:sp>
        <p:nvSpPr>
          <p:cNvPr id="4" name="灯片编号占位符 3">
            <a:extLst>
              <a:ext uri="{FF2B5EF4-FFF2-40B4-BE49-F238E27FC236}">
                <a16:creationId xmlns:a16="http://schemas.microsoft.com/office/drawing/2014/main" xmlns="" id="{D4F54237-BAF1-42D1-A852-70ED89E1D298}"/>
              </a:ext>
            </a:extLst>
          </p:cNvPr>
          <p:cNvSpPr>
            <a:spLocks noGrp="1"/>
          </p:cNvSpPr>
          <p:nvPr>
            <p:ph type="sldNum" sz="quarter" idx="10"/>
          </p:nvPr>
        </p:nvSpPr>
        <p:spPr/>
        <p:txBody>
          <a:bodyPr/>
          <a:lstStyle/>
          <a:p>
            <a:fld id="{0D98958C-9EE6-49E9-8BAB-60917AC77811}" type="slidenum">
              <a:rPr lang="zh-CN" altLang="en-US" smtClean="0"/>
              <a:t>20</a:t>
            </a:fld>
            <a:endParaRPr lang="zh-CN" altLang="en-US"/>
          </a:p>
        </p:txBody>
      </p:sp>
      <p:sp>
        <p:nvSpPr>
          <p:cNvPr id="6" name="矩形 5">
            <a:extLst>
              <a:ext uri="{FF2B5EF4-FFF2-40B4-BE49-F238E27FC236}">
                <a16:creationId xmlns:a16="http://schemas.microsoft.com/office/drawing/2014/main" xmlns="" id="{23260947-0036-488B-8F4B-28CAAAEA5BC9}"/>
              </a:ext>
            </a:extLst>
          </p:cNvPr>
          <p:cNvSpPr/>
          <p:nvPr/>
        </p:nvSpPr>
        <p:spPr>
          <a:xfrm>
            <a:off x="7893268" y="1795078"/>
            <a:ext cx="3090041" cy="9144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chemeClr val="tx1"/>
                </a:solidFill>
              </a:rPr>
              <a:t>云</a:t>
            </a:r>
          </a:p>
        </p:txBody>
      </p:sp>
      <p:sp>
        <p:nvSpPr>
          <p:cNvPr id="7" name="矩形 6">
            <a:extLst>
              <a:ext uri="{FF2B5EF4-FFF2-40B4-BE49-F238E27FC236}">
                <a16:creationId xmlns:a16="http://schemas.microsoft.com/office/drawing/2014/main" xmlns="" id="{C6FC2D6A-7CD4-49A7-A991-B8B460F8686B}"/>
              </a:ext>
            </a:extLst>
          </p:cNvPr>
          <p:cNvSpPr/>
          <p:nvPr/>
        </p:nvSpPr>
        <p:spPr>
          <a:xfrm>
            <a:off x="7903775" y="2822028"/>
            <a:ext cx="3090041" cy="606972"/>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800" dirty="0">
                <a:solidFill>
                  <a:schemeClr val="tx1"/>
                </a:solidFill>
              </a:rPr>
              <a:t>核心网</a:t>
            </a:r>
          </a:p>
        </p:txBody>
      </p:sp>
      <p:sp>
        <p:nvSpPr>
          <p:cNvPr id="8" name="矩形 7">
            <a:extLst>
              <a:ext uri="{FF2B5EF4-FFF2-40B4-BE49-F238E27FC236}">
                <a16:creationId xmlns:a16="http://schemas.microsoft.com/office/drawing/2014/main" xmlns="" id="{0D80E370-2CF0-4DA2-9317-EC70009ACFE6}"/>
              </a:ext>
            </a:extLst>
          </p:cNvPr>
          <p:cNvSpPr/>
          <p:nvPr/>
        </p:nvSpPr>
        <p:spPr>
          <a:xfrm>
            <a:off x="7893266" y="3602858"/>
            <a:ext cx="3090041" cy="606972"/>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800" dirty="0">
                <a:solidFill>
                  <a:schemeClr val="tx1"/>
                </a:solidFill>
              </a:rPr>
              <a:t>预处理          雾             缓存</a:t>
            </a:r>
          </a:p>
        </p:txBody>
      </p:sp>
      <p:sp>
        <p:nvSpPr>
          <p:cNvPr id="9" name="矩形 8">
            <a:extLst>
              <a:ext uri="{FF2B5EF4-FFF2-40B4-BE49-F238E27FC236}">
                <a16:creationId xmlns:a16="http://schemas.microsoft.com/office/drawing/2014/main" xmlns="" id="{AB42F694-0147-4EBF-A3B3-A825DC26C878}"/>
              </a:ext>
            </a:extLst>
          </p:cNvPr>
          <p:cNvSpPr/>
          <p:nvPr/>
        </p:nvSpPr>
        <p:spPr>
          <a:xfrm>
            <a:off x="7893265" y="4310555"/>
            <a:ext cx="3090041" cy="49267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800" dirty="0">
                <a:solidFill>
                  <a:schemeClr val="tx1"/>
                </a:solidFill>
              </a:rPr>
              <a:t>网络边缘</a:t>
            </a:r>
          </a:p>
        </p:txBody>
      </p:sp>
      <p:sp>
        <p:nvSpPr>
          <p:cNvPr id="10" name="矩形 9">
            <a:extLst>
              <a:ext uri="{FF2B5EF4-FFF2-40B4-BE49-F238E27FC236}">
                <a16:creationId xmlns:a16="http://schemas.microsoft.com/office/drawing/2014/main" xmlns="" id="{27C58F7A-12DD-40E8-83FB-68E5D2D62AEB}"/>
              </a:ext>
            </a:extLst>
          </p:cNvPr>
          <p:cNvSpPr/>
          <p:nvPr/>
        </p:nvSpPr>
        <p:spPr>
          <a:xfrm>
            <a:off x="7903775" y="4955691"/>
            <a:ext cx="1481963" cy="9144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1800" dirty="0">
                <a:solidFill>
                  <a:schemeClr val="tx1"/>
                </a:solidFill>
              </a:rPr>
              <a:t>生成数据</a:t>
            </a:r>
            <a:endParaRPr lang="en-US" altLang="zh-CN" sz="1800" dirty="0">
              <a:solidFill>
                <a:schemeClr val="tx1"/>
              </a:solidFill>
            </a:endParaRPr>
          </a:p>
          <a:p>
            <a:endParaRPr lang="en-US" altLang="zh-CN" sz="1800" dirty="0">
              <a:solidFill>
                <a:schemeClr val="tx1"/>
              </a:solidFill>
            </a:endParaRPr>
          </a:p>
          <a:p>
            <a:pPr algn="ctr"/>
            <a:r>
              <a:rPr lang="zh-CN" altLang="en-US" sz="1800" dirty="0">
                <a:solidFill>
                  <a:schemeClr val="tx1"/>
                </a:solidFill>
              </a:rPr>
              <a:t>生产者</a:t>
            </a:r>
          </a:p>
        </p:txBody>
      </p:sp>
      <p:sp>
        <p:nvSpPr>
          <p:cNvPr id="11" name="矩形 10">
            <a:extLst>
              <a:ext uri="{FF2B5EF4-FFF2-40B4-BE49-F238E27FC236}">
                <a16:creationId xmlns:a16="http://schemas.microsoft.com/office/drawing/2014/main" xmlns="" id="{D23304FE-6CB9-4F2D-B81A-0ED0E126CA37}"/>
              </a:ext>
            </a:extLst>
          </p:cNvPr>
          <p:cNvSpPr/>
          <p:nvPr/>
        </p:nvSpPr>
        <p:spPr>
          <a:xfrm>
            <a:off x="9511853" y="4955691"/>
            <a:ext cx="1481963" cy="9144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zh-CN" altLang="en-US" sz="1800" dirty="0">
                <a:solidFill>
                  <a:schemeClr val="tx1"/>
                </a:solidFill>
              </a:rPr>
              <a:t>消费数据</a:t>
            </a:r>
            <a:endParaRPr lang="en-US" altLang="zh-CN" sz="1800" dirty="0">
              <a:solidFill>
                <a:schemeClr val="tx1"/>
              </a:solidFill>
            </a:endParaRPr>
          </a:p>
          <a:p>
            <a:pPr algn="ctr"/>
            <a:endParaRPr lang="en-US" altLang="zh-CN" sz="1800" dirty="0">
              <a:solidFill>
                <a:schemeClr val="tx1"/>
              </a:solidFill>
            </a:endParaRPr>
          </a:p>
          <a:p>
            <a:pPr algn="ctr"/>
            <a:r>
              <a:rPr lang="zh-CN" altLang="en-US" sz="1800" dirty="0">
                <a:solidFill>
                  <a:schemeClr val="tx1"/>
                </a:solidFill>
              </a:rPr>
              <a:t>消费者</a:t>
            </a:r>
          </a:p>
        </p:txBody>
      </p:sp>
      <p:cxnSp>
        <p:nvCxnSpPr>
          <p:cNvPr id="14" name="直接箭头连接符 13">
            <a:extLst>
              <a:ext uri="{FF2B5EF4-FFF2-40B4-BE49-F238E27FC236}">
                <a16:creationId xmlns:a16="http://schemas.microsoft.com/office/drawing/2014/main" xmlns="" id="{E11ED07A-8916-4F44-9955-CAC049D727AE}"/>
              </a:ext>
            </a:extLst>
          </p:cNvPr>
          <p:cNvCxnSpPr>
            <a:cxnSpLocks/>
          </p:cNvCxnSpPr>
          <p:nvPr/>
        </p:nvCxnSpPr>
        <p:spPr>
          <a:xfrm flipH="1" flipV="1">
            <a:off x="8823432" y="2252278"/>
            <a:ext cx="1" cy="27034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直接箭头连接符 14">
            <a:extLst>
              <a:ext uri="{FF2B5EF4-FFF2-40B4-BE49-F238E27FC236}">
                <a16:creationId xmlns:a16="http://schemas.microsoft.com/office/drawing/2014/main" xmlns="" id="{84DC8F17-A8A1-432B-AF0E-78429779DCAA}"/>
              </a:ext>
            </a:extLst>
          </p:cNvPr>
          <p:cNvCxnSpPr>
            <a:cxnSpLocks/>
            <a:endCxn id="11" idx="0"/>
          </p:cNvCxnSpPr>
          <p:nvPr/>
        </p:nvCxnSpPr>
        <p:spPr>
          <a:xfrm>
            <a:off x="10252834" y="2268919"/>
            <a:ext cx="1" cy="268677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963258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xmlns="" id="{938704A7-FAE8-494A-95EC-0A7A37EF9963}"/>
              </a:ext>
            </a:extLst>
          </p:cNvPr>
          <p:cNvSpPr>
            <a:spLocks noGrp="1"/>
          </p:cNvSpPr>
          <p:nvPr>
            <p:ph type="title"/>
          </p:nvPr>
        </p:nvSpPr>
        <p:spPr/>
        <p:txBody>
          <a:bodyPr/>
          <a:lstStyle/>
          <a:p>
            <a:r>
              <a:rPr lang="zh-CN" altLang="en-US" dirty="0"/>
              <a:t>雾计算特性</a:t>
            </a:r>
          </a:p>
        </p:txBody>
      </p:sp>
      <p:sp>
        <p:nvSpPr>
          <p:cNvPr id="4" name="灯片编号占位符 3">
            <a:extLst>
              <a:ext uri="{FF2B5EF4-FFF2-40B4-BE49-F238E27FC236}">
                <a16:creationId xmlns:a16="http://schemas.microsoft.com/office/drawing/2014/main" xmlns="" id="{4A076455-361F-43C0-8B99-91ED266C5148}"/>
              </a:ext>
            </a:extLst>
          </p:cNvPr>
          <p:cNvSpPr>
            <a:spLocks noGrp="1"/>
          </p:cNvSpPr>
          <p:nvPr>
            <p:ph type="sldNum" sz="quarter" idx="10"/>
          </p:nvPr>
        </p:nvSpPr>
        <p:spPr/>
        <p:txBody>
          <a:bodyPr/>
          <a:lstStyle/>
          <a:p>
            <a:fld id="{0D98958C-9EE6-49E9-8BAB-60917AC77811}" type="slidenum">
              <a:rPr lang="zh-CN" altLang="en-US" smtClean="0"/>
              <a:t>21</a:t>
            </a:fld>
            <a:endParaRPr lang="zh-CN" altLang="en-US"/>
          </a:p>
        </p:txBody>
      </p:sp>
      <p:graphicFrame>
        <p:nvGraphicFramePr>
          <p:cNvPr id="5" name="图示 4">
            <a:extLst>
              <a:ext uri="{FF2B5EF4-FFF2-40B4-BE49-F238E27FC236}">
                <a16:creationId xmlns:a16="http://schemas.microsoft.com/office/drawing/2014/main" xmlns="" id="{E299E41E-B02F-4160-B5FC-09369CDE83FF}"/>
              </a:ext>
            </a:extLst>
          </p:cNvPr>
          <p:cNvGraphicFramePr/>
          <p:nvPr>
            <p:extLst>
              <p:ext uri="{D42A27DB-BD31-4B8C-83A1-F6EECF244321}">
                <p14:modId xmlns:p14="http://schemas.microsoft.com/office/powerpoint/2010/main" val="2577477627"/>
              </p:ext>
            </p:extLst>
          </p:nvPr>
        </p:nvGraphicFramePr>
        <p:xfrm>
          <a:off x="2516967" y="1334814"/>
          <a:ext cx="7751640" cy="5122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0796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56A76617-0E73-4025-9E24-B2F244E2B058}"/>
              </a:ext>
            </a:extLst>
          </p:cNvPr>
          <p:cNvSpPr>
            <a:spLocks noGrp="1"/>
          </p:cNvSpPr>
          <p:nvPr>
            <p:ph idx="1"/>
          </p:nvPr>
        </p:nvSpPr>
        <p:spPr/>
        <p:txBody>
          <a:bodyPr/>
          <a:lstStyle/>
          <a:p>
            <a:pPr>
              <a:lnSpc>
                <a:spcPct val="150000"/>
              </a:lnSpc>
            </a:pPr>
            <a:r>
              <a:rPr lang="zh-CN" altLang="en-US" sz="2000" dirty="0"/>
              <a:t>位于网络边缘、位置感知和低时延</a:t>
            </a:r>
            <a:r>
              <a:rPr lang="en-US" altLang="zh-CN" sz="2000" dirty="0"/>
              <a:t>:</a:t>
            </a:r>
          </a:p>
          <a:p>
            <a:pPr lvl="1">
              <a:lnSpc>
                <a:spcPct val="150000"/>
              </a:lnSpc>
            </a:pPr>
            <a:r>
              <a:rPr lang="zh-CN" altLang="en-US" sz="2000" dirty="0"/>
              <a:t>在雾计算中，各种计算、通信、控制和存储资源都位于网络边缘，在网络拓扑中处于更低的位置，因此距离数据源和数据消费者更近，从而拥有更小的延迟。</a:t>
            </a:r>
            <a:endParaRPr lang="en-US" altLang="zh-CN" sz="2000" dirty="0"/>
          </a:p>
          <a:p>
            <a:pPr>
              <a:lnSpc>
                <a:spcPct val="150000"/>
              </a:lnSpc>
            </a:pPr>
            <a:r>
              <a:rPr lang="zh-CN" altLang="en-US" sz="2000" dirty="0"/>
              <a:t>地理分布广</a:t>
            </a:r>
            <a:r>
              <a:rPr lang="en-US" altLang="zh-CN" sz="2000" dirty="0"/>
              <a:t>:</a:t>
            </a:r>
          </a:p>
          <a:p>
            <a:pPr lvl="1">
              <a:lnSpc>
                <a:spcPct val="150000"/>
              </a:lnSpc>
            </a:pPr>
            <a:r>
              <a:rPr lang="zh-CN" altLang="en-US" sz="2000" dirty="0"/>
              <a:t>雾计算往往是以雾节点的形式通过分布式的方式分散在更大的地理区域中，这使部署雾相关的服务成为一个战略性优势。</a:t>
            </a:r>
            <a:endParaRPr lang="en-US" altLang="zh-CN" sz="2000" dirty="0"/>
          </a:p>
          <a:p>
            <a:pPr>
              <a:lnSpc>
                <a:spcPct val="150000"/>
              </a:lnSpc>
            </a:pPr>
            <a:r>
              <a:rPr lang="zh-CN" altLang="en-US" sz="2000" dirty="0"/>
              <a:t>分布式计算和存储资源：</a:t>
            </a:r>
            <a:endParaRPr lang="en-US" altLang="zh-CN" sz="2000" dirty="0"/>
          </a:p>
          <a:p>
            <a:pPr lvl="1">
              <a:lnSpc>
                <a:spcPct val="150000"/>
              </a:lnSpc>
            </a:pPr>
            <a:r>
              <a:rPr lang="zh-CN" altLang="en-US" sz="2000" dirty="0"/>
              <a:t>雾是由虚拟化组件组成的分布在网络边缘的一组资源池，能够为诸如大规模传感器网络和智能网格环境等场景提供高度分布式的资源来处理和存储数据。</a:t>
            </a:r>
          </a:p>
        </p:txBody>
      </p:sp>
      <p:sp>
        <p:nvSpPr>
          <p:cNvPr id="3" name="标题 2">
            <a:extLst>
              <a:ext uri="{FF2B5EF4-FFF2-40B4-BE49-F238E27FC236}">
                <a16:creationId xmlns:a16="http://schemas.microsoft.com/office/drawing/2014/main" xmlns="" id="{A22A2F8B-DD8E-4B86-BB21-C79472D3F258}"/>
              </a:ext>
            </a:extLst>
          </p:cNvPr>
          <p:cNvSpPr>
            <a:spLocks noGrp="1"/>
          </p:cNvSpPr>
          <p:nvPr>
            <p:ph type="title"/>
          </p:nvPr>
        </p:nvSpPr>
        <p:spPr/>
        <p:txBody>
          <a:bodyPr/>
          <a:lstStyle/>
          <a:p>
            <a:r>
              <a:rPr lang="zh-CN" altLang="en-US" dirty="0"/>
              <a:t>雾计算特征</a:t>
            </a:r>
            <a:r>
              <a:rPr lang="en-US" altLang="zh-CN" dirty="0"/>
              <a:t>	</a:t>
            </a:r>
            <a:endParaRPr lang="zh-CN" altLang="en-US" dirty="0"/>
          </a:p>
        </p:txBody>
      </p:sp>
      <p:sp>
        <p:nvSpPr>
          <p:cNvPr id="4" name="灯片编号占位符 3">
            <a:extLst>
              <a:ext uri="{FF2B5EF4-FFF2-40B4-BE49-F238E27FC236}">
                <a16:creationId xmlns:a16="http://schemas.microsoft.com/office/drawing/2014/main" xmlns="" id="{7167F578-1A35-4E05-B7CD-B857D2C55E0D}"/>
              </a:ext>
            </a:extLst>
          </p:cNvPr>
          <p:cNvSpPr>
            <a:spLocks noGrp="1"/>
          </p:cNvSpPr>
          <p:nvPr>
            <p:ph type="sldNum" sz="quarter" idx="10"/>
          </p:nvPr>
        </p:nvSpPr>
        <p:spPr/>
        <p:txBody>
          <a:bodyPr/>
          <a:lstStyle/>
          <a:p>
            <a:fld id="{0D98958C-9EE6-49E9-8BAB-60917AC77811}" type="slidenum">
              <a:rPr lang="zh-CN" altLang="en-US" smtClean="0"/>
              <a:t>22</a:t>
            </a:fld>
            <a:endParaRPr lang="zh-CN" altLang="en-US"/>
          </a:p>
        </p:txBody>
      </p:sp>
    </p:spTree>
    <p:extLst>
      <p:ext uri="{BB962C8B-B14F-4D97-AF65-F5344CB8AC3E}">
        <p14:creationId xmlns:p14="http://schemas.microsoft.com/office/powerpoint/2010/main" val="2565021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974B1E1C-3D29-4B4D-BA03-353CF5DF5096}"/>
              </a:ext>
            </a:extLst>
          </p:cNvPr>
          <p:cNvSpPr>
            <a:spLocks noGrp="1"/>
          </p:cNvSpPr>
          <p:nvPr>
            <p:ph idx="1"/>
          </p:nvPr>
        </p:nvSpPr>
        <p:spPr/>
        <p:txBody>
          <a:bodyPr/>
          <a:lstStyle/>
          <a:p>
            <a:pPr lvl="0">
              <a:lnSpc>
                <a:spcPct val="150000"/>
              </a:lnSpc>
            </a:pPr>
            <a:r>
              <a:rPr lang="zh-CN" altLang="en-US" sz="2000" dirty="0"/>
              <a:t>雾节点数量众多</a:t>
            </a:r>
            <a:endParaRPr lang="en-US" altLang="zh-CN" sz="2000" dirty="0"/>
          </a:p>
          <a:p>
            <a:pPr lvl="1">
              <a:lnSpc>
                <a:spcPct val="150000"/>
              </a:lnSpc>
            </a:pPr>
            <a:r>
              <a:rPr lang="zh-CN" altLang="en-US" sz="2000" dirty="0"/>
              <a:t>雾节点通常是成规模工作的，因此相比一群雾节点来说，每个雾节点的处理能力不是被重点关注的。实际上，</a:t>
            </a:r>
            <a:r>
              <a:rPr lang="zh-CN" altLang="en-US" sz="2000" dirty="0">
                <a:solidFill>
                  <a:srgbClr val="FF0000"/>
                </a:solidFill>
              </a:rPr>
              <a:t>单个的雾节点本质上是一般通用的网络设备，计算资源有限。</a:t>
            </a:r>
          </a:p>
          <a:p>
            <a:pPr lvl="0">
              <a:lnSpc>
                <a:spcPct val="150000"/>
              </a:lnSpc>
            </a:pPr>
            <a:r>
              <a:rPr lang="zh-CN" altLang="en-US" sz="2000" dirty="0"/>
              <a:t>移动性支持</a:t>
            </a:r>
            <a:endParaRPr lang="en-US" altLang="zh-CN" sz="2000" dirty="0"/>
          </a:p>
          <a:p>
            <a:pPr lvl="1">
              <a:lnSpc>
                <a:spcPct val="150000"/>
              </a:lnSpc>
            </a:pPr>
            <a:r>
              <a:rPr lang="zh-CN" altLang="en-US" sz="2000" dirty="0"/>
              <a:t>在移动网络中存在很多比宏基站更小的基站或者接入点以供用户连接，这些小接入点往往与一个主基站相连。由于用户移动导致用户在不同的接入点之间进行切换，因此雾架构下的应用和服务应该与通信机制实现解耦，以避免用户移动造成的通信中断。</a:t>
            </a:r>
            <a:endParaRPr lang="en-US" altLang="zh-CN" sz="2000" dirty="0"/>
          </a:p>
          <a:p>
            <a:pPr lvl="0">
              <a:lnSpc>
                <a:spcPct val="150000"/>
              </a:lnSpc>
            </a:pPr>
            <a:r>
              <a:rPr lang="zh-CN" altLang="en-US" sz="2000" dirty="0"/>
              <a:t>实时交互：</a:t>
            </a:r>
            <a:endParaRPr lang="en-US" altLang="zh-CN" sz="2000" dirty="0"/>
          </a:p>
          <a:p>
            <a:pPr lvl="1">
              <a:lnSpc>
                <a:spcPct val="150000"/>
              </a:lnSpc>
            </a:pPr>
            <a:r>
              <a:rPr lang="zh-CN" altLang="en-US" sz="2000" dirty="0"/>
              <a:t>由于数据靠近数据源和数据消费者，因此雾节点可以对数据进行实时的处理和决策。</a:t>
            </a:r>
          </a:p>
          <a:p>
            <a:pPr lvl="1">
              <a:lnSpc>
                <a:spcPct val="150000"/>
              </a:lnSpc>
            </a:pPr>
            <a:endParaRPr lang="en-US" altLang="zh-CN" sz="2000" dirty="0"/>
          </a:p>
        </p:txBody>
      </p:sp>
      <p:sp>
        <p:nvSpPr>
          <p:cNvPr id="3" name="标题 2">
            <a:extLst>
              <a:ext uri="{FF2B5EF4-FFF2-40B4-BE49-F238E27FC236}">
                <a16:creationId xmlns:a16="http://schemas.microsoft.com/office/drawing/2014/main" xmlns="" id="{5BC6A567-191D-4417-A52D-B14276977CE1}"/>
              </a:ext>
            </a:extLst>
          </p:cNvPr>
          <p:cNvSpPr>
            <a:spLocks noGrp="1"/>
          </p:cNvSpPr>
          <p:nvPr>
            <p:ph type="title"/>
          </p:nvPr>
        </p:nvSpPr>
        <p:spPr/>
        <p:txBody>
          <a:bodyPr/>
          <a:lstStyle/>
          <a:p>
            <a:r>
              <a:rPr lang="zh-CN" altLang="en-US" dirty="0"/>
              <a:t>雾计算特征</a:t>
            </a:r>
            <a:r>
              <a:rPr lang="en-US" altLang="zh-CN" dirty="0"/>
              <a:t>	</a:t>
            </a:r>
            <a:endParaRPr lang="zh-CN" altLang="en-US" dirty="0"/>
          </a:p>
        </p:txBody>
      </p:sp>
      <p:sp>
        <p:nvSpPr>
          <p:cNvPr id="4" name="灯片编号占位符 3">
            <a:extLst>
              <a:ext uri="{FF2B5EF4-FFF2-40B4-BE49-F238E27FC236}">
                <a16:creationId xmlns:a16="http://schemas.microsoft.com/office/drawing/2014/main" xmlns="" id="{AD2CABB2-27A0-4AB0-BFA8-49FA1B76DA42}"/>
              </a:ext>
            </a:extLst>
          </p:cNvPr>
          <p:cNvSpPr>
            <a:spLocks noGrp="1"/>
          </p:cNvSpPr>
          <p:nvPr>
            <p:ph type="sldNum" sz="quarter" idx="10"/>
          </p:nvPr>
        </p:nvSpPr>
        <p:spPr/>
        <p:txBody>
          <a:bodyPr/>
          <a:lstStyle/>
          <a:p>
            <a:fld id="{0D98958C-9EE6-49E9-8BAB-60917AC77811}" type="slidenum">
              <a:rPr lang="zh-CN" altLang="en-US" smtClean="0"/>
              <a:t>23</a:t>
            </a:fld>
            <a:endParaRPr lang="zh-CN" altLang="en-US"/>
          </a:p>
        </p:txBody>
      </p:sp>
    </p:spTree>
    <p:extLst>
      <p:ext uri="{BB962C8B-B14F-4D97-AF65-F5344CB8AC3E}">
        <p14:creationId xmlns:p14="http://schemas.microsoft.com/office/powerpoint/2010/main" val="309097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936F6669-42CE-420C-BC67-FC9E32CFFF88}"/>
              </a:ext>
            </a:extLst>
          </p:cNvPr>
          <p:cNvSpPr>
            <a:spLocks noGrp="1"/>
          </p:cNvSpPr>
          <p:nvPr>
            <p:ph idx="1"/>
          </p:nvPr>
        </p:nvSpPr>
        <p:spPr/>
        <p:txBody>
          <a:bodyPr/>
          <a:lstStyle/>
          <a:p>
            <a:pPr lvl="0">
              <a:lnSpc>
                <a:spcPct val="150000"/>
              </a:lnSpc>
            </a:pPr>
            <a:r>
              <a:rPr lang="zh-CN" altLang="en-US" sz="2000" dirty="0"/>
              <a:t>无线接入占据主导地位：</a:t>
            </a:r>
            <a:endParaRPr lang="en-US" altLang="zh-CN" sz="2000" dirty="0"/>
          </a:p>
          <a:p>
            <a:pPr lvl="1">
              <a:lnSpc>
                <a:spcPct val="150000"/>
              </a:lnSpc>
            </a:pPr>
            <a:r>
              <a:rPr lang="zh-CN" altLang="en-US" sz="2000" dirty="0"/>
              <a:t>雾节点可以作为汇聚节点，负责接收移动终端用户流量并进行本地处理，最后向中央服务器发送信息，从而降低时延，减少链路阻塞。</a:t>
            </a:r>
            <a:endParaRPr lang="en-US" altLang="zh-CN" sz="2000" dirty="0"/>
          </a:p>
          <a:p>
            <a:pPr lvl="0">
              <a:lnSpc>
                <a:spcPct val="150000"/>
              </a:lnSpc>
            </a:pPr>
            <a:r>
              <a:rPr lang="zh-CN" altLang="en-US" sz="2000" dirty="0"/>
              <a:t>异构性：</a:t>
            </a:r>
            <a:endParaRPr lang="en-US" altLang="zh-CN" sz="2000" dirty="0"/>
          </a:p>
          <a:p>
            <a:pPr lvl="1">
              <a:lnSpc>
                <a:spcPct val="150000"/>
              </a:lnSpc>
            </a:pPr>
            <a:r>
              <a:rPr lang="zh-CN" altLang="en-US" sz="2000" dirty="0"/>
              <a:t>雾节点处于端用户和核心网的中间层，需要对不同的通信提供支持，因此，雾节点既要考虑与其交互终端的异构型，还要考虑通信的异构型。</a:t>
            </a:r>
            <a:endParaRPr lang="en-US" altLang="zh-CN" sz="2000" dirty="0"/>
          </a:p>
          <a:p>
            <a:pPr lvl="0">
              <a:lnSpc>
                <a:spcPct val="150000"/>
              </a:lnSpc>
            </a:pPr>
            <a:r>
              <a:rPr lang="zh-CN" altLang="en-US" sz="2000" dirty="0"/>
              <a:t>互操作性：</a:t>
            </a:r>
            <a:endParaRPr lang="en-US" altLang="zh-CN" sz="2000" dirty="0"/>
          </a:p>
          <a:p>
            <a:pPr lvl="1">
              <a:lnSpc>
                <a:spcPct val="150000"/>
              </a:lnSpc>
            </a:pPr>
            <a:r>
              <a:rPr lang="zh-CN" altLang="en-US" sz="2000" dirty="0"/>
              <a:t>在雾计算中，每个雾节点执行特定的任务，雾节点之间还需要实现通信，以交换信息、实现负载均衡和资源编排。</a:t>
            </a:r>
          </a:p>
        </p:txBody>
      </p:sp>
      <p:sp>
        <p:nvSpPr>
          <p:cNvPr id="3" name="标题 2">
            <a:extLst>
              <a:ext uri="{FF2B5EF4-FFF2-40B4-BE49-F238E27FC236}">
                <a16:creationId xmlns:a16="http://schemas.microsoft.com/office/drawing/2014/main" xmlns="" id="{423DA160-82A9-4D6E-AF0A-AC79CEAF5AD0}"/>
              </a:ext>
            </a:extLst>
          </p:cNvPr>
          <p:cNvSpPr>
            <a:spLocks noGrp="1"/>
          </p:cNvSpPr>
          <p:nvPr>
            <p:ph type="title"/>
          </p:nvPr>
        </p:nvSpPr>
        <p:spPr/>
        <p:txBody>
          <a:bodyPr/>
          <a:lstStyle/>
          <a:p>
            <a:r>
              <a:rPr lang="zh-CN" altLang="en-US" dirty="0"/>
              <a:t>雾计算特征</a:t>
            </a:r>
            <a:r>
              <a:rPr lang="en-US" altLang="zh-CN" dirty="0"/>
              <a:t>	</a:t>
            </a:r>
            <a:endParaRPr lang="zh-CN" altLang="en-US" dirty="0"/>
          </a:p>
        </p:txBody>
      </p:sp>
      <p:sp>
        <p:nvSpPr>
          <p:cNvPr id="4" name="灯片编号占位符 3">
            <a:extLst>
              <a:ext uri="{FF2B5EF4-FFF2-40B4-BE49-F238E27FC236}">
                <a16:creationId xmlns:a16="http://schemas.microsoft.com/office/drawing/2014/main" xmlns="" id="{8A8FA7D3-EB47-4890-BEB9-7F68C81A6A8A}"/>
              </a:ext>
            </a:extLst>
          </p:cNvPr>
          <p:cNvSpPr>
            <a:spLocks noGrp="1"/>
          </p:cNvSpPr>
          <p:nvPr>
            <p:ph type="sldNum" sz="quarter" idx="10"/>
          </p:nvPr>
        </p:nvSpPr>
        <p:spPr/>
        <p:txBody>
          <a:bodyPr/>
          <a:lstStyle/>
          <a:p>
            <a:fld id="{0D98958C-9EE6-49E9-8BAB-60917AC77811}" type="slidenum">
              <a:rPr lang="zh-CN" altLang="en-US" smtClean="0"/>
              <a:t>24</a:t>
            </a:fld>
            <a:endParaRPr lang="zh-CN" altLang="en-US"/>
          </a:p>
        </p:txBody>
      </p:sp>
    </p:spTree>
    <p:extLst>
      <p:ext uri="{BB962C8B-B14F-4D97-AF65-F5344CB8AC3E}">
        <p14:creationId xmlns:p14="http://schemas.microsoft.com/office/powerpoint/2010/main" val="2321294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CA8AF07A-3071-4DA4-9EB2-6DD164964EDC}"/>
              </a:ext>
            </a:extLst>
          </p:cNvPr>
          <p:cNvSpPr>
            <a:spLocks noGrp="1"/>
          </p:cNvSpPr>
          <p:nvPr>
            <p:ph idx="1"/>
          </p:nvPr>
        </p:nvSpPr>
        <p:spPr/>
        <p:txBody>
          <a:bodyPr/>
          <a:lstStyle/>
          <a:p>
            <a:pPr>
              <a:lnSpc>
                <a:spcPct val="150000"/>
              </a:lnSpc>
            </a:pPr>
            <a:r>
              <a:rPr lang="zh-CN" altLang="en-US" dirty="0"/>
              <a:t>为了加快无线网络的云化，实现无线资源的按需部署和提高网络的资源利用率，中国移动提出了</a:t>
            </a:r>
            <a:r>
              <a:rPr lang="en-US" altLang="zh-CN" dirty="0"/>
              <a:t>C-RAN</a:t>
            </a:r>
            <a:r>
              <a:rPr lang="zh-CN" altLang="en-US" dirty="0"/>
              <a:t>（</a:t>
            </a:r>
            <a:r>
              <a:rPr lang="en-US" altLang="zh-CN" dirty="0"/>
              <a:t>Centralized</a:t>
            </a:r>
            <a:r>
              <a:rPr lang="zh-CN" altLang="en-US" dirty="0"/>
              <a:t>、</a:t>
            </a:r>
            <a:r>
              <a:rPr lang="en-US" altLang="zh-CN" dirty="0"/>
              <a:t>Cooperative</a:t>
            </a:r>
            <a:r>
              <a:rPr lang="zh-CN" altLang="en-US" dirty="0"/>
              <a:t>、</a:t>
            </a:r>
            <a:r>
              <a:rPr lang="en-US" altLang="zh-CN" dirty="0"/>
              <a:t>Cloud and Clean RAN</a:t>
            </a:r>
            <a:r>
              <a:rPr lang="zh-CN" altLang="en-US" dirty="0"/>
              <a:t>）的概念。</a:t>
            </a:r>
            <a:endParaRPr lang="en-US" altLang="zh-CN" dirty="0"/>
          </a:p>
          <a:p>
            <a:pPr>
              <a:lnSpc>
                <a:spcPct val="150000"/>
              </a:lnSpc>
            </a:pPr>
            <a:r>
              <a:rPr lang="en-US" altLang="zh-CN" dirty="0"/>
              <a:t>C-RAN</a:t>
            </a:r>
            <a:r>
              <a:rPr lang="zh-CN" altLang="en-US" dirty="0"/>
              <a:t>将集中处理、协作式无线电和实时云型基础设施融为一体。</a:t>
            </a:r>
          </a:p>
        </p:txBody>
      </p:sp>
      <p:sp>
        <p:nvSpPr>
          <p:cNvPr id="3" name="标题 2">
            <a:extLst>
              <a:ext uri="{FF2B5EF4-FFF2-40B4-BE49-F238E27FC236}">
                <a16:creationId xmlns:a16="http://schemas.microsoft.com/office/drawing/2014/main" xmlns="" id="{09DB59B2-7406-4B50-BD93-365C3D1CD5E5}"/>
              </a:ext>
            </a:extLst>
          </p:cNvPr>
          <p:cNvSpPr>
            <a:spLocks noGrp="1"/>
          </p:cNvSpPr>
          <p:nvPr>
            <p:ph type="title"/>
          </p:nvPr>
        </p:nvSpPr>
        <p:spPr/>
        <p:txBody>
          <a:bodyPr/>
          <a:lstStyle/>
          <a:p>
            <a:r>
              <a:rPr lang="en-US" altLang="zh-CN" dirty="0"/>
              <a:t>C-RAN</a:t>
            </a:r>
            <a:endParaRPr lang="zh-CN" altLang="en-US" dirty="0"/>
          </a:p>
        </p:txBody>
      </p:sp>
      <p:sp>
        <p:nvSpPr>
          <p:cNvPr id="4" name="灯片编号占位符 3">
            <a:extLst>
              <a:ext uri="{FF2B5EF4-FFF2-40B4-BE49-F238E27FC236}">
                <a16:creationId xmlns:a16="http://schemas.microsoft.com/office/drawing/2014/main" xmlns="" id="{F118743E-F5CC-49F2-998F-938903E4AB95}"/>
              </a:ext>
            </a:extLst>
          </p:cNvPr>
          <p:cNvSpPr>
            <a:spLocks noGrp="1"/>
          </p:cNvSpPr>
          <p:nvPr>
            <p:ph type="sldNum" sz="quarter" idx="10"/>
          </p:nvPr>
        </p:nvSpPr>
        <p:spPr/>
        <p:txBody>
          <a:bodyPr/>
          <a:lstStyle/>
          <a:p>
            <a:fld id="{0D98958C-9EE6-49E9-8BAB-60917AC77811}" type="slidenum">
              <a:rPr lang="zh-CN" altLang="en-US" smtClean="0"/>
              <a:t>25</a:t>
            </a:fld>
            <a:endParaRPr lang="zh-CN" altLang="en-US"/>
          </a:p>
        </p:txBody>
      </p:sp>
    </p:spTree>
    <p:extLst>
      <p:ext uri="{BB962C8B-B14F-4D97-AF65-F5344CB8AC3E}">
        <p14:creationId xmlns:p14="http://schemas.microsoft.com/office/powerpoint/2010/main" val="3502503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地图上有字&#10;&#10;描述已自动生成">
            <a:extLst>
              <a:ext uri="{FF2B5EF4-FFF2-40B4-BE49-F238E27FC236}">
                <a16:creationId xmlns:a16="http://schemas.microsoft.com/office/drawing/2014/main" xmlns="" id="{4FF33ADB-0ADE-430A-A149-CF29E08E7CE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97224" y="2282277"/>
            <a:ext cx="5167109" cy="3319737"/>
          </a:xfrm>
        </p:spPr>
      </p:pic>
      <p:sp>
        <p:nvSpPr>
          <p:cNvPr id="3" name="标题 2">
            <a:extLst>
              <a:ext uri="{FF2B5EF4-FFF2-40B4-BE49-F238E27FC236}">
                <a16:creationId xmlns:a16="http://schemas.microsoft.com/office/drawing/2014/main" xmlns="" id="{D0960467-C4C1-4EF2-8DBD-707CAAEE7BA2}"/>
              </a:ext>
            </a:extLst>
          </p:cNvPr>
          <p:cNvSpPr>
            <a:spLocks noGrp="1"/>
          </p:cNvSpPr>
          <p:nvPr>
            <p:ph type="title"/>
          </p:nvPr>
        </p:nvSpPr>
        <p:spPr/>
        <p:txBody>
          <a:bodyPr/>
          <a:lstStyle/>
          <a:p>
            <a:r>
              <a:rPr lang="en-US" altLang="zh-CN" dirty="0"/>
              <a:t>C-RAN</a:t>
            </a:r>
            <a:endParaRPr lang="zh-CN" altLang="en-US" dirty="0"/>
          </a:p>
        </p:txBody>
      </p:sp>
      <p:sp>
        <p:nvSpPr>
          <p:cNvPr id="4" name="灯片编号占位符 3">
            <a:extLst>
              <a:ext uri="{FF2B5EF4-FFF2-40B4-BE49-F238E27FC236}">
                <a16:creationId xmlns:a16="http://schemas.microsoft.com/office/drawing/2014/main" xmlns="" id="{F3BBCDC7-3F8D-423D-9DBD-0E01976098D1}"/>
              </a:ext>
            </a:extLst>
          </p:cNvPr>
          <p:cNvSpPr>
            <a:spLocks noGrp="1"/>
          </p:cNvSpPr>
          <p:nvPr>
            <p:ph type="sldNum" sz="quarter" idx="10"/>
          </p:nvPr>
        </p:nvSpPr>
        <p:spPr/>
        <p:txBody>
          <a:bodyPr/>
          <a:lstStyle/>
          <a:p>
            <a:fld id="{0D98958C-9EE6-49E9-8BAB-60917AC77811}" type="slidenum">
              <a:rPr lang="zh-CN" altLang="en-US" smtClean="0"/>
              <a:t>26</a:t>
            </a:fld>
            <a:endParaRPr lang="zh-CN" altLang="en-US"/>
          </a:p>
        </p:txBody>
      </p:sp>
      <p:sp>
        <p:nvSpPr>
          <p:cNvPr id="7" name="内容占位符 1">
            <a:extLst>
              <a:ext uri="{FF2B5EF4-FFF2-40B4-BE49-F238E27FC236}">
                <a16:creationId xmlns:a16="http://schemas.microsoft.com/office/drawing/2014/main" xmlns="" id="{00698256-5930-4DDD-B159-042646E92857}"/>
              </a:ext>
            </a:extLst>
          </p:cNvPr>
          <p:cNvSpPr txBox="1">
            <a:spLocks/>
          </p:cNvSpPr>
          <p:nvPr/>
        </p:nvSpPr>
        <p:spPr bwMode="auto">
          <a:xfrm>
            <a:off x="433917" y="1988840"/>
            <a:ext cx="6463307"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1" fontAlgn="base" hangingPunct="1">
              <a:spcBef>
                <a:spcPts val="300"/>
              </a:spcBef>
              <a:spcAft>
                <a:spcPts val="600"/>
              </a:spcAft>
              <a:buClr>
                <a:srgbClr val="A04DA3"/>
              </a:buClr>
              <a:buFont typeface="Georgia" pitchFamily="18" charset="0"/>
              <a:buChar char="•"/>
              <a:defRPr sz="2600" kern="1200">
                <a:solidFill>
                  <a:schemeClr val="tx1"/>
                </a:solidFill>
                <a:latin typeface="+mn-lt"/>
                <a:ea typeface="+mn-ea"/>
                <a:cs typeface="+mn-cs"/>
              </a:defRPr>
            </a:lvl1pPr>
            <a:lvl2pPr marL="657225" indent="-246063" algn="l" rtl="0" eaLnBrk="1" fontAlgn="base" hangingPunct="1">
              <a:spcBef>
                <a:spcPts val="600"/>
              </a:spcBef>
              <a:spcAft>
                <a:spcPts val="600"/>
              </a:spcAft>
              <a:buClr>
                <a:schemeClr val="accent2"/>
              </a:buClr>
              <a:buFont typeface="Georgia" pitchFamily="18" charset="0"/>
              <a:buChar char="▫"/>
              <a:defRPr sz="2200" kern="1200">
                <a:solidFill>
                  <a:schemeClr val="tx1"/>
                </a:solidFill>
                <a:latin typeface="+mn-lt"/>
                <a:ea typeface="+mn-ea"/>
                <a:cs typeface="+mn-cs"/>
              </a:defRPr>
            </a:lvl2pPr>
            <a:lvl3pPr marL="922338" indent="-219075" algn="l" rtl="0" eaLnBrk="1" fontAlgn="base" hangingPunct="1">
              <a:spcBef>
                <a:spcPts val="600"/>
              </a:spcBef>
              <a:spcAft>
                <a:spcPts val="600"/>
              </a:spcAft>
              <a:buClr>
                <a:schemeClr val="accent1"/>
              </a:buClr>
              <a:buFont typeface="Wingdings 2" pitchFamily="18" charset="2"/>
              <a:buChar char=""/>
              <a:defRPr sz="2000" kern="1200">
                <a:solidFill>
                  <a:schemeClr val="tx1"/>
                </a:solidFill>
                <a:latin typeface="+mn-lt"/>
                <a:ea typeface="+mn-ea"/>
                <a:cs typeface="+mn-cs"/>
              </a:defRPr>
            </a:lvl3pPr>
            <a:lvl4pPr marL="1179513" indent="-200025" algn="l" rtl="0" eaLnBrk="1" fontAlgn="base" hangingPunct="1">
              <a:spcBef>
                <a:spcPts val="600"/>
              </a:spcBef>
              <a:spcAft>
                <a:spcPts val="600"/>
              </a:spcAft>
              <a:buClr>
                <a:schemeClr val="accent1"/>
              </a:buClr>
              <a:buFont typeface="Wingdings 2" pitchFamily="18" charset="2"/>
              <a:buChar char=""/>
              <a:defRPr sz="1800" kern="1200">
                <a:solidFill>
                  <a:schemeClr val="tx1"/>
                </a:solidFill>
                <a:latin typeface="+mn-lt"/>
                <a:ea typeface="+mn-ea"/>
                <a:cs typeface="+mn-cs"/>
              </a:defRPr>
            </a:lvl4pPr>
            <a:lvl5pPr marL="1389063" indent="-182563" algn="l" rtl="0" eaLnBrk="1" fontAlgn="base" hangingPunct="1">
              <a:spcBef>
                <a:spcPts val="600"/>
              </a:spcBef>
              <a:spcAft>
                <a:spcPts val="600"/>
              </a:spcAft>
              <a:buClr>
                <a:srgbClr val="A04DA3"/>
              </a:buClr>
              <a:buFont typeface="Georgia"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nSpc>
                <a:spcPct val="150000"/>
              </a:lnSpc>
            </a:pPr>
            <a:r>
              <a:rPr kumimoji="0" lang="zh-CN" altLang="en-US" sz="1800" dirty="0">
                <a:solidFill>
                  <a:srgbClr val="FF0000"/>
                </a:solidFill>
              </a:rPr>
              <a:t>分布式协作无线网络</a:t>
            </a:r>
            <a:endParaRPr kumimoji="0" lang="en-US" altLang="zh-CN" sz="1800" dirty="0">
              <a:solidFill>
                <a:srgbClr val="FF0000"/>
              </a:solidFill>
            </a:endParaRPr>
          </a:p>
          <a:p>
            <a:pPr lvl="1">
              <a:lnSpc>
                <a:spcPct val="150000"/>
              </a:lnSpc>
            </a:pPr>
            <a:r>
              <a:rPr kumimoji="0" lang="zh-CN" altLang="en-US" sz="1800" dirty="0"/>
              <a:t>由远端无线射频单元（</a:t>
            </a:r>
            <a:r>
              <a:rPr kumimoji="0" lang="en-US" altLang="zh-CN" sz="1800" dirty="0"/>
              <a:t>RRU</a:t>
            </a:r>
            <a:r>
              <a:rPr kumimoji="0" lang="zh-CN" altLang="en-US" sz="1800" dirty="0"/>
              <a:t>）和天线组成，可以提供一个一个高容量、广覆盖的无线网络。</a:t>
            </a:r>
            <a:endParaRPr kumimoji="0" lang="en-US" altLang="zh-CN" sz="1800" dirty="0"/>
          </a:p>
          <a:p>
            <a:pPr>
              <a:lnSpc>
                <a:spcPct val="150000"/>
              </a:lnSpc>
            </a:pPr>
            <a:r>
              <a:rPr kumimoji="0" lang="zh-CN" altLang="en-US" sz="1800" dirty="0">
                <a:solidFill>
                  <a:srgbClr val="FF0000"/>
                </a:solidFill>
              </a:rPr>
              <a:t>光传输网络</a:t>
            </a:r>
            <a:endParaRPr kumimoji="0" lang="en-US" altLang="zh-CN" sz="1800" dirty="0">
              <a:solidFill>
                <a:srgbClr val="FF0000"/>
              </a:solidFill>
            </a:endParaRPr>
          </a:p>
          <a:p>
            <a:pPr lvl="1">
              <a:lnSpc>
                <a:spcPct val="150000"/>
              </a:lnSpc>
            </a:pPr>
            <a:r>
              <a:rPr kumimoji="0" lang="zh-CN" altLang="en-US" sz="1800" dirty="0"/>
              <a:t>用于连接</a:t>
            </a:r>
            <a:r>
              <a:rPr kumimoji="0" lang="en-US" altLang="zh-CN" sz="1800" dirty="0"/>
              <a:t>RRU</a:t>
            </a:r>
            <a:r>
              <a:rPr kumimoji="0" lang="zh-CN" altLang="en-US" sz="1800" dirty="0"/>
              <a:t>和基带处理单元，具有高带宽低时延的特性</a:t>
            </a:r>
            <a:endParaRPr kumimoji="0" lang="en-US" altLang="zh-CN" sz="1800" dirty="0"/>
          </a:p>
          <a:p>
            <a:pPr>
              <a:lnSpc>
                <a:spcPct val="150000"/>
              </a:lnSpc>
            </a:pPr>
            <a:r>
              <a:rPr kumimoji="0" lang="zh-CN" altLang="en-US" sz="1800" dirty="0">
                <a:solidFill>
                  <a:srgbClr val="FF0000"/>
                </a:solidFill>
              </a:rPr>
              <a:t>集中式基带处理池</a:t>
            </a:r>
            <a:endParaRPr kumimoji="0" lang="en-US" altLang="zh-CN" sz="1800" dirty="0">
              <a:solidFill>
                <a:srgbClr val="FF0000"/>
              </a:solidFill>
            </a:endParaRPr>
          </a:p>
          <a:p>
            <a:pPr lvl="1">
              <a:lnSpc>
                <a:spcPct val="150000"/>
              </a:lnSpc>
            </a:pPr>
            <a:r>
              <a:rPr kumimoji="0" lang="zh-CN" altLang="en-US" sz="1800" dirty="0"/>
              <a:t>由高性能处理器构成，通过虚拟技术连接在一起，构成强大的处理能力来为每个虚拟基站提供所需的处理性能。</a:t>
            </a:r>
          </a:p>
        </p:txBody>
      </p:sp>
    </p:spTree>
    <p:extLst>
      <p:ext uri="{BB962C8B-B14F-4D97-AF65-F5344CB8AC3E}">
        <p14:creationId xmlns:p14="http://schemas.microsoft.com/office/powerpoint/2010/main" val="803675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CD7E5FC6-35D6-4984-935D-C429E3D39316}"/>
              </a:ext>
            </a:extLst>
          </p:cNvPr>
          <p:cNvSpPr>
            <a:spLocks noGrp="1"/>
          </p:cNvSpPr>
          <p:nvPr>
            <p:ph idx="1"/>
          </p:nvPr>
        </p:nvSpPr>
        <p:spPr/>
        <p:txBody>
          <a:bodyPr/>
          <a:lstStyle/>
          <a:p>
            <a:pPr>
              <a:lnSpc>
                <a:spcPct val="150000"/>
              </a:lnSpc>
            </a:pPr>
            <a:r>
              <a:rPr lang="zh-CN" altLang="en-US" sz="2000" dirty="0"/>
              <a:t>在</a:t>
            </a:r>
            <a:r>
              <a:rPr lang="en-US" altLang="zh-CN" sz="2000" dirty="0"/>
              <a:t>C-RAN</a:t>
            </a:r>
            <a:r>
              <a:rPr lang="zh-CN" altLang="en-US" sz="2000" dirty="0"/>
              <a:t>架构下，每个远端无线射频单元上</a:t>
            </a:r>
            <a:r>
              <a:rPr lang="zh-CN" altLang="en-US" sz="2000" dirty="0">
                <a:solidFill>
                  <a:srgbClr val="FF0000"/>
                </a:solidFill>
              </a:rPr>
              <a:t>发送或者接收信号的处理都是在一个虚拟的基带基站（处理能力由实时虚拟技术分配基带池中额部分处理器构成）上完成</a:t>
            </a:r>
            <a:r>
              <a:rPr lang="zh-CN" altLang="en-US" sz="2000" dirty="0"/>
              <a:t>，因此每个射频单元不在属于任何一个基带处理单元实体，打破了传统分布式基站下远端无线射频单元和基带处理单元间的固定连接关系。</a:t>
            </a:r>
            <a:endParaRPr lang="en-US" altLang="zh-CN" sz="2000" dirty="0"/>
          </a:p>
          <a:p>
            <a:pPr>
              <a:lnSpc>
                <a:spcPct val="150000"/>
              </a:lnSpc>
            </a:pPr>
            <a:r>
              <a:rPr lang="zh-CN" altLang="en-US" sz="2000" dirty="0"/>
              <a:t>采用</a:t>
            </a:r>
            <a:r>
              <a:rPr lang="en-US" altLang="zh-CN" sz="2000" dirty="0"/>
              <a:t>C-RAN</a:t>
            </a:r>
            <a:r>
              <a:rPr lang="zh-CN" altLang="en-US" sz="2000" dirty="0"/>
              <a:t>架构后，运营商只需要部署一些新的远端无线射频单元并连接到集中式的基带处理池，就可以便捷地实现网络覆盖的扩展或网络容量的增加。</a:t>
            </a:r>
            <a:r>
              <a:rPr lang="zh-CN" altLang="en-US" sz="2000" dirty="0">
                <a:solidFill>
                  <a:srgbClr val="FF0000"/>
                </a:solidFill>
              </a:rPr>
              <a:t>如果网络负载增加，运营商只需要在基带池中增加新的通用处理器即可，因此网络可以迅速地部署、升级。</a:t>
            </a:r>
          </a:p>
        </p:txBody>
      </p:sp>
      <p:sp>
        <p:nvSpPr>
          <p:cNvPr id="3" name="标题 2">
            <a:extLst>
              <a:ext uri="{FF2B5EF4-FFF2-40B4-BE49-F238E27FC236}">
                <a16:creationId xmlns:a16="http://schemas.microsoft.com/office/drawing/2014/main" xmlns="" id="{E94D3BD3-CA46-439A-860C-44D249728E62}"/>
              </a:ext>
            </a:extLst>
          </p:cNvPr>
          <p:cNvSpPr>
            <a:spLocks noGrp="1"/>
          </p:cNvSpPr>
          <p:nvPr>
            <p:ph type="title"/>
          </p:nvPr>
        </p:nvSpPr>
        <p:spPr/>
        <p:txBody>
          <a:bodyPr/>
          <a:lstStyle/>
          <a:p>
            <a:r>
              <a:rPr lang="en-US" altLang="zh-CN" dirty="0"/>
              <a:t>C-RAN</a:t>
            </a:r>
            <a:r>
              <a:rPr lang="zh-CN" altLang="en-US" dirty="0"/>
              <a:t>特点</a:t>
            </a:r>
          </a:p>
        </p:txBody>
      </p:sp>
      <p:sp>
        <p:nvSpPr>
          <p:cNvPr id="4" name="灯片编号占位符 3">
            <a:extLst>
              <a:ext uri="{FF2B5EF4-FFF2-40B4-BE49-F238E27FC236}">
                <a16:creationId xmlns:a16="http://schemas.microsoft.com/office/drawing/2014/main" xmlns="" id="{E53CD982-0665-4F73-AC3A-CCC572E3E019}"/>
              </a:ext>
            </a:extLst>
          </p:cNvPr>
          <p:cNvSpPr>
            <a:spLocks noGrp="1"/>
          </p:cNvSpPr>
          <p:nvPr>
            <p:ph type="sldNum" sz="quarter" idx="10"/>
          </p:nvPr>
        </p:nvSpPr>
        <p:spPr/>
        <p:txBody>
          <a:bodyPr/>
          <a:lstStyle/>
          <a:p>
            <a:fld id="{0D98958C-9EE6-49E9-8BAB-60917AC77811}" type="slidenum">
              <a:rPr lang="zh-CN" altLang="en-US" smtClean="0"/>
              <a:t>27</a:t>
            </a:fld>
            <a:endParaRPr lang="zh-CN" altLang="en-US"/>
          </a:p>
        </p:txBody>
      </p:sp>
    </p:spTree>
    <p:extLst>
      <p:ext uri="{BB962C8B-B14F-4D97-AF65-F5344CB8AC3E}">
        <p14:creationId xmlns:p14="http://schemas.microsoft.com/office/powerpoint/2010/main" val="1951171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52729" y="2428868"/>
            <a:ext cx="6973983" cy="1446550"/>
          </a:xfrm>
          <a:prstGeom prst="rect">
            <a:avLst/>
          </a:prstGeom>
          <a:noFill/>
        </p:spPr>
        <p:txBody>
          <a:bodyPr>
            <a:spAutoFit/>
          </a:bodyPr>
          <a:lstStyle/>
          <a:p>
            <a:pPr>
              <a:defRPr/>
            </a:pPr>
            <a:r>
              <a:rPr lang="en-US" altLang="zh-CN" sz="88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Arial" charset="0"/>
                <a:ea typeface="SimSun" pitchFamily="2" charset="-122"/>
              </a:rPr>
              <a:t>Thank you!</a:t>
            </a:r>
            <a:endParaRPr lang="zh-CN" altLang="en-US" sz="88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Arial" charset="0"/>
              <a:ea typeface="SimSun" pitchFamily="2" charset="-122"/>
            </a:endParaRPr>
          </a:p>
        </p:txBody>
      </p:sp>
      <p:sp>
        <p:nvSpPr>
          <p:cNvPr id="2" name="灯片编号占位符 1">
            <a:extLst>
              <a:ext uri="{FF2B5EF4-FFF2-40B4-BE49-F238E27FC236}">
                <a16:creationId xmlns:a16="http://schemas.microsoft.com/office/drawing/2014/main" xmlns="" id="{07BB3C9E-FC8F-4014-806D-68689392D9A3}"/>
              </a:ext>
            </a:extLst>
          </p:cNvPr>
          <p:cNvSpPr>
            <a:spLocks noGrp="1"/>
          </p:cNvSpPr>
          <p:nvPr>
            <p:ph type="sldNum" sz="quarter" idx="10"/>
          </p:nvPr>
        </p:nvSpPr>
        <p:spPr/>
        <p:txBody>
          <a:bodyPr/>
          <a:lstStyle/>
          <a:p>
            <a:fld id="{D351BD01-A0C2-431F-B2AF-57225671412E}" type="slidenum">
              <a:rPr lang="zh-CN" altLang="en-US" smtClean="0"/>
              <a:pPr/>
              <a:t>28</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182A5E5C-F16B-4F6E-9FF2-7883DC3C9DAA}"/>
              </a:ext>
            </a:extLst>
          </p:cNvPr>
          <p:cNvSpPr>
            <a:spLocks noGrp="1"/>
          </p:cNvSpPr>
          <p:nvPr>
            <p:ph idx="1"/>
          </p:nvPr>
        </p:nvSpPr>
        <p:spPr/>
        <p:txBody>
          <a:bodyPr/>
          <a:lstStyle/>
          <a:p>
            <a:r>
              <a:rPr lang="zh-CN" altLang="en-US" dirty="0"/>
              <a:t>新型业务应用的快速涌现</a:t>
            </a:r>
            <a:endParaRPr lang="en-US" altLang="zh-CN" dirty="0"/>
          </a:p>
          <a:p>
            <a:pPr lvl="1" indent="-352800" algn="just">
              <a:buFont typeface="Wingdings" panose="05000000000000000000" pitchFamily="2" charset="2"/>
              <a:buChar char="Ø"/>
            </a:pPr>
            <a:r>
              <a:rPr lang="zh-CN" altLang="en-US" dirty="0"/>
              <a:t>增强现实</a:t>
            </a:r>
            <a:r>
              <a:rPr lang="en-US" altLang="zh-CN" dirty="0"/>
              <a:t>/</a:t>
            </a:r>
            <a:r>
              <a:rPr lang="zh-CN" altLang="en-US" dirty="0"/>
              <a:t>虚拟现实</a:t>
            </a:r>
            <a:endParaRPr lang="en-US" altLang="zh-CN" dirty="0"/>
          </a:p>
          <a:p>
            <a:pPr lvl="1" indent="-352800" algn="just">
              <a:buFont typeface="Wingdings" panose="05000000000000000000" pitchFamily="2" charset="2"/>
              <a:buChar char="Ø"/>
            </a:pPr>
            <a:r>
              <a:rPr lang="en-US" altLang="zh-CN" dirty="0"/>
              <a:t>4K/8K</a:t>
            </a:r>
            <a:r>
              <a:rPr lang="zh-CN" altLang="en-US" dirty="0"/>
              <a:t>高清视频</a:t>
            </a:r>
            <a:endParaRPr lang="en-US" altLang="zh-CN" dirty="0"/>
          </a:p>
          <a:p>
            <a:pPr lvl="1" indent="-352800" algn="just">
              <a:buFont typeface="Wingdings" panose="05000000000000000000" pitchFamily="2" charset="2"/>
              <a:buChar char="Ø"/>
            </a:pPr>
            <a:r>
              <a:rPr lang="zh-CN" altLang="en-US" dirty="0"/>
              <a:t>物联网</a:t>
            </a:r>
            <a:endParaRPr lang="en-US" altLang="zh-CN" dirty="0"/>
          </a:p>
          <a:p>
            <a:pPr lvl="1" indent="-352800" algn="just">
              <a:buFont typeface="Wingdings" panose="05000000000000000000" pitchFamily="2" charset="2"/>
              <a:buChar char="Ø"/>
            </a:pPr>
            <a:r>
              <a:rPr lang="zh-CN" altLang="en-US" dirty="0"/>
              <a:t>工业物联网</a:t>
            </a:r>
            <a:endParaRPr lang="en-US" altLang="zh-CN" dirty="0"/>
          </a:p>
          <a:p>
            <a:pPr lvl="1" indent="-352800" algn="just">
              <a:buFont typeface="Wingdings" panose="05000000000000000000" pitchFamily="2" charset="2"/>
              <a:buChar char="Ø"/>
            </a:pPr>
            <a:r>
              <a:rPr lang="zh-CN" altLang="en-US" dirty="0"/>
              <a:t>车联网</a:t>
            </a:r>
          </a:p>
        </p:txBody>
      </p:sp>
      <p:sp>
        <p:nvSpPr>
          <p:cNvPr id="2" name="标题 1">
            <a:extLst>
              <a:ext uri="{FF2B5EF4-FFF2-40B4-BE49-F238E27FC236}">
                <a16:creationId xmlns:a16="http://schemas.microsoft.com/office/drawing/2014/main" xmlns="" id="{A351766D-DD14-43ED-8E17-C0B3F62A4097}"/>
              </a:ext>
            </a:extLst>
          </p:cNvPr>
          <p:cNvSpPr>
            <a:spLocks noGrp="1"/>
          </p:cNvSpPr>
          <p:nvPr>
            <p:ph type="title"/>
          </p:nvPr>
        </p:nvSpPr>
        <p:spPr/>
        <p:txBody>
          <a:bodyPr/>
          <a:lstStyle/>
          <a:p>
            <a:r>
              <a:rPr lang="zh-CN" altLang="en-US" dirty="0"/>
              <a:t>边缘计算的出现</a:t>
            </a:r>
          </a:p>
        </p:txBody>
      </p:sp>
      <p:sp>
        <p:nvSpPr>
          <p:cNvPr id="4" name="灯片编号占位符 3">
            <a:extLst>
              <a:ext uri="{FF2B5EF4-FFF2-40B4-BE49-F238E27FC236}">
                <a16:creationId xmlns:a16="http://schemas.microsoft.com/office/drawing/2014/main" xmlns="" id="{CB5D2901-F8CA-46E0-8900-B2C724686F41}"/>
              </a:ext>
            </a:extLst>
          </p:cNvPr>
          <p:cNvSpPr>
            <a:spLocks noGrp="1"/>
          </p:cNvSpPr>
          <p:nvPr>
            <p:ph type="sldNum" sz="quarter" idx="10"/>
          </p:nvPr>
        </p:nvSpPr>
        <p:spPr/>
        <p:txBody>
          <a:bodyPr/>
          <a:lstStyle/>
          <a:p>
            <a:fld id="{0D98958C-9EE6-49E9-8BAB-60917AC77811}" type="slidenum">
              <a:rPr lang="zh-CN" altLang="en-US" smtClean="0"/>
              <a:t>3</a:t>
            </a:fld>
            <a:endParaRPr lang="zh-CN" altLang="en-US"/>
          </a:p>
        </p:txBody>
      </p:sp>
      <p:grpSp>
        <p:nvGrpSpPr>
          <p:cNvPr id="20" name="组合 19">
            <a:extLst>
              <a:ext uri="{FF2B5EF4-FFF2-40B4-BE49-F238E27FC236}">
                <a16:creationId xmlns:a16="http://schemas.microsoft.com/office/drawing/2014/main" xmlns="" id="{7F63C6C0-E987-44C8-B6FF-82430C1785BE}"/>
              </a:ext>
            </a:extLst>
          </p:cNvPr>
          <p:cNvGrpSpPr/>
          <p:nvPr/>
        </p:nvGrpSpPr>
        <p:grpSpPr>
          <a:xfrm>
            <a:off x="4435365" y="2617075"/>
            <a:ext cx="6596216" cy="3917203"/>
            <a:chOff x="2006601" y="2450019"/>
            <a:chExt cx="8226194" cy="4431101"/>
          </a:xfrm>
        </p:grpSpPr>
        <p:sp>
          <p:nvSpPr>
            <p:cNvPr id="21" name="AutoShape 2" descr="Image result for 工学院大学大学　logo">
              <a:extLst>
                <a:ext uri="{FF2B5EF4-FFF2-40B4-BE49-F238E27FC236}">
                  <a16:creationId xmlns:a16="http://schemas.microsoft.com/office/drawing/2014/main" xmlns="" id="{E4A65CE6-BC85-474F-8458-C1F107849BC5}"/>
                </a:ext>
              </a:extLst>
            </p:cNvPr>
            <p:cNvSpPr>
              <a:spLocks noChangeAspect="1" noChangeArrowheads="1"/>
            </p:cNvSpPr>
            <p:nvPr/>
          </p:nvSpPr>
          <p:spPr bwMode="auto">
            <a:xfrm>
              <a:off x="5943600" y="362591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itchFamily="18" charset="0"/>
                <a:ea typeface="宋体" pitchFamily="2" charset="-122"/>
                <a:cs typeface="Times New Roman" pitchFamily="18" charset="0"/>
              </a:endParaRPr>
            </a:p>
          </p:txBody>
        </p:sp>
        <p:pic>
          <p:nvPicPr>
            <p:cNvPr id="22" name="図 8">
              <a:extLst>
                <a:ext uri="{FF2B5EF4-FFF2-40B4-BE49-F238E27FC236}">
                  <a16:creationId xmlns:a16="http://schemas.microsoft.com/office/drawing/2014/main" xmlns="" id="{ADD16082-F2E5-4AE3-AF71-97A46995F962}"/>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006601" y="5014472"/>
              <a:ext cx="2213834" cy="1455790"/>
            </a:xfrm>
            <a:prstGeom prst="rect">
              <a:avLst/>
            </a:prstGeom>
          </p:spPr>
        </p:pic>
        <p:pic>
          <p:nvPicPr>
            <p:cNvPr id="23" name="図 9">
              <a:extLst>
                <a:ext uri="{FF2B5EF4-FFF2-40B4-BE49-F238E27FC236}">
                  <a16:creationId xmlns:a16="http://schemas.microsoft.com/office/drawing/2014/main" xmlns="" id="{6698A490-1A8E-42D1-9816-2B0D116482F1}"/>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2006601" y="2601315"/>
              <a:ext cx="2246128" cy="1700340"/>
            </a:xfrm>
            <a:prstGeom prst="rect">
              <a:avLst/>
            </a:prstGeom>
          </p:spPr>
        </p:pic>
        <p:pic>
          <p:nvPicPr>
            <p:cNvPr id="24" name="図 12">
              <a:extLst>
                <a:ext uri="{FF2B5EF4-FFF2-40B4-BE49-F238E27FC236}">
                  <a16:creationId xmlns:a16="http://schemas.microsoft.com/office/drawing/2014/main" xmlns="" id="{76AF225D-A959-477F-9022-9C7E8FC9B041}"/>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Lst>
            </a:blip>
            <a:stretch>
              <a:fillRect/>
            </a:stretch>
          </p:blipFill>
          <p:spPr>
            <a:xfrm>
              <a:off x="7788506" y="2450019"/>
              <a:ext cx="2444289" cy="1455790"/>
            </a:xfrm>
            <a:prstGeom prst="rect">
              <a:avLst/>
            </a:prstGeom>
          </p:spPr>
        </p:pic>
        <p:pic>
          <p:nvPicPr>
            <p:cNvPr id="25" name="グラフィックス 14" descr="スマート フォン">
              <a:extLst>
                <a:ext uri="{FF2B5EF4-FFF2-40B4-BE49-F238E27FC236}">
                  <a16:creationId xmlns:a16="http://schemas.microsoft.com/office/drawing/2014/main" xmlns="" id="{B6B26DF6-3CFD-470E-A26D-4E6D46E20305}"/>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5510713" y="4292187"/>
              <a:ext cx="914400" cy="914400"/>
            </a:xfrm>
            <a:prstGeom prst="rect">
              <a:avLst/>
            </a:prstGeom>
          </p:spPr>
        </p:pic>
        <p:sp>
          <p:nvSpPr>
            <p:cNvPr id="26" name="爆発: 8 pt 15">
              <a:extLst>
                <a:ext uri="{FF2B5EF4-FFF2-40B4-BE49-F238E27FC236}">
                  <a16:creationId xmlns:a16="http://schemas.microsoft.com/office/drawing/2014/main" xmlns="" id="{F3E477A3-BEE9-4C54-869B-983AAED1EFB2}"/>
                </a:ext>
              </a:extLst>
            </p:cNvPr>
            <p:cNvSpPr/>
            <p:nvPr/>
          </p:nvSpPr>
          <p:spPr>
            <a:xfrm>
              <a:off x="5850812" y="3658987"/>
              <a:ext cx="914400" cy="914400"/>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itchFamily="18" charset="0"/>
                <a:ea typeface="宋体" pitchFamily="2" charset="-122"/>
                <a:cs typeface="Times New Roman" pitchFamily="18" charset="0"/>
              </a:endParaRPr>
            </a:p>
          </p:txBody>
        </p:sp>
        <p:sp>
          <p:nvSpPr>
            <p:cNvPr id="27" name="矢印: 右 16">
              <a:extLst>
                <a:ext uri="{FF2B5EF4-FFF2-40B4-BE49-F238E27FC236}">
                  <a16:creationId xmlns:a16="http://schemas.microsoft.com/office/drawing/2014/main" xmlns="" id="{933AE744-A622-4AC2-8D2F-EB8B3A798DBB}"/>
                </a:ext>
              </a:extLst>
            </p:cNvPr>
            <p:cNvSpPr/>
            <p:nvPr/>
          </p:nvSpPr>
          <p:spPr>
            <a:xfrm rot="8360714">
              <a:off x="6834911" y="3345407"/>
              <a:ext cx="739847" cy="3404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itchFamily="18" charset="0"/>
                <a:ea typeface="宋体" pitchFamily="2" charset="-122"/>
                <a:cs typeface="Times New Roman" pitchFamily="18" charset="0"/>
              </a:endParaRPr>
            </a:p>
          </p:txBody>
        </p:sp>
        <p:sp>
          <p:nvSpPr>
            <p:cNvPr id="28" name="テキスト ボックス 4">
              <a:extLst>
                <a:ext uri="{FF2B5EF4-FFF2-40B4-BE49-F238E27FC236}">
                  <a16:creationId xmlns:a16="http://schemas.microsoft.com/office/drawing/2014/main" xmlns="" id="{CA20E673-4F91-4AAD-AB16-4ECCB195F7EC}"/>
                </a:ext>
              </a:extLst>
            </p:cNvPr>
            <p:cNvSpPr txBox="1"/>
            <p:nvPr/>
          </p:nvSpPr>
          <p:spPr>
            <a:xfrm>
              <a:off x="2633259" y="4288731"/>
              <a:ext cx="928459" cy="369332"/>
            </a:xfrm>
            <a:prstGeom prst="rect">
              <a:avLst/>
            </a:prstGeom>
            <a:noFill/>
          </p:spPr>
          <p:txBody>
            <a:bodyPr wrap="none" rtlCol="0">
              <a:spAutoFit/>
            </a:bodyPr>
            <a:lstStyle/>
            <a:p>
              <a:r>
                <a:rPr lang="en-US" altLang="zh-CN" dirty="0">
                  <a:latin typeface="Times New Roman" pitchFamily="18" charset="0"/>
                  <a:ea typeface="宋体" pitchFamily="2" charset="-122"/>
                  <a:cs typeface="Times New Roman" pitchFamily="18" charset="0"/>
                </a:rPr>
                <a:t>Gaming</a:t>
              </a:r>
              <a:endParaRPr lang="zh-CN" altLang="en-US" dirty="0">
                <a:latin typeface="Times New Roman" pitchFamily="18" charset="0"/>
                <a:ea typeface="宋体" pitchFamily="2" charset="-122"/>
                <a:cs typeface="Times New Roman" pitchFamily="18" charset="0"/>
              </a:endParaRPr>
            </a:p>
          </p:txBody>
        </p:sp>
        <p:sp>
          <p:nvSpPr>
            <p:cNvPr id="29" name="テキスト ボックス 17">
              <a:extLst>
                <a:ext uri="{FF2B5EF4-FFF2-40B4-BE49-F238E27FC236}">
                  <a16:creationId xmlns:a16="http://schemas.microsoft.com/office/drawing/2014/main" xmlns="" id="{CF2920C8-47A2-4354-93B8-D3949F9448EC}"/>
                </a:ext>
              </a:extLst>
            </p:cNvPr>
            <p:cNvSpPr txBox="1"/>
            <p:nvPr/>
          </p:nvSpPr>
          <p:spPr>
            <a:xfrm>
              <a:off x="2258155" y="6511788"/>
              <a:ext cx="1678665" cy="369332"/>
            </a:xfrm>
            <a:prstGeom prst="rect">
              <a:avLst/>
            </a:prstGeom>
            <a:noFill/>
          </p:spPr>
          <p:txBody>
            <a:bodyPr wrap="none" rtlCol="0">
              <a:spAutoFit/>
            </a:bodyPr>
            <a:lstStyle/>
            <a:p>
              <a:r>
                <a:rPr lang="en-US" altLang="zh-CN" dirty="0">
                  <a:latin typeface="Times New Roman" pitchFamily="18" charset="0"/>
                  <a:ea typeface="宋体" pitchFamily="2" charset="-122"/>
                  <a:cs typeface="Times New Roman" pitchFamily="18" charset="0"/>
                </a:rPr>
                <a:t>AR applications</a:t>
              </a:r>
              <a:endParaRPr lang="zh-CN" altLang="en-US" dirty="0">
                <a:latin typeface="Times New Roman" pitchFamily="18" charset="0"/>
                <a:ea typeface="宋体" pitchFamily="2" charset="-122"/>
                <a:cs typeface="Times New Roman" pitchFamily="18" charset="0"/>
              </a:endParaRPr>
            </a:p>
          </p:txBody>
        </p:sp>
        <p:sp>
          <p:nvSpPr>
            <p:cNvPr id="30" name="矢印: 右 20">
              <a:extLst>
                <a:ext uri="{FF2B5EF4-FFF2-40B4-BE49-F238E27FC236}">
                  <a16:creationId xmlns:a16="http://schemas.microsoft.com/office/drawing/2014/main" xmlns="" id="{AB0B3A78-D048-4D9C-9D11-C90A427CC2BE}"/>
                </a:ext>
              </a:extLst>
            </p:cNvPr>
            <p:cNvSpPr/>
            <p:nvPr/>
          </p:nvSpPr>
          <p:spPr>
            <a:xfrm rot="2029416">
              <a:off x="4768890" y="3394618"/>
              <a:ext cx="739847" cy="3404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itchFamily="18" charset="0"/>
                <a:ea typeface="宋体" pitchFamily="2" charset="-122"/>
                <a:cs typeface="Times New Roman" pitchFamily="18" charset="0"/>
              </a:endParaRPr>
            </a:p>
          </p:txBody>
        </p:sp>
        <p:sp>
          <p:nvSpPr>
            <p:cNvPr id="31" name="矢印: 右 21">
              <a:extLst>
                <a:ext uri="{FF2B5EF4-FFF2-40B4-BE49-F238E27FC236}">
                  <a16:creationId xmlns:a16="http://schemas.microsoft.com/office/drawing/2014/main" xmlns="" id="{AB5AB54F-EEAE-4426-A79F-5E6E24AAFBC3}"/>
                </a:ext>
              </a:extLst>
            </p:cNvPr>
            <p:cNvSpPr/>
            <p:nvPr/>
          </p:nvSpPr>
          <p:spPr>
            <a:xfrm rot="19546743">
              <a:off x="4769347" y="5166583"/>
              <a:ext cx="739847" cy="3404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itchFamily="18" charset="0"/>
                <a:ea typeface="宋体" pitchFamily="2" charset="-122"/>
                <a:cs typeface="Times New Roman" pitchFamily="18" charset="0"/>
              </a:endParaRPr>
            </a:p>
          </p:txBody>
        </p:sp>
        <p:sp>
          <p:nvSpPr>
            <p:cNvPr id="32" name="テキスト ボックス 22">
              <a:extLst>
                <a:ext uri="{FF2B5EF4-FFF2-40B4-BE49-F238E27FC236}">
                  <a16:creationId xmlns:a16="http://schemas.microsoft.com/office/drawing/2014/main" xmlns="" id="{ACD3BCFE-205E-4B62-8C82-12DA74EB5D03}"/>
                </a:ext>
              </a:extLst>
            </p:cNvPr>
            <p:cNvSpPr txBox="1"/>
            <p:nvPr/>
          </p:nvSpPr>
          <p:spPr>
            <a:xfrm>
              <a:off x="8154134" y="3912200"/>
              <a:ext cx="1678665" cy="369332"/>
            </a:xfrm>
            <a:prstGeom prst="rect">
              <a:avLst/>
            </a:prstGeom>
            <a:noFill/>
          </p:spPr>
          <p:txBody>
            <a:bodyPr wrap="none" rtlCol="0">
              <a:spAutoFit/>
            </a:bodyPr>
            <a:lstStyle/>
            <a:p>
              <a:r>
                <a:rPr lang="en-US" altLang="zh-CN" dirty="0">
                  <a:latin typeface="Times New Roman" pitchFamily="18" charset="0"/>
                  <a:ea typeface="宋体" pitchFamily="2" charset="-122"/>
                  <a:cs typeface="Times New Roman" pitchFamily="18" charset="0"/>
                </a:rPr>
                <a:t>VR applications</a:t>
              </a:r>
              <a:endParaRPr lang="zh-CN" altLang="en-US" dirty="0">
                <a:latin typeface="Times New Roman" pitchFamily="18" charset="0"/>
                <a:ea typeface="宋体" pitchFamily="2" charset="-122"/>
                <a:cs typeface="Times New Roman" pitchFamily="18" charset="0"/>
              </a:endParaRPr>
            </a:p>
          </p:txBody>
        </p:sp>
        <p:sp>
          <p:nvSpPr>
            <p:cNvPr id="33" name="テキスト ボックス 23">
              <a:extLst>
                <a:ext uri="{FF2B5EF4-FFF2-40B4-BE49-F238E27FC236}">
                  <a16:creationId xmlns:a16="http://schemas.microsoft.com/office/drawing/2014/main" xmlns="" id="{C8A11E33-CB94-4687-9C9D-46FDD3EBF7C1}"/>
                </a:ext>
              </a:extLst>
            </p:cNvPr>
            <p:cNvSpPr txBox="1"/>
            <p:nvPr/>
          </p:nvSpPr>
          <p:spPr>
            <a:xfrm>
              <a:off x="5308160" y="2746202"/>
              <a:ext cx="1390124" cy="646331"/>
            </a:xfrm>
            <a:prstGeom prst="rect">
              <a:avLst/>
            </a:prstGeom>
            <a:noFill/>
          </p:spPr>
          <p:txBody>
            <a:bodyPr wrap="none" rtlCol="0">
              <a:spAutoFit/>
            </a:bodyPr>
            <a:lstStyle/>
            <a:p>
              <a:r>
                <a:rPr lang="en-US" altLang="ja-JP" dirty="0">
                  <a:latin typeface="Times New Roman" pitchFamily="18" charset="0"/>
                  <a:ea typeface="宋体" pitchFamily="2" charset="-122"/>
                  <a:cs typeface="Times New Roman" pitchFamily="18" charset="0"/>
                </a:rPr>
                <a:t>C</a:t>
              </a:r>
              <a:r>
                <a:rPr lang="en-US" altLang="zh-CN" dirty="0">
                  <a:latin typeface="Times New Roman" pitchFamily="18" charset="0"/>
                  <a:ea typeface="宋体" pitchFamily="2" charset="-122"/>
                  <a:cs typeface="Times New Roman" pitchFamily="18" charset="0"/>
                </a:rPr>
                <a:t>omputation</a:t>
              </a:r>
            </a:p>
            <a:p>
              <a:r>
                <a:rPr lang="en-US" altLang="zh-CN" dirty="0">
                  <a:latin typeface="Times New Roman" pitchFamily="18" charset="0"/>
                  <a:ea typeface="宋体" pitchFamily="2" charset="-122"/>
                  <a:cs typeface="Times New Roman" pitchFamily="18" charset="0"/>
                </a:rPr>
                <a:t>demand</a:t>
              </a:r>
              <a:endParaRPr lang="zh-CN" altLang="en-US" dirty="0">
                <a:latin typeface="Times New Roman" pitchFamily="18" charset="0"/>
                <a:ea typeface="宋体" pitchFamily="2" charset="-122"/>
                <a:cs typeface="Times New Roman" pitchFamily="18" charset="0"/>
              </a:endParaRPr>
            </a:p>
          </p:txBody>
        </p:sp>
        <p:sp>
          <p:nvSpPr>
            <p:cNvPr id="34" name="テキスト ボックス 5">
              <a:extLst>
                <a:ext uri="{FF2B5EF4-FFF2-40B4-BE49-F238E27FC236}">
                  <a16:creationId xmlns:a16="http://schemas.microsoft.com/office/drawing/2014/main" xmlns="" id="{AE95C8BD-9585-48AE-AF75-25CAEA9793A9}"/>
                </a:ext>
              </a:extLst>
            </p:cNvPr>
            <p:cNvSpPr txBox="1"/>
            <p:nvPr/>
          </p:nvSpPr>
          <p:spPr>
            <a:xfrm>
              <a:off x="6248400" y="5122944"/>
              <a:ext cx="3409908" cy="646331"/>
            </a:xfrm>
            <a:prstGeom prst="rect">
              <a:avLst/>
            </a:prstGeom>
            <a:noFill/>
          </p:spPr>
          <p:txBody>
            <a:bodyPr wrap="none" rtlCol="0">
              <a:spAutoFit/>
            </a:bodyPr>
            <a:lstStyle/>
            <a:p>
              <a:pPr marL="285750" indent="-285750">
                <a:buFont typeface="Arial" panose="020B0604020202020204" pitchFamily="34" charset="0"/>
                <a:buChar char="•"/>
              </a:pPr>
              <a:r>
                <a:rPr lang="en-US" altLang="zh-CN" b="1" dirty="0">
                  <a:solidFill>
                    <a:srgbClr val="FF0000"/>
                  </a:solidFill>
                  <a:latin typeface="Times New Roman" pitchFamily="18" charset="0"/>
                  <a:ea typeface="宋体" pitchFamily="2" charset="-122"/>
                  <a:cs typeface="Times New Roman" pitchFamily="18" charset="0"/>
                </a:rPr>
                <a:t>Limited computational power</a:t>
              </a:r>
            </a:p>
            <a:p>
              <a:pPr marL="285750" indent="-285750">
                <a:buFont typeface="Arial" panose="020B0604020202020204" pitchFamily="34" charset="0"/>
                <a:buChar char="•"/>
              </a:pPr>
              <a:r>
                <a:rPr lang="en-US" altLang="zh-CN" b="1" dirty="0">
                  <a:solidFill>
                    <a:srgbClr val="FF0000"/>
                  </a:solidFill>
                  <a:latin typeface="Times New Roman" pitchFamily="18" charset="0"/>
                  <a:ea typeface="宋体" pitchFamily="2" charset="-122"/>
                  <a:cs typeface="Times New Roman" pitchFamily="18" charset="0"/>
                </a:rPr>
                <a:t>Limited battery lifetime</a:t>
              </a:r>
              <a:endParaRPr lang="zh-CN" altLang="en-US" b="1" dirty="0">
                <a:solidFill>
                  <a:srgbClr val="FF0000"/>
                </a:solidFill>
                <a:latin typeface="Times New Roman" pitchFamily="18" charset="0"/>
                <a:ea typeface="宋体" pitchFamily="2" charset="-122"/>
                <a:cs typeface="Times New Roman" pitchFamily="18" charset="0"/>
              </a:endParaRPr>
            </a:p>
          </p:txBody>
        </p:sp>
        <p:sp>
          <p:nvSpPr>
            <p:cNvPr id="35" name="テキスト ボックス 24">
              <a:extLst>
                <a:ext uri="{FF2B5EF4-FFF2-40B4-BE49-F238E27FC236}">
                  <a16:creationId xmlns:a16="http://schemas.microsoft.com/office/drawing/2014/main" xmlns="" id="{EBFCFF16-8248-456B-9B27-4B36C48F080D}"/>
                </a:ext>
              </a:extLst>
            </p:cNvPr>
            <p:cNvSpPr txBox="1"/>
            <p:nvPr/>
          </p:nvSpPr>
          <p:spPr>
            <a:xfrm>
              <a:off x="6272000" y="4768708"/>
              <a:ext cx="1511952" cy="369332"/>
            </a:xfrm>
            <a:prstGeom prst="rect">
              <a:avLst/>
            </a:prstGeom>
            <a:noFill/>
          </p:spPr>
          <p:txBody>
            <a:bodyPr wrap="none" rtlCol="0">
              <a:spAutoFit/>
            </a:bodyPr>
            <a:lstStyle/>
            <a:p>
              <a:r>
                <a:rPr lang="en-US" altLang="zh-CN" dirty="0">
                  <a:latin typeface="Times New Roman" pitchFamily="18" charset="0"/>
                  <a:ea typeface="宋体" pitchFamily="2" charset="-122"/>
                  <a:cs typeface="Times New Roman" pitchFamily="18" charset="0"/>
                </a:rPr>
                <a:t>Mobile device</a:t>
              </a:r>
              <a:endParaRPr lang="zh-CN" altLang="en-US" dirty="0">
                <a:latin typeface="Times New Roman" pitchFamily="18" charset="0"/>
                <a:ea typeface="宋体" pitchFamily="2" charset="-122"/>
                <a:cs typeface="Times New Roman" pitchFamily="18" charset="0"/>
              </a:endParaRPr>
            </a:p>
          </p:txBody>
        </p:sp>
      </p:grpSp>
    </p:spTree>
    <p:extLst>
      <p:ext uri="{BB962C8B-B14F-4D97-AF65-F5344CB8AC3E}">
        <p14:creationId xmlns:p14="http://schemas.microsoft.com/office/powerpoint/2010/main" val="1005263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A6198D7E-AC68-491A-A8AF-90A7DE6BC0F1}"/>
              </a:ext>
            </a:extLst>
          </p:cNvPr>
          <p:cNvSpPr>
            <a:spLocks noGrp="1"/>
          </p:cNvSpPr>
          <p:nvPr>
            <p:ph idx="1"/>
          </p:nvPr>
        </p:nvSpPr>
        <p:spPr>
          <a:xfrm>
            <a:off x="433917" y="1093076"/>
            <a:ext cx="11148483" cy="5576284"/>
          </a:xfrm>
        </p:spPr>
        <p:txBody>
          <a:bodyPr/>
          <a:lstStyle/>
          <a:p>
            <a:pPr>
              <a:lnSpc>
                <a:spcPct val="150000"/>
              </a:lnSpc>
            </a:pPr>
            <a:r>
              <a:rPr lang="zh-CN" altLang="en-US" dirty="0">
                <a:latin typeface="+mj-ea"/>
                <a:ea typeface="+mj-ea"/>
              </a:rPr>
              <a:t>网络流量的爆炸式增长</a:t>
            </a:r>
            <a:endParaRPr lang="en-US" altLang="zh-CN" dirty="0">
              <a:latin typeface="+mj-ea"/>
              <a:ea typeface="+mj-ea"/>
            </a:endParaRPr>
          </a:p>
          <a:p>
            <a:pPr lvl="1" indent="-352800" algn="just">
              <a:lnSpc>
                <a:spcPct val="150000"/>
              </a:lnSpc>
              <a:buFont typeface="Wingdings" panose="05000000000000000000" pitchFamily="2" charset="2"/>
              <a:buChar char="Ø"/>
            </a:pPr>
            <a:r>
              <a:rPr lang="zh-CN" altLang="en-US" dirty="0">
                <a:latin typeface="+mj-ea"/>
                <a:ea typeface="+mj-ea"/>
                <a:cs typeface="Times New Roman" panose="02020603050405020304" pitchFamily="18" charset="0"/>
              </a:rPr>
              <a:t>到</a:t>
            </a:r>
            <a:r>
              <a:rPr lang="en-US" altLang="zh-CN" dirty="0">
                <a:latin typeface="+mj-ea"/>
                <a:ea typeface="+mj-ea"/>
                <a:cs typeface="Times New Roman" panose="02020603050405020304" pitchFamily="18" charset="0"/>
              </a:rPr>
              <a:t>2021</a:t>
            </a:r>
            <a:r>
              <a:rPr lang="zh-CN" altLang="en-US" dirty="0">
                <a:latin typeface="+mj-ea"/>
                <a:ea typeface="+mj-ea"/>
                <a:cs typeface="Times New Roman" panose="02020603050405020304" pitchFamily="18" charset="0"/>
              </a:rPr>
              <a:t>年，全球</a:t>
            </a:r>
            <a:r>
              <a:rPr lang="en-US" altLang="zh-CN" dirty="0">
                <a:latin typeface="+mj-ea"/>
                <a:ea typeface="+mj-ea"/>
                <a:cs typeface="Times New Roman" panose="02020603050405020304" pitchFamily="18" charset="0"/>
              </a:rPr>
              <a:t>IP</a:t>
            </a:r>
            <a:r>
              <a:rPr lang="zh-CN" altLang="en-US" dirty="0">
                <a:latin typeface="+mj-ea"/>
                <a:ea typeface="+mj-ea"/>
                <a:cs typeface="Times New Roman" panose="02020603050405020304" pitchFamily="18" charset="0"/>
              </a:rPr>
              <a:t>流量将达到</a:t>
            </a:r>
            <a:r>
              <a:rPr lang="en-US" altLang="zh-CN" dirty="0">
                <a:latin typeface="+mj-ea"/>
                <a:ea typeface="+mj-ea"/>
                <a:cs typeface="Times New Roman" panose="02020603050405020304" pitchFamily="18" charset="0"/>
              </a:rPr>
              <a:t>3.3ZB</a:t>
            </a:r>
            <a:r>
              <a:rPr lang="zh-CN" altLang="en-US" dirty="0">
                <a:latin typeface="+mj-ea"/>
                <a:ea typeface="+mj-ea"/>
                <a:cs typeface="Times New Roman" panose="02020603050405020304" pitchFamily="18" charset="0"/>
              </a:rPr>
              <a:t>，</a:t>
            </a:r>
            <a:r>
              <a:rPr lang="en-US" altLang="zh-CN" dirty="0">
                <a:latin typeface="+mj-ea"/>
                <a:ea typeface="+mj-ea"/>
                <a:cs typeface="Times New Roman" panose="02020603050405020304" pitchFamily="18" charset="0"/>
              </a:rPr>
              <a:t>IP</a:t>
            </a:r>
            <a:r>
              <a:rPr lang="zh-CN" altLang="en-US" dirty="0">
                <a:latin typeface="+mj-ea"/>
                <a:ea typeface="+mj-ea"/>
                <a:cs typeface="Times New Roman" panose="02020603050405020304" pitchFamily="18" charset="0"/>
              </a:rPr>
              <a:t>视频流量将占所有消费者互联网流量的</a:t>
            </a:r>
            <a:r>
              <a:rPr lang="en-US" altLang="zh-CN" dirty="0">
                <a:latin typeface="+mj-ea"/>
                <a:ea typeface="+mj-ea"/>
                <a:cs typeface="Times New Roman" panose="02020603050405020304" pitchFamily="18" charset="0"/>
              </a:rPr>
              <a:t>82%</a:t>
            </a:r>
            <a:r>
              <a:rPr lang="zh-CN" altLang="en-US" dirty="0">
                <a:latin typeface="+mj-ea"/>
                <a:ea typeface="+mj-ea"/>
                <a:cs typeface="Times New Roman" panose="02020603050405020304" pitchFamily="18" charset="0"/>
              </a:rPr>
              <a:t>；此外，移动数据流量将在</a:t>
            </a:r>
            <a:r>
              <a:rPr lang="en-US" altLang="zh-CN" dirty="0">
                <a:latin typeface="+mj-ea"/>
                <a:ea typeface="+mj-ea"/>
                <a:cs typeface="Times New Roman" panose="02020603050405020304" pitchFamily="18" charset="0"/>
              </a:rPr>
              <a:t>2016</a:t>
            </a:r>
            <a:r>
              <a:rPr lang="zh-CN" altLang="en-US" dirty="0">
                <a:latin typeface="+mj-ea"/>
                <a:ea typeface="+mj-ea"/>
                <a:cs typeface="Times New Roman" panose="02020603050405020304" pitchFamily="18" charset="0"/>
              </a:rPr>
              <a:t>年至</a:t>
            </a:r>
            <a:r>
              <a:rPr lang="en-US" altLang="zh-CN" dirty="0">
                <a:latin typeface="+mj-ea"/>
                <a:ea typeface="+mj-ea"/>
                <a:cs typeface="Times New Roman" panose="02020603050405020304" pitchFamily="18" charset="0"/>
              </a:rPr>
              <a:t>2021</a:t>
            </a:r>
            <a:r>
              <a:rPr lang="zh-CN" altLang="en-US" dirty="0">
                <a:latin typeface="+mj-ea"/>
                <a:ea typeface="+mj-ea"/>
                <a:cs typeface="Times New Roman" panose="02020603050405020304" pitchFamily="18" charset="0"/>
              </a:rPr>
              <a:t>年间增长</a:t>
            </a:r>
            <a:r>
              <a:rPr lang="en-US" altLang="zh-CN" dirty="0">
                <a:latin typeface="+mj-ea"/>
                <a:ea typeface="+mj-ea"/>
                <a:cs typeface="Times New Roman" panose="02020603050405020304" pitchFamily="18" charset="0"/>
              </a:rPr>
              <a:t>7</a:t>
            </a:r>
            <a:r>
              <a:rPr lang="zh-CN" altLang="en-US" dirty="0">
                <a:latin typeface="+mj-ea"/>
                <a:ea typeface="+mj-ea"/>
                <a:cs typeface="Times New Roman" panose="02020603050405020304" pitchFamily="18" charset="0"/>
              </a:rPr>
              <a:t>倍，到</a:t>
            </a:r>
            <a:r>
              <a:rPr lang="en-US" altLang="zh-CN" dirty="0">
                <a:latin typeface="+mj-ea"/>
                <a:ea typeface="+mj-ea"/>
                <a:cs typeface="Times New Roman" panose="02020603050405020304" pitchFamily="18" charset="0"/>
              </a:rPr>
              <a:t>2021</a:t>
            </a:r>
            <a:r>
              <a:rPr lang="zh-CN" altLang="en-US" dirty="0">
                <a:latin typeface="+mj-ea"/>
                <a:ea typeface="+mj-ea"/>
                <a:cs typeface="Times New Roman" panose="02020603050405020304" pitchFamily="18" charset="0"/>
              </a:rPr>
              <a:t>年流量将达到每月</a:t>
            </a:r>
            <a:r>
              <a:rPr lang="en-US" altLang="zh-CN" dirty="0">
                <a:latin typeface="+mj-ea"/>
                <a:ea typeface="+mj-ea"/>
                <a:cs typeface="Times New Roman" panose="02020603050405020304" pitchFamily="18" charset="0"/>
              </a:rPr>
              <a:t>48.3EB</a:t>
            </a:r>
            <a:r>
              <a:rPr lang="zh-CN" altLang="en-US" dirty="0">
                <a:latin typeface="+mj-ea"/>
                <a:ea typeface="+mj-ea"/>
                <a:cs typeface="Times New Roman" panose="02020603050405020304" pitchFamily="18" charset="0"/>
              </a:rPr>
              <a:t>，其中移动视频流量将占移动数据流量的</a:t>
            </a:r>
            <a:r>
              <a:rPr lang="en-US" altLang="zh-CN" dirty="0">
                <a:latin typeface="+mj-ea"/>
                <a:ea typeface="+mj-ea"/>
                <a:cs typeface="Times New Roman" panose="02020603050405020304" pitchFamily="18" charset="0"/>
              </a:rPr>
              <a:t>75%</a:t>
            </a:r>
            <a:r>
              <a:rPr lang="zh-CN" altLang="en-US" dirty="0">
                <a:latin typeface="+mj-ea"/>
                <a:ea typeface="+mj-ea"/>
                <a:cs typeface="Times New Roman" panose="02020603050405020304" pitchFamily="18" charset="0"/>
              </a:rPr>
              <a:t>。</a:t>
            </a:r>
          </a:p>
          <a:p>
            <a:pPr>
              <a:lnSpc>
                <a:spcPct val="150000"/>
              </a:lnSpc>
            </a:pPr>
            <a:r>
              <a:rPr lang="zh-CN" altLang="en-US" dirty="0">
                <a:latin typeface="+mj-ea"/>
                <a:ea typeface="+mj-ea"/>
              </a:rPr>
              <a:t>用户越来越渴望获得更高体验质量的网络服务，并愿意支付更多的费用。</a:t>
            </a:r>
            <a:endParaRPr lang="en-US" altLang="zh-CN" dirty="0">
              <a:latin typeface="+mj-ea"/>
              <a:ea typeface="+mj-ea"/>
            </a:endParaRPr>
          </a:p>
          <a:p>
            <a:pPr lvl="1" indent="-352800">
              <a:lnSpc>
                <a:spcPct val="150000"/>
              </a:lnSpc>
              <a:buFont typeface="Wingdings" panose="05000000000000000000" pitchFamily="2" charset="2"/>
              <a:buChar char="Ø"/>
            </a:pPr>
            <a:r>
              <a:rPr lang="zh-CN" altLang="en-US" dirty="0">
                <a:latin typeface="+mj-ea"/>
                <a:ea typeface="+mj-ea"/>
                <a:cs typeface="Times New Roman" panose="02020603050405020304" pitchFamily="18" charset="0"/>
              </a:rPr>
              <a:t>超大连接</a:t>
            </a:r>
            <a:endParaRPr lang="en-US" altLang="zh-CN" dirty="0">
              <a:latin typeface="+mj-ea"/>
              <a:ea typeface="+mj-ea"/>
              <a:cs typeface="Times New Roman" panose="02020603050405020304" pitchFamily="18" charset="0"/>
            </a:endParaRPr>
          </a:p>
          <a:p>
            <a:pPr lvl="1" indent="-352800">
              <a:lnSpc>
                <a:spcPct val="150000"/>
              </a:lnSpc>
              <a:buFont typeface="Wingdings" panose="05000000000000000000" pitchFamily="2" charset="2"/>
              <a:buChar char="Ø"/>
            </a:pPr>
            <a:r>
              <a:rPr lang="zh-CN" altLang="en-US" dirty="0">
                <a:latin typeface="+mj-ea"/>
                <a:ea typeface="+mj-ea"/>
                <a:cs typeface="Times New Roman" panose="02020603050405020304" pitchFamily="18" charset="0"/>
              </a:rPr>
              <a:t>超低时延</a:t>
            </a:r>
            <a:endParaRPr lang="en-US" altLang="zh-CN" dirty="0">
              <a:latin typeface="+mj-ea"/>
              <a:ea typeface="+mj-ea"/>
              <a:cs typeface="Times New Roman" panose="02020603050405020304" pitchFamily="18" charset="0"/>
            </a:endParaRPr>
          </a:p>
          <a:p>
            <a:pPr lvl="1" indent="-352800">
              <a:lnSpc>
                <a:spcPct val="150000"/>
              </a:lnSpc>
              <a:buFont typeface="Wingdings" panose="05000000000000000000" pitchFamily="2" charset="2"/>
              <a:buChar char="Ø"/>
            </a:pPr>
            <a:r>
              <a:rPr lang="zh-CN" altLang="en-US" dirty="0">
                <a:latin typeface="+mj-ea"/>
                <a:ea typeface="+mj-ea"/>
                <a:cs typeface="Times New Roman" panose="02020603050405020304" pitchFamily="18" charset="0"/>
              </a:rPr>
              <a:t>超大带宽</a:t>
            </a:r>
            <a:endParaRPr lang="en-US" altLang="zh-CN" dirty="0">
              <a:latin typeface="+mj-ea"/>
              <a:ea typeface="+mj-ea"/>
              <a:cs typeface="Times New Roman" panose="02020603050405020304" pitchFamily="18" charset="0"/>
            </a:endParaRPr>
          </a:p>
          <a:p>
            <a:endParaRPr lang="zh-CN" altLang="en-US" dirty="0">
              <a:latin typeface="+mj-ea"/>
              <a:ea typeface="+mj-ea"/>
            </a:endParaRPr>
          </a:p>
        </p:txBody>
      </p:sp>
      <p:sp>
        <p:nvSpPr>
          <p:cNvPr id="4" name="灯片编号占位符 3">
            <a:extLst>
              <a:ext uri="{FF2B5EF4-FFF2-40B4-BE49-F238E27FC236}">
                <a16:creationId xmlns:a16="http://schemas.microsoft.com/office/drawing/2014/main" xmlns="" id="{6D99DF89-1FD2-4597-B95F-E9DB16F39301}"/>
              </a:ext>
            </a:extLst>
          </p:cNvPr>
          <p:cNvSpPr>
            <a:spLocks noGrp="1"/>
          </p:cNvSpPr>
          <p:nvPr>
            <p:ph type="sldNum" sz="quarter" idx="10"/>
          </p:nvPr>
        </p:nvSpPr>
        <p:spPr/>
        <p:txBody>
          <a:bodyPr/>
          <a:lstStyle/>
          <a:p>
            <a:fld id="{0D98958C-9EE6-49E9-8BAB-60917AC77811}" type="slidenum">
              <a:rPr lang="zh-CN" altLang="en-US" smtClean="0"/>
              <a:t>4</a:t>
            </a:fld>
            <a:endParaRPr lang="zh-CN" altLang="en-US"/>
          </a:p>
        </p:txBody>
      </p:sp>
      <p:sp>
        <p:nvSpPr>
          <p:cNvPr id="6" name="箭头: 右 5">
            <a:extLst>
              <a:ext uri="{FF2B5EF4-FFF2-40B4-BE49-F238E27FC236}">
                <a16:creationId xmlns:a16="http://schemas.microsoft.com/office/drawing/2014/main" xmlns="" id="{5A8A008E-C045-4EAE-AA8E-8ED6BDC3C976}"/>
              </a:ext>
            </a:extLst>
          </p:cNvPr>
          <p:cNvSpPr/>
          <p:nvPr/>
        </p:nvSpPr>
        <p:spPr>
          <a:xfrm>
            <a:off x="4372383" y="4928562"/>
            <a:ext cx="378373" cy="367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xmlns="" id="{A0407F15-4750-4259-91B2-2F63F8E9C319}"/>
              </a:ext>
            </a:extLst>
          </p:cNvPr>
          <p:cNvSpPr txBox="1"/>
          <p:nvPr/>
        </p:nvSpPr>
        <p:spPr>
          <a:xfrm>
            <a:off x="6390290" y="4866290"/>
            <a:ext cx="3552576" cy="461665"/>
          </a:xfrm>
          <a:prstGeom prst="rect">
            <a:avLst/>
          </a:prstGeom>
          <a:noFill/>
        </p:spPr>
        <p:txBody>
          <a:bodyPr wrap="square" rtlCol="0">
            <a:spAutoFit/>
          </a:bodyPr>
          <a:lstStyle/>
          <a:p>
            <a:r>
              <a:rPr lang="zh-CN" altLang="en-US" dirty="0">
                <a:solidFill>
                  <a:srgbClr val="FF0000"/>
                </a:solidFill>
              </a:rPr>
              <a:t>对网络进行架构上的调整</a:t>
            </a:r>
          </a:p>
        </p:txBody>
      </p:sp>
    </p:spTree>
    <p:extLst>
      <p:ext uri="{BB962C8B-B14F-4D97-AF65-F5344CB8AC3E}">
        <p14:creationId xmlns:p14="http://schemas.microsoft.com/office/powerpoint/2010/main" val="1202240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xmlns="" id="{FD3E0CB7-7303-4AAD-AEF4-582491F5278B}"/>
              </a:ext>
            </a:extLst>
          </p:cNvPr>
          <p:cNvSpPr>
            <a:spLocks noGrp="1"/>
          </p:cNvSpPr>
          <p:nvPr>
            <p:ph idx="1"/>
          </p:nvPr>
        </p:nvSpPr>
        <p:spPr>
          <a:xfrm>
            <a:off x="433917" y="1052736"/>
            <a:ext cx="11148483" cy="5616624"/>
          </a:xfrm>
        </p:spPr>
        <p:txBody>
          <a:bodyPr/>
          <a:lstStyle/>
          <a:p>
            <a:pPr algn="just">
              <a:lnSpc>
                <a:spcPct val="150000"/>
              </a:lnSpc>
            </a:pPr>
            <a:r>
              <a:rPr lang="zh-CN" altLang="en-US" dirty="0">
                <a:latin typeface="+mj-ea"/>
                <a:ea typeface="+mj-ea"/>
              </a:rPr>
              <a:t>边缘计算的基本思想是把云计算平台（包括</a:t>
            </a:r>
            <a:r>
              <a:rPr lang="zh-CN" altLang="en-US" dirty="0">
                <a:solidFill>
                  <a:srgbClr val="FF0000"/>
                </a:solidFill>
                <a:latin typeface="+mj-ea"/>
                <a:ea typeface="+mj-ea"/>
              </a:rPr>
              <a:t>计算、存储和网络资源</a:t>
            </a:r>
            <a:r>
              <a:rPr lang="zh-CN" altLang="en-US" dirty="0">
                <a:latin typeface="+mj-ea"/>
                <a:ea typeface="+mj-ea"/>
              </a:rPr>
              <a:t>）迁移到边缘网络，并试图实现传统移动通信网、互联网和物联网等之间的深度融合，减少业务交付的端到端时延，发掘网络的内在能力，提升用户体验，从而给电信运营商的运作模式带来全新变革，并建立信息的产业链及网络生态圈。</a:t>
            </a:r>
          </a:p>
        </p:txBody>
      </p:sp>
      <p:sp>
        <p:nvSpPr>
          <p:cNvPr id="2" name="灯片编号占位符 1">
            <a:extLst>
              <a:ext uri="{FF2B5EF4-FFF2-40B4-BE49-F238E27FC236}">
                <a16:creationId xmlns:a16="http://schemas.microsoft.com/office/drawing/2014/main" xmlns="" id="{991B6F52-98ED-4E3A-8DC8-F1C552159964}"/>
              </a:ext>
            </a:extLst>
          </p:cNvPr>
          <p:cNvSpPr>
            <a:spLocks noGrp="1"/>
          </p:cNvSpPr>
          <p:nvPr>
            <p:ph type="sldNum" sz="quarter" idx="10"/>
          </p:nvPr>
        </p:nvSpPr>
        <p:spPr/>
        <p:txBody>
          <a:bodyPr/>
          <a:lstStyle/>
          <a:p>
            <a:fld id="{D351BD01-A0C2-431F-B2AF-57225671412E}" type="slidenum">
              <a:rPr lang="zh-CN" altLang="en-US" smtClean="0"/>
              <a:pPr/>
              <a:t>5</a:t>
            </a:fld>
            <a:endParaRPr lang="zh-CN" altLang="en-US"/>
          </a:p>
        </p:txBody>
      </p:sp>
    </p:spTree>
    <p:extLst>
      <p:ext uri="{BB962C8B-B14F-4D97-AF65-F5344CB8AC3E}">
        <p14:creationId xmlns:p14="http://schemas.microsoft.com/office/powerpoint/2010/main" val="2299411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xmlns="" id="{89762441-98B1-49FD-A458-E024FB7772BC}"/>
              </a:ext>
            </a:extLst>
          </p:cNvPr>
          <p:cNvSpPr>
            <a:spLocks noGrp="1"/>
          </p:cNvSpPr>
          <p:nvPr>
            <p:ph type="sldNum" sz="quarter" idx="10"/>
          </p:nvPr>
        </p:nvSpPr>
        <p:spPr/>
        <p:txBody>
          <a:bodyPr/>
          <a:lstStyle/>
          <a:p>
            <a:fld id="{0D98958C-9EE6-49E9-8BAB-60917AC77811}" type="slidenum">
              <a:rPr lang="zh-CN" altLang="en-US" sz="2000" b="1" smtClean="0">
                <a:latin typeface="+mj-ea"/>
                <a:ea typeface="+mj-ea"/>
              </a:rPr>
              <a:t>6</a:t>
            </a:fld>
            <a:endParaRPr lang="zh-CN" altLang="en-US" sz="2000" b="1">
              <a:latin typeface="+mj-ea"/>
              <a:ea typeface="+mj-ea"/>
            </a:endParaRPr>
          </a:p>
        </p:txBody>
      </p:sp>
      <p:grpSp>
        <p:nvGrpSpPr>
          <p:cNvPr id="52" name="组合 51">
            <a:extLst>
              <a:ext uri="{FF2B5EF4-FFF2-40B4-BE49-F238E27FC236}">
                <a16:creationId xmlns:a16="http://schemas.microsoft.com/office/drawing/2014/main" xmlns="" id="{2CC85172-8FDF-41BB-967A-9E041E292ACB}"/>
              </a:ext>
            </a:extLst>
          </p:cNvPr>
          <p:cNvGrpSpPr/>
          <p:nvPr/>
        </p:nvGrpSpPr>
        <p:grpSpPr>
          <a:xfrm>
            <a:off x="276609" y="2180945"/>
            <a:ext cx="5976808" cy="1377440"/>
            <a:chOff x="378208" y="1034316"/>
            <a:chExt cx="5976808" cy="1377440"/>
          </a:xfrm>
        </p:grpSpPr>
        <p:pic>
          <p:nvPicPr>
            <p:cNvPr id="6" name="图形 5" descr="数据库">
              <a:extLst>
                <a:ext uri="{FF2B5EF4-FFF2-40B4-BE49-F238E27FC236}">
                  <a16:creationId xmlns:a16="http://schemas.microsoft.com/office/drawing/2014/main" xmlns="" id="{8B341290-6602-432B-BB99-39A11AAE84C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53795" y="1147852"/>
              <a:ext cx="842491" cy="966547"/>
            </a:xfrm>
            <a:prstGeom prst="rect">
              <a:avLst/>
            </a:prstGeom>
          </p:spPr>
        </p:pic>
        <p:pic>
          <p:nvPicPr>
            <p:cNvPr id="7" name="图形 6" descr="同步云">
              <a:extLst>
                <a:ext uri="{FF2B5EF4-FFF2-40B4-BE49-F238E27FC236}">
                  <a16:creationId xmlns:a16="http://schemas.microsoft.com/office/drawing/2014/main" xmlns="" id="{A642BC89-E5D0-4D76-BC1F-ED02157D1AF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2443192" y="1168736"/>
              <a:ext cx="842491" cy="966547"/>
            </a:xfrm>
            <a:prstGeom prst="rect">
              <a:avLst/>
            </a:prstGeom>
          </p:spPr>
        </p:pic>
        <p:pic>
          <p:nvPicPr>
            <p:cNvPr id="8" name="图形 7" descr="计算机">
              <a:extLst>
                <a:ext uri="{FF2B5EF4-FFF2-40B4-BE49-F238E27FC236}">
                  <a16:creationId xmlns:a16="http://schemas.microsoft.com/office/drawing/2014/main" xmlns="" id="{BD40795C-0D30-4CED-9EE5-B5759CF150D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4565000" y="1168736"/>
              <a:ext cx="842491" cy="966547"/>
            </a:xfrm>
            <a:prstGeom prst="rect">
              <a:avLst/>
            </a:prstGeom>
          </p:spPr>
        </p:pic>
        <p:sp>
          <p:nvSpPr>
            <p:cNvPr id="9" name="箭头: 右 8">
              <a:extLst>
                <a:ext uri="{FF2B5EF4-FFF2-40B4-BE49-F238E27FC236}">
                  <a16:creationId xmlns:a16="http://schemas.microsoft.com/office/drawing/2014/main" xmlns="" id="{8C23C500-1D6B-4A7F-B547-869D3B49AA7D}"/>
                </a:ext>
              </a:extLst>
            </p:cNvPr>
            <p:cNvSpPr/>
            <p:nvPr/>
          </p:nvSpPr>
          <p:spPr>
            <a:xfrm>
              <a:off x="1387308" y="1558912"/>
              <a:ext cx="901464" cy="1444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a:latin typeface="+mj-ea"/>
                <a:ea typeface="+mj-ea"/>
              </a:endParaRPr>
            </a:p>
          </p:txBody>
        </p:sp>
        <p:sp>
          <p:nvSpPr>
            <p:cNvPr id="10" name="箭头: 右 9">
              <a:extLst>
                <a:ext uri="{FF2B5EF4-FFF2-40B4-BE49-F238E27FC236}">
                  <a16:creationId xmlns:a16="http://schemas.microsoft.com/office/drawing/2014/main" xmlns="" id="{1255B294-322D-4FA6-9A71-87C77D932735}"/>
                </a:ext>
              </a:extLst>
            </p:cNvPr>
            <p:cNvSpPr/>
            <p:nvPr/>
          </p:nvSpPr>
          <p:spPr>
            <a:xfrm>
              <a:off x="3428323" y="1703338"/>
              <a:ext cx="901464" cy="14442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a:latin typeface="+mj-ea"/>
                <a:ea typeface="+mj-ea"/>
              </a:endParaRPr>
            </a:p>
          </p:txBody>
        </p:sp>
        <p:sp>
          <p:nvSpPr>
            <p:cNvPr id="11" name="箭头: 右 10">
              <a:extLst>
                <a:ext uri="{FF2B5EF4-FFF2-40B4-BE49-F238E27FC236}">
                  <a16:creationId xmlns:a16="http://schemas.microsoft.com/office/drawing/2014/main" xmlns="" id="{FA1ED2CD-7D8F-43A9-A0D6-2D102ABB5E6D}"/>
                </a:ext>
              </a:extLst>
            </p:cNvPr>
            <p:cNvSpPr/>
            <p:nvPr/>
          </p:nvSpPr>
          <p:spPr>
            <a:xfrm rot="10800000">
              <a:off x="3428323" y="1424261"/>
              <a:ext cx="901464" cy="144426"/>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a:latin typeface="+mj-ea"/>
                <a:ea typeface="+mj-ea"/>
              </a:endParaRPr>
            </a:p>
          </p:txBody>
        </p:sp>
        <p:sp>
          <p:nvSpPr>
            <p:cNvPr id="12" name="文本框 11">
              <a:extLst>
                <a:ext uri="{FF2B5EF4-FFF2-40B4-BE49-F238E27FC236}">
                  <a16:creationId xmlns:a16="http://schemas.microsoft.com/office/drawing/2014/main" xmlns="" id="{ECACB077-12EB-4B8E-A850-94D676C8A2C4}"/>
                </a:ext>
              </a:extLst>
            </p:cNvPr>
            <p:cNvSpPr txBox="1"/>
            <p:nvPr/>
          </p:nvSpPr>
          <p:spPr>
            <a:xfrm>
              <a:off x="378208" y="2042424"/>
              <a:ext cx="1878434" cy="369332"/>
            </a:xfrm>
            <a:prstGeom prst="rect">
              <a:avLst/>
            </a:prstGeom>
            <a:noFill/>
          </p:spPr>
          <p:txBody>
            <a:bodyPr wrap="square" rtlCol="0">
              <a:spAutoFit/>
            </a:bodyPr>
            <a:lstStyle/>
            <a:p>
              <a:r>
                <a:rPr lang="en-US" altLang="zh-CN" sz="1800" b="1" dirty="0">
                  <a:latin typeface="+mj-ea"/>
                  <a:ea typeface="+mj-ea"/>
                </a:rPr>
                <a:t>Data Producer</a:t>
              </a:r>
              <a:endParaRPr lang="zh-CN" altLang="en-US" sz="1800" b="1" dirty="0">
                <a:latin typeface="+mj-ea"/>
                <a:ea typeface="+mj-ea"/>
              </a:endParaRPr>
            </a:p>
          </p:txBody>
        </p:sp>
        <p:sp>
          <p:nvSpPr>
            <p:cNvPr id="13" name="文本框 12">
              <a:extLst>
                <a:ext uri="{FF2B5EF4-FFF2-40B4-BE49-F238E27FC236}">
                  <a16:creationId xmlns:a16="http://schemas.microsoft.com/office/drawing/2014/main" xmlns="" id="{81A437E7-9CDE-41F4-9631-962AA3963A73}"/>
                </a:ext>
              </a:extLst>
            </p:cNvPr>
            <p:cNvSpPr txBox="1"/>
            <p:nvPr/>
          </p:nvSpPr>
          <p:spPr>
            <a:xfrm>
              <a:off x="1552152" y="1156084"/>
              <a:ext cx="754728" cy="369332"/>
            </a:xfrm>
            <a:prstGeom prst="rect">
              <a:avLst/>
            </a:prstGeom>
            <a:noFill/>
          </p:spPr>
          <p:txBody>
            <a:bodyPr wrap="square" rtlCol="0">
              <a:spAutoFit/>
            </a:bodyPr>
            <a:lstStyle/>
            <a:p>
              <a:r>
                <a:rPr lang="en-US" altLang="zh-CN" sz="1800" b="1" dirty="0">
                  <a:solidFill>
                    <a:schemeClr val="accent1">
                      <a:lumMod val="75000"/>
                    </a:schemeClr>
                  </a:solidFill>
                  <a:latin typeface="+mj-ea"/>
                  <a:ea typeface="+mj-ea"/>
                </a:rPr>
                <a:t>Data </a:t>
              </a:r>
            </a:p>
          </p:txBody>
        </p:sp>
        <p:sp>
          <p:nvSpPr>
            <p:cNvPr id="14" name="文本框 13">
              <a:extLst>
                <a:ext uri="{FF2B5EF4-FFF2-40B4-BE49-F238E27FC236}">
                  <a16:creationId xmlns:a16="http://schemas.microsoft.com/office/drawing/2014/main" xmlns="" id="{F0121BB9-3ACD-421F-841C-91A4920EA991}"/>
                </a:ext>
              </a:extLst>
            </p:cNvPr>
            <p:cNvSpPr txBox="1"/>
            <p:nvPr/>
          </p:nvSpPr>
          <p:spPr>
            <a:xfrm>
              <a:off x="4389413" y="1980364"/>
              <a:ext cx="1965603" cy="369332"/>
            </a:xfrm>
            <a:prstGeom prst="rect">
              <a:avLst/>
            </a:prstGeom>
            <a:noFill/>
          </p:spPr>
          <p:txBody>
            <a:bodyPr wrap="square" rtlCol="0">
              <a:spAutoFit/>
            </a:bodyPr>
            <a:lstStyle/>
            <a:p>
              <a:r>
                <a:rPr lang="en-US" altLang="zh-CN" sz="1800" b="1" dirty="0">
                  <a:latin typeface="+mj-ea"/>
                  <a:ea typeface="+mj-ea"/>
                </a:rPr>
                <a:t>Data Consumer</a:t>
              </a:r>
              <a:endParaRPr lang="zh-CN" altLang="en-US" sz="1800" b="1" dirty="0">
                <a:latin typeface="+mj-ea"/>
                <a:ea typeface="+mj-ea"/>
              </a:endParaRPr>
            </a:p>
          </p:txBody>
        </p:sp>
        <p:sp>
          <p:nvSpPr>
            <p:cNvPr id="15" name="文本框 14">
              <a:extLst>
                <a:ext uri="{FF2B5EF4-FFF2-40B4-BE49-F238E27FC236}">
                  <a16:creationId xmlns:a16="http://schemas.microsoft.com/office/drawing/2014/main" xmlns="" id="{956915A0-5D71-4EAF-A590-4FFD3B34D06B}"/>
                </a:ext>
              </a:extLst>
            </p:cNvPr>
            <p:cNvSpPr txBox="1"/>
            <p:nvPr/>
          </p:nvSpPr>
          <p:spPr>
            <a:xfrm>
              <a:off x="3285683" y="1034316"/>
              <a:ext cx="1279317" cy="369332"/>
            </a:xfrm>
            <a:prstGeom prst="rect">
              <a:avLst/>
            </a:prstGeom>
            <a:noFill/>
          </p:spPr>
          <p:txBody>
            <a:bodyPr wrap="square" rtlCol="0">
              <a:spAutoFit/>
            </a:bodyPr>
            <a:lstStyle/>
            <a:p>
              <a:pPr algn="ctr"/>
              <a:r>
                <a:rPr lang="en-US" altLang="zh-CN" sz="1800" b="1" dirty="0">
                  <a:solidFill>
                    <a:srgbClr val="FF0000"/>
                  </a:solidFill>
                  <a:latin typeface="+mj-ea"/>
                  <a:ea typeface="+mj-ea"/>
                </a:rPr>
                <a:t>Request</a:t>
              </a:r>
              <a:endParaRPr lang="en-US" altLang="zh-CN" sz="1800" b="1" dirty="0">
                <a:latin typeface="+mj-ea"/>
                <a:ea typeface="+mj-ea"/>
              </a:endParaRPr>
            </a:p>
          </p:txBody>
        </p:sp>
        <p:sp>
          <p:nvSpPr>
            <p:cNvPr id="16" name="文本框 15">
              <a:extLst>
                <a:ext uri="{FF2B5EF4-FFF2-40B4-BE49-F238E27FC236}">
                  <a16:creationId xmlns:a16="http://schemas.microsoft.com/office/drawing/2014/main" xmlns="" id="{F5AFEBB1-61E3-45E5-ACE5-D4A43EE631F8}"/>
                </a:ext>
              </a:extLst>
            </p:cNvPr>
            <p:cNvSpPr txBox="1"/>
            <p:nvPr/>
          </p:nvSpPr>
          <p:spPr>
            <a:xfrm>
              <a:off x="3352449" y="1804164"/>
              <a:ext cx="921497" cy="369332"/>
            </a:xfrm>
            <a:prstGeom prst="rect">
              <a:avLst/>
            </a:prstGeom>
            <a:noFill/>
          </p:spPr>
          <p:txBody>
            <a:bodyPr wrap="square" rtlCol="0">
              <a:spAutoFit/>
            </a:bodyPr>
            <a:lstStyle/>
            <a:p>
              <a:pPr algn="ctr"/>
              <a:r>
                <a:rPr lang="en-US" altLang="zh-CN" sz="1800" b="1" dirty="0">
                  <a:solidFill>
                    <a:srgbClr val="00B050"/>
                  </a:solidFill>
                  <a:latin typeface="+mj-ea"/>
                  <a:ea typeface="+mj-ea"/>
                </a:rPr>
                <a:t>Result </a:t>
              </a:r>
            </a:p>
          </p:txBody>
        </p:sp>
      </p:grpSp>
      <p:grpSp>
        <p:nvGrpSpPr>
          <p:cNvPr id="53" name="组合 52">
            <a:extLst>
              <a:ext uri="{FF2B5EF4-FFF2-40B4-BE49-F238E27FC236}">
                <a16:creationId xmlns:a16="http://schemas.microsoft.com/office/drawing/2014/main" xmlns="" id="{15585C9F-8527-4DE7-92E8-4435B3D2DB39}"/>
              </a:ext>
            </a:extLst>
          </p:cNvPr>
          <p:cNvGrpSpPr/>
          <p:nvPr/>
        </p:nvGrpSpPr>
        <p:grpSpPr>
          <a:xfrm>
            <a:off x="6356763" y="1019803"/>
            <a:ext cx="5237106" cy="5142515"/>
            <a:chOff x="6356763" y="1150430"/>
            <a:chExt cx="5237106" cy="5142515"/>
          </a:xfrm>
        </p:grpSpPr>
        <p:pic>
          <p:nvPicPr>
            <p:cNvPr id="19" name="图形 18" descr="打印机">
              <a:extLst>
                <a:ext uri="{FF2B5EF4-FFF2-40B4-BE49-F238E27FC236}">
                  <a16:creationId xmlns:a16="http://schemas.microsoft.com/office/drawing/2014/main" xmlns="" id="{B5E4D8D5-BBBF-4816-BB38-E3D778C4E3A5}"/>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9285041" y="4226590"/>
              <a:ext cx="567053" cy="540635"/>
            </a:xfrm>
            <a:prstGeom prst="rect">
              <a:avLst/>
            </a:prstGeom>
          </p:spPr>
        </p:pic>
        <p:pic>
          <p:nvPicPr>
            <p:cNvPr id="20" name="图形 19" descr="智能手机">
              <a:extLst>
                <a:ext uri="{FF2B5EF4-FFF2-40B4-BE49-F238E27FC236}">
                  <a16:creationId xmlns:a16="http://schemas.microsoft.com/office/drawing/2014/main" xmlns="" id="{81E3581F-0E3E-4EEB-867D-DD19C9151C06}"/>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9265629" y="3698673"/>
              <a:ext cx="567053" cy="540635"/>
            </a:xfrm>
            <a:prstGeom prst="rect">
              <a:avLst/>
            </a:prstGeom>
          </p:spPr>
        </p:pic>
        <p:pic>
          <p:nvPicPr>
            <p:cNvPr id="21" name="图形 20" descr="平板电脑">
              <a:extLst>
                <a:ext uri="{FF2B5EF4-FFF2-40B4-BE49-F238E27FC236}">
                  <a16:creationId xmlns:a16="http://schemas.microsoft.com/office/drawing/2014/main" xmlns="" id="{4F4ED3CF-9BCD-4A29-AC90-D4D0FF6D6CBF}"/>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6475488" y="4280166"/>
              <a:ext cx="567053" cy="540635"/>
            </a:xfrm>
            <a:prstGeom prst="rect">
              <a:avLst/>
            </a:prstGeom>
          </p:spPr>
        </p:pic>
        <p:pic>
          <p:nvPicPr>
            <p:cNvPr id="22" name="图形 21" descr="Internet">
              <a:extLst>
                <a:ext uri="{FF2B5EF4-FFF2-40B4-BE49-F238E27FC236}">
                  <a16:creationId xmlns:a16="http://schemas.microsoft.com/office/drawing/2014/main" xmlns="" id="{D403E5DB-82C9-471A-9B0F-AB5013352DEC}"/>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tretch>
              <a:fillRect/>
            </a:stretch>
          </p:blipFill>
          <p:spPr>
            <a:xfrm>
              <a:off x="6494278" y="4764254"/>
              <a:ext cx="567053" cy="540635"/>
            </a:xfrm>
            <a:prstGeom prst="rect">
              <a:avLst/>
            </a:prstGeom>
          </p:spPr>
        </p:pic>
        <p:pic>
          <p:nvPicPr>
            <p:cNvPr id="23" name="图形 22" descr="计算机">
              <a:extLst>
                <a:ext uri="{FF2B5EF4-FFF2-40B4-BE49-F238E27FC236}">
                  <a16:creationId xmlns:a16="http://schemas.microsoft.com/office/drawing/2014/main" xmlns="" id="{B1121C5E-A8ED-4383-B3F7-7A449C702A71}"/>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274349" y="5298831"/>
              <a:ext cx="567053" cy="540635"/>
            </a:xfrm>
            <a:prstGeom prst="rect">
              <a:avLst/>
            </a:prstGeom>
          </p:spPr>
        </p:pic>
        <p:pic>
          <p:nvPicPr>
            <p:cNvPr id="24" name="图形 23" descr="无线路由器">
              <a:extLst>
                <a:ext uri="{FF2B5EF4-FFF2-40B4-BE49-F238E27FC236}">
                  <a16:creationId xmlns:a16="http://schemas.microsoft.com/office/drawing/2014/main" xmlns="" id="{F6B3C53B-7366-4314-8427-B9BD2B3E39AC}"/>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xmlns="" r:embed="rId18"/>
                </a:ext>
              </a:extLst>
            </a:blip>
            <a:stretch>
              <a:fillRect/>
            </a:stretch>
          </p:blipFill>
          <p:spPr>
            <a:xfrm>
              <a:off x="7843876" y="3636469"/>
              <a:ext cx="567053" cy="540635"/>
            </a:xfrm>
            <a:prstGeom prst="rect">
              <a:avLst/>
            </a:prstGeom>
          </p:spPr>
        </p:pic>
        <p:pic>
          <p:nvPicPr>
            <p:cNvPr id="25" name="图形 24" descr="扫描仪">
              <a:extLst>
                <a:ext uri="{FF2B5EF4-FFF2-40B4-BE49-F238E27FC236}">
                  <a16:creationId xmlns:a16="http://schemas.microsoft.com/office/drawing/2014/main" xmlns="" id="{96D11312-FE4B-45CB-8BDE-1787968DEF37}"/>
                </a:ext>
              </a:extLst>
            </p:cNvPr>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asvg="http://schemas.microsoft.com/office/drawing/2016/SVG/main" xmlns="" r:embed="rId20"/>
                </a:ext>
              </a:extLst>
            </a:blip>
            <a:stretch>
              <a:fillRect/>
            </a:stretch>
          </p:blipFill>
          <p:spPr>
            <a:xfrm>
              <a:off x="9295707" y="4692300"/>
              <a:ext cx="567053" cy="540635"/>
            </a:xfrm>
            <a:prstGeom prst="rect">
              <a:avLst/>
            </a:prstGeom>
          </p:spPr>
        </p:pic>
        <p:pic>
          <p:nvPicPr>
            <p:cNvPr id="26" name="图形 25" descr="复印机">
              <a:extLst>
                <a:ext uri="{FF2B5EF4-FFF2-40B4-BE49-F238E27FC236}">
                  <a16:creationId xmlns:a16="http://schemas.microsoft.com/office/drawing/2014/main" xmlns="" id="{09EA1270-4A9A-437D-BB68-687CC2C4DCF3}"/>
                </a:ext>
              </a:extLst>
            </p:cNvPr>
            <p:cNvPicPr>
              <a:picLocks noChangeAspect="1"/>
            </p:cNvPicPr>
            <p:nvPr/>
          </p:nvPicPr>
          <p:blipFill>
            <a:blip r:embed="rId21" cstate="print">
              <a:extLst>
                <a:ext uri="{28A0092B-C50C-407E-A947-70E740481C1C}">
                  <a14:useLocalDpi xmlns:a14="http://schemas.microsoft.com/office/drawing/2010/main" val="0"/>
                </a:ext>
                <a:ext uri="{96DAC541-7B7A-43D3-8B79-37D633B846F1}">
                  <asvg:svgBlip xmlns:asvg="http://schemas.microsoft.com/office/drawing/2016/SVG/main" xmlns="" r:embed="rId22"/>
                </a:ext>
              </a:extLst>
            </a:blip>
            <a:stretch>
              <a:fillRect/>
            </a:stretch>
          </p:blipFill>
          <p:spPr>
            <a:xfrm>
              <a:off x="7132589" y="3652363"/>
              <a:ext cx="567053" cy="540635"/>
            </a:xfrm>
            <a:prstGeom prst="rect">
              <a:avLst/>
            </a:prstGeom>
          </p:spPr>
        </p:pic>
        <p:pic>
          <p:nvPicPr>
            <p:cNvPr id="27" name="图形 26" descr="打字机">
              <a:extLst>
                <a:ext uri="{FF2B5EF4-FFF2-40B4-BE49-F238E27FC236}">
                  <a16:creationId xmlns:a16="http://schemas.microsoft.com/office/drawing/2014/main" xmlns="" id="{165361F7-98DD-4AD2-85CE-278E7A10FECF}"/>
                </a:ext>
              </a:extLst>
            </p:cNvPr>
            <p:cNvPicPr>
              <a:picLocks noChangeAspect="1"/>
            </p:cNvPicPr>
            <p:nvPr/>
          </p:nvPicPr>
          <p:blipFill>
            <a:blip r:embed="rId23" cstate="print">
              <a:extLst>
                <a:ext uri="{28A0092B-C50C-407E-A947-70E740481C1C}">
                  <a14:useLocalDpi xmlns:a14="http://schemas.microsoft.com/office/drawing/2010/main" val="0"/>
                </a:ext>
                <a:ext uri="{96DAC541-7B7A-43D3-8B79-37D633B846F1}">
                  <asvg:svgBlip xmlns:asvg="http://schemas.microsoft.com/office/drawing/2016/SVG/main" xmlns="" r:embed="rId24"/>
                </a:ext>
              </a:extLst>
            </a:blip>
            <a:stretch>
              <a:fillRect/>
            </a:stretch>
          </p:blipFill>
          <p:spPr>
            <a:xfrm>
              <a:off x="8530968" y="3698673"/>
              <a:ext cx="567053" cy="540635"/>
            </a:xfrm>
            <a:prstGeom prst="rect">
              <a:avLst/>
            </a:prstGeom>
          </p:spPr>
        </p:pic>
        <p:pic>
          <p:nvPicPr>
            <p:cNvPr id="28" name="图形 27" descr="发言者">
              <a:extLst>
                <a:ext uri="{FF2B5EF4-FFF2-40B4-BE49-F238E27FC236}">
                  <a16:creationId xmlns:a16="http://schemas.microsoft.com/office/drawing/2014/main" xmlns="" id="{EB5DC573-42A2-4243-827E-956B4391FDA1}"/>
                </a:ext>
              </a:extLst>
            </p:cNvPr>
            <p:cNvPicPr>
              <a:picLocks noChangeAspect="1"/>
            </p:cNvPicPr>
            <p:nvPr/>
          </p:nvPicPr>
          <p:blipFill>
            <a:blip r:embed="rId25" cstate="print">
              <a:extLst>
                <a:ext uri="{28A0092B-C50C-407E-A947-70E740481C1C}">
                  <a14:useLocalDpi xmlns:a14="http://schemas.microsoft.com/office/drawing/2010/main" val="0"/>
                </a:ext>
                <a:ext uri="{96DAC541-7B7A-43D3-8B79-37D633B846F1}">
                  <asvg:svgBlip xmlns:asvg="http://schemas.microsoft.com/office/drawing/2016/SVG/main" xmlns="" r:embed="rId26"/>
                </a:ext>
              </a:extLst>
            </a:blip>
            <a:stretch>
              <a:fillRect/>
            </a:stretch>
          </p:blipFill>
          <p:spPr>
            <a:xfrm>
              <a:off x="6513068" y="5298832"/>
              <a:ext cx="567053" cy="540635"/>
            </a:xfrm>
            <a:prstGeom prst="rect">
              <a:avLst/>
            </a:prstGeom>
          </p:spPr>
        </p:pic>
        <p:pic>
          <p:nvPicPr>
            <p:cNvPr id="29" name="图形 28" descr="投影仪">
              <a:extLst>
                <a:ext uri="{FF2B5EF4-FFF2-40B4-BE49-F238E27FC236}">
                  <a16:creationId xmlns:a16="http://schemas.microsoft.com/office/drawing/2014/main" xmlns="" id="{64BBF6DF-0875-4FB5-B3D6-64CDEC71E5F5}"/>
                </a:ext>
              </a:extLst>
            </p:cNvPr>
            <p:cNvPicPr>
              <a:picLocks noChangeAspect="1"/>
            </p:cNvPicPr>
            <p:nvPr/>
          </p:nvPicPr>
          <p:blipFill>
            <a:blip r:embed="rId27" cstate="print">
              <a:extLst>
                <a:ext uri="{28A0092B-C50C-407E-A947-70E740481C1C}">
                  <a14:useLocalDpi xmlns:a14="http://schemas.microsoft.com/office/drawing/2010/main" val="0"/>
                </a:ext>
                <a:ext uri="{96DAC541-7B7A-43D3-8B79-37D633B846F1}">
                  <asvg:svgBlip xmlns:asvg="http://schemas.microsoft.com/office/drawing/2016/SVG/main" xmlns="" r:embed="rId28"/>
                </a:ext>
              </a:extLst>
            </a:blip>
            <a:stretch>
              <a:fillRect/>
            </a:stretch>
          </p:blipFill>
          <p:spPr>
            <a:xfrm>
              <a:off x="7836816" y="4207250"/>
              <a:ext cx="567053" cy="540635"/>
            </a:xfrm>
            <a:prstGeom prst="rect">
              <a:avLst/>
            </a:prstGeom>
          </p:spPr>
        </p:pic>
        <p:pic>
          <p:nvPicPr>
            <p:cNvPr id="30" name="图形 29" descr="投影仪屏幕">
              <a:extLst>
                <a:ext uri="{FF2B5EF4-FFF2-40B4-BE49-F238E27FC236}">
                  <a16:creationId xmlns:a16="http://schemas.microsoft.com/office/drawing/2014/main" xmlns="" id="{F119D2D1-8D90-47AB-A857-57A9349EA008}"/>
                </a:ext>
              </a:extLst>
            </p:cNvPr>
            <p:cNvPicPr>
              <a:picLocks noChangeAspect="1"/>
            </p:cNvPicPr>
            <p:nvPr/>
          </p:nvPicPr>
          <p:blipFill>
            <a:blip r:embed="rId29" cstate="print">
              <a:extLst>
                <a:ext uri="{28A0092B-C50C-407E-A947-70E740481C1C}">
                  <a14:useLocalDpi xmlns:a14="http://schemas.microsoft.com/office/drawing/2010/main" val="0"/>
                </a:ext>
                <a:ext uri="{96DAC541-7B7A-43D3-8B79-37D633B846F1}">
                  <asvg:svgBlip xmlns:asvg="http://schemas.microsoft.com/office/drawing/2016/SVG/main" xmlns="" r:embed="rId30"/>
                </a:ext>
              </a:extLst>
            </a:blip>
            <a:stretch>
              <a:fillRect/>
            </a:stretch>
          </p:blipFill>
          <p:spPr>
            <a:xfrm>
              <a:off x="6465123" y="3776588"/>
              <a:ext cx="567053" cy="540635"/>
            </a:xfrm>
            <a:prstGeom prst="rect">
              <a:avLst/>
            </a:prstGeom>
          </p:spPr>
        </p:pic>
        <p:pic>
          <p:nvPicPr>
            <p:cNvPr id="31" name="图形 30" descr="电视机">
              <a:extLst>
                <a:ext uri="{FF2B5EF4-FFF2-40B4-BE49-F238E27FC236}">
                  <a16:creationId xmlns:a16="http://schemas.microsoft.com/office/drawing/2014/main" xmlns="" id="{C0635A5A-F22D-4C63-9D58-B815F979EF8F}"/>
                </a:ext>
              </a:extLst>
            </p:cNvPr>
            <p:cNvPicPr>
              <a:picLocks noChangeAspect="1"/>
            </p:cNvPicPr>
            <p:nvPr/>
          </p:nvPicPr>
          <p:blipFill>
            <a:blip r:embed="rId31" cstate="print">
              <a:extLst>
                <a:ext uri="{28A0092B-C50C-407E-A947-70E740481C1C}">
                  <a14:useLocalDpi xmlns:a14="http://schemas.microsoft.com/office/drawing/2010/main" val="0"/>
                </a:ext>
                <a:ext uri="{96DAC541-7B7A-43D3-8B79-37D633B846F1}">
                  <asvg:svgBlip xmlns:asvg="http://schemas.microsoft.com/office/drawing/2016/SVG/main" xmlns="" r:embed="rId32"/>
                </a:ext>
              </a:extLst>
            </a:blip>
            <a:stretch>
              <a:fillRect/>
            </a:stretch>
          </p:blipFill>
          <p:spPr>
            <a:xfrm>
              <a:off x="7207348" y="5296642"/>
              <a:ext cx="567053" cy="540635"/>
            </a:xfrm>
            <a:prstGeom prst="rect">
              <a:avLst/>
            </a:prstGeom>
          </p:spPr>
        </p:pic>
        <p:pic>
          <p:nvPicPr>
            <p:cNvPr id="32" name="图形 31" descr="DVD 播放器">
              <a:extLst>
                <a:ext uri="{FF2B5EF4-FFF2-40B4-BE49-F238E27FC236}">
                  <a16:creationId xmlns:a16="http://schemas.microsoft.com/office/drawing/2014/main" xmlns="" id="{030226CC-D6D1-4A80-A5E3-62A3B3519054}"/>
                </a:ext>
              </a:extLst>
            </p:cNvPr>
            <p:cNvPicPr>
              <a:picLocks noChangeAspect="1"/>
            </p:cNvPicPr>
            <p:nvPr/>
          </p:nvPicPr>
          <p:blipFill>
            <a:blip r:embed="rId33" cstate="print">
              <a:extLst>
                <a:ext uri="{28A0092B-C50C-407E-A947-70E740481C1C}">
                  <a14:useLocalDpi xmlns:a14="http://schemas.microsoft.com/office/drawing/2010/main" val="0"/>
                </a:ext>
                <a:ext uri="{96DAC541-7B7A-43D3-8B79-37D633B846F1}">
                  <asvg:svgBlip xmlns:asvg="http://schemas.microsoft.com/office/drawing/2016/SVG/main" xmlns="" r:embed="rId34"/>
                </a:ext>
              </a:extLst>
            </a:blip>
            <a:stretch>
              <a:fillRect/>
            </a:stretch>
          </p:blipFill>
          <p:spPr>
            <a:xfrm>
              <a:off x="8589069" y="5273323"/>
              <a:ext cx="567053" cy="540635"/>
            </a:xfrm>
            <a:prstGeom prst="rect">
              <a:avLst/>
            </a:prstGeom>
          </p:spPr>
        </p:pic>
        <p:pic>
          <p:nvPicPr>
            <p:cNvPr id="33" name="图形 32" descr="信号塔">
              <a:extLst>
                <a:ext uri="{FF2B5EF4-FFF2-40B4-BE49-F238E27FC236}">
                  <a16:creationId xmlns:a16="http://schemas.microsoft.com/office/drawing/2014/main" xmlns="" id="{45219597-D6C5-417F-BCD7-8AC791827331}"/>
                </a:ext>
              </a:extLst>
            </p:cNvPr>
            <p:cNvPicPr>
              <a:picLocks noChangeAspect="1"/>
            </p:cNvPicPr>
            <p:nvPr/>
          </p:nvPicPr>
          <p:blipFill>
            <a:blip r:embed="rId35" cstate="print">
              <a:extLst>
                <a:ext uri="{28A0092B-C50C-407E-A947-70E740481C1C}">
                  <a14:useLocalDpi xmlns:a14="http://schemas.microsoft.com/office/drawing/2010/main" val="0"/>
                </a:ext>
                <a:ext uri="{96DAC541-7B7A-43D3-8B79-37D633B846F1}">
                  <asvg:svgBlip xmlns:asvg="http://schemas.microsoft.com/office/drawing/2016/SVG/main" xmlns="" r:embed="rId36"/>
                </a:ext>
              </a:extLst>
            </a:blip>
            <a:stretch>
              <a:fillRect/>
            </a:stretch>
          </p:blipFill>
          <p:spPr>
            <a:xfrm>
              <a:off x="8567824" y="4721028"/>
              <a:ext cx="567053" cy="540635"/>
            </a:xfrm>
            <a:prstGeom prst="rect">
              <a:avLst/>
            </a:prstGeom>
          </p:spPr>
        </p:pic>
        <p:pic>
          <p:nvPicPr>
            <p:cNvPr id="34" name="图形 33" descr="机器人">
              <a:extLst>
                <a:ext uri="{FF2B5EF4-FFF2-40B4-BE49-F238E27FC236}">
                  <a16:creationId xmlns:a16="http://schemas.microsoft.com/office/drawing/2014/main" xmlns="" id="{D42909D8-8A4D-4437-829D-2331811C1CE1}"/>
                </a:ext>
              </a:extLst>
            </p:cNvPr>
            <p:cNvPicPr>
              <a:picLocks noChangeAspect="1"/>
            </p:cNvPicPr>
            <p:nvPr/>
          </p:nvPicPr>
          <p:blipFill>
            <a:blip r:embed="rId37" cstate="print">
              <a:extLst>
                <a:ext uri="{28A0092B-C50C-407E-A947-70E740481C1C}">
                  <a14:useLocalDpi xmlns:a14="http://schemas.microsoft.com/office/drawing/2010/main" val="0"/>
                </a:ext>
                <a:ext uri="{96DAC541-7B7A-43D3-8B79-37D633B846F1}">
                  <asvg:svgBlip xmlns:asvg="http://schemas.microsoft.com/office/drawing/2016/SVG/main" xmlns="" r:embed="rId38"/>
                </a:ext>
              </a:extLst>
            </a:blip>
            <a:stretch>
              <a:fillRect/>
            </a:stretch>
          </p:blipFill>
          <p:spPr>
            <a:xfrm>
              <a:off x="7818878" y="4705340"/>
              <a:ext cx="567053" cy="540635"/>
            </a:xfrm>
            <a:prstGeom prst="rect">
              <a:avLst/>
            </a:prstGeom>
          </p:spPr>
        </p:pic>
        <p:pic>
          <p:nvPicPr>
            <p:cNvPr id="35" name="图形 34" descr="喷淋器">
              <a:extLst>
                <a:ext uri="{FF2B5EF4-FFF2-40B4-BE49-F238E27FC236}">
                  <a16:creationId xmlns:a16="http://schemas.microsoft.com/office/drawing/2014/main" xmlns="" id="{95D3F82A-02F2-435D-AF3E-CBD36D222F94}"/>
                </a:ext>
              </a:extLst>
            </p:cNvPr>
            <p:cNvPicPr>
              <a:picLocks noChangeAspect="1"/>
            </p:cNvPicPr>
            <p:nvPr/>
          </p:nvPicPr>
          <p:blipFill>
            <a:blip r:embed="rId39" cstate="print">
              <a:extLst>
                <a:ext uri="{28A0092B-C50C-407E-A947-70E740481C1C}">
                  <a14:useLocalDpi xmlns:a14="http://schemas.microsoft.com/office/drawing/2010/main" val="0"/>
                </a:ext>
                <a:ext uri="{96DAC541-7B7A-43D3-8B79-37D633B846F1}">
                  <asvg:svgBlip xmlns:asvg="http://schemas.microsoft.com/office/drawing/2016/SVG/main" xmlns="" r:embed="rId40"/>
                </a:ext>
              </a:extLst>
            </a:blip>
            <a:stretch>
              <a:fillRect/>
            </a:stretch>
          </p:blipFill>
          <p:spPr>
            <a:xfrm>
              <a:off x="7182146" y="4716144"/>
              <a:ext cx="567053" cy="540635"/>
            </a:xfrm>
            <a:prstGeom prst="rect">
              <a:avLst/>
            </a:prstGeom>
          </p:spPr>
        </p:pic>
        <p:pic>
          <p:nvPicPr>
            <p:cNvPr id="36" name="图形 35" descr="家">
              <a:extLst>
                <a:ext uri="{FF2B5EF4-FFF2-40B4-BE49-F238E27FC236}">
                  <a16:creationId xmlns:a16="http://schemas.microsoft.com/office/drawing/2014/main" xmlns="" id="{96C8E840-F218-4D32-B8D8-6871D5F07F21}"/>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xmlns="" r:embed="rId42"/>
                </a:ext>
              </a:extLst>
            </a:blip>
            <a:stretch>
              <a:fillRect/>
            </a:stretch>
          </p:blipFill>
          <p:spPr>
            <a:xfrm>
              <a:off x="8539857" y="4161870"/>
              <a:ext cx="567053" cy="540635"/>
            </a:xfrm>
            <a:prstGeom prst="rect">
              <a:avLst/>
            </a:prstGeom>
          </p:spPr>
        </p:pic>
        <p:pic>
          <p:nvPicPr>
            <p:cNvPr id="37" name="图形 36" descr="注册">
              <a:extLst>
                <a:ext uri="{FF2B5EF4-FFF2-40B4-BE49-F238E27FC236}">
                  <a16:creationId xmlns:a16="http://schemas.microsoft.com/office/drawing/2014/main" xmlns="" id="{7B794081-F686-42AD-AA2C-D87A819DE225}"/>
                </a:ext>
              </a:extLst>
            </p:cNvPr>
            <p:cNvPicPr>
              <a:picLocks noChangeAspect="1"/>
            </p:cNvPicPr>
            <p:nvPr/>
          </p:nvPicPr>
          <p:blipFill>
            <a:blip r:embed="rId43" cstate="print">
              <a:extLst>
                <a:ext uri="{28A0092B-C50C-407E-A947-70E740481C1C}">
                  <a14:useLocalDpi xmlns:a14="http://schemas.microsoft.com/office/drawing/2010/main" val="0"/>
                </a:ext>
                <a:ext uri="{96DAC541-7B7A-43D3-8B79-37D633B846F1}">
                  <asvg:svgBlip xmlns:asvg="http://schemas.microsoft.com/office/drawing/2016/SVG/main" xmlns="" r:embed="rId44"/>
                </a:ext>
              </a:extLst>
            </a:blip>
            <a:stretch>
              <a:fillRect/>
            </a:stretch>
          </p:blipFill>
          <p:spPr>
            <a:xfrm>
              <a:off x="7210199" y="4218054"/>
              <a:ext cx="567053" cy="540635"/>
            </a:xfrm>
            <a:prstGeom prst="rect">
              <a:avLst/>
            </a:prstGeom>
          </p:spPr>
        </p:pic>
        <p:pic>
          <p:nvPicPr>
            <p:cNvPr id="38" name="图形 37" descr="游戏控制器">
              <a:extLst>
                <a:ext uri="{FF2B5EF4-FFF2-40B4-BE49-F238E27FC236}">
                  <a16:creationId xmlns:a16="http://schemas.microsoft.com/office/drawing/2014/main" xmlns="" id="{B9711E7B-D9D5-4C4D-B132-27A7D1E77336}"/>
                </a:ext>
              </a:extLst>
            </p:cNvPr>
            <p:cNvPicPr>
              <a:picLocks noChangeAspect="1"/>
            </p:cNvPicPr>
            <p:nvPr/>
          </p:nvPicPr>
          <p:blipFill>
            <a:blip r:embed="rId45" cstate="print">
              <a:extLst>
                <a:ext uri="{28A0092B-C50C-407E-A947-70E740481C1C}">
                  <a14:useLocalDpi xmlns:a14="http://schemas.microsoft.com/office/drawing/2010/main" val="0"/>
                </a:ext>
                <a:ext uri="{96DAC541-7B7A-43D3-8B79-37D633B846F1}">
                  <asvg:svgBlip xmlns:asvg="http://schemas.microsoft.com/office/drawing/2016/SVG/main" xmlns="" r:embed="rId46"/>
                </a:ext>
              </a:extLst>
            </a:blip>
            <a:stretch>
              <a:fillRect/>
            </a:stretch>
          </p:blipFill>
          <p:spPr>
            <a:xfrm>
              <a:off x="7865311" y="5292327"/>
              <a:ext cx="567053" cy="540635"/>
            </a:xfrm>
            <a:prstGeom prst="rect">
              <a:avLst/>
            </a:prstGeom>
          </p:spPr>
        </p:pic>
        <p:sp>
          <p:nvSpPr>
            <p:cNvPr id="39" name="箭头: 右 38">
              <a:extLst>
                <a:ext uri="{FF2B5EF4-FFF2-40B4-BE49-F238E27FC236}">
                  <a16:creationId xmlns:a16="http://schemas.microsoft.com/office/drawing/2014/main" xmlns="" id="{C586D98C-B45F-4F6F-8D56-CA100398F19D}"/>
                </a:ext>
              </a:extLst>
            </p:cNvPr>
            <p:cNvSpPr/>
            <p:nvPr/>
          </p:nvSpPr>
          <p:spPr>
            <a:xfrm rot="10800000">
              <a:off x="8780459" y="1704152"/>
              <a:ext cx="1355384" cy="1608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a:latin typeface="+mj-ea"/>
                <a:ea typeface="+mj-ea"/>
              </a:endParaRPr>
            </a:p>
          </p:txBody>
        </p:sp>
        <p:sp>
          <p:nvSpPr>
            <p:cNvPr id="40" name="文本框 39">
              <a:extLst>
                <a:ext uri="{FF2B5EF4-FFF2-40B4-BE49-F238E27FC236}">
                  <a16:creationId xmlns:a16="http://schemas.microsoft.com/office/drawing/2014/main" xmlns="" id="{DDFECF32-E461-4FFF-BFA9-EC898146E45A}"/>
                </a:ext>
              </a:extLst>
            </p:cNvPr>
            <p:cNvSpPr txBox="1"/>
            <p:nvPr/>
          </p:nvSpPr>
          <p:spPr>
            <a:xfrm>
              <a:off x="6356763" y="5923613"/>
              <a:ext cx="3469433" cy="369332"/>
            </a:xfrm>
            <a:prstGeom prst="rect">
              <a:avLst/>
            </a:prstGeom>
            <a:noFill/>
          </p:spPr>
          <p:txBody>
            <a:bodyPr wrap="square" rtlCol="0">
              <a:spAutoFit/>
            </a:bodyPr>
            <a:lstStyle/>
            <a:p>
              <a:pPr algn="ctr"/>
              <a:r>
                <a:rPr lang="en-US" altLang="zh-CN" sz="1800" b="1" dirty="0">
                  <a:latin typeface="+mj-ea"/>
                  <a:ea typeface="+mj-ea"/>
                </a:rPr>
                <a:t>Data Producer/Consumer</a:t>
              </a:r>
              <a:endParaRPr lang="zh-CN" altLang="en-US" sz="1800" b="1" dirty="0">
                <a:latin typeface="+mj-ea"/>
                <a:ea typeface="+mj-ea"/>
              </a:endParaRPr>
            </a:p>
          </p:txBody>
        </p:sp>
        <p:sp>
          <p:nvSpPr>
            <p:cNvPr id="41" name="箭头: 右 40">
              <a:extLst>
                <a:ext uri="{FF2B5EF4-FFF2-40B4-BE49-F238E27FC236}">
                  <a16:creationId xmlns:a16="http://schemas.microsoft.com/office/drawing/2014/main" xmlns="" id="{7DD3EDE9-E0E6-4277-8AE7-F479CF4CCF29}"/>
                </a:ext>
              </a:extLst>
            </p:cNvPr>
            <p:cNvSpPr/>
            <p:nvPr/>
          </p:nvSpPr>
          <p:spPr>
            <a:xfrm rot="16200000">
              <a:off x="6575681" y="2688010"/>
              <a:ext cx="1573259" cy="2439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a:latin typeface="+mj-ea"/>
                <a:ea typeface="+mj-ea"/>
              </a:endParaRPr>
            </a:p>
          </p:txBody>
        </p:sp>
        <p:sp>
          <p:nvSpPr>
            <p:cNvPr id="43" name="箭头: 上下 42">
              <a:extLst>
                <a:ext uri="{FF2B5EF4-FFF2-40B4-BE49-F238E27FC236}">
                  <a16:creationId xmlns:a16="http://schemas.microsoft.com/office/drawing/2014/main" xmlns="" id="{53062386-D508-4334-B99D-BBB16AEB74FE}"/>
                </a:ext>
              </a:extLst>
            </p:cNvPr>
            <p:cNvSpPr/>
            <p:nvPr/>
          </p:nvSpPr>
          <p:spPr>
            <a:xfrm>
              <a:off x="7831257" y="2023344"/>
              <a:ext cx="193579" cy="1573262"/>
            </a:xfrm>
            <a:prstGeom prst="up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b="1">
                <a:latin typeface="+mj-ea"/>
                <a:ea typeface="+mj-ea"/>
              </a:endParaRPr>
            </a:p>
          </p:txBody>
        </p:sp>
        <p:sp>
          <p:nvSpPr>
            <p:cNvPr id="44" name="箭头: 上下 43">
              <a:extLst>
                <a:ext uri="{FF2B5EF4-FFF2-40B4-BE49-F238E27FC236}">
                  <a16:creationId xmlns:a16="http://schemas.microsoft.com/office/drawing/2014/main" xmlns="" id="{0EE79807-94C3-4A82-9E64-C982F680AE55}"/>
                </a:ext>
              </a:extLst>
            </p:cNvPr>
            <p:cNvSpPr/>
            <p:nvPr/>
          </p:nvSpPr>
          <p:spPr>
            <a:xfrm>
              <a:off x="8150358" y="2030652"/>
              <a:ext cx="221459" cy="1573262"/>
            </a:xfrm>
            <a:prstGeom prst="up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b="1">
                <a:latin typeface="+mj-ea"/>
                <a:ea typeface="+mj-ea"/>
              </a:endParaRPr>
            </a:p>
          </p:txBody>
        </p:sp>
        <p:sp>
          <p:nvSpPr>
            <p:cNvPr id="45" name="文本框 44">
              <a:extLst>
                <a:ext uri="{FF2B5EF4-FFF2-40B4-BE49-F238E27FC236}">
                  <a16:creationId xmlns:a16="http://schemas.microsoft.com/office/drawing/2014/main" xmlns="" id="{381E138E-B937-465A-A0DD-EBC4BB20B6B2}"/>
                </a:ext>
              </a:extLst>
            </p:cNvPr>
            <p:cNvSpPr txBox="1"/>
            <p:nvPr/>
          </p:nvSpPr>
          <p:spPr>
            <a:xfrm>
              <a:off x="6693828" y="2477404"/>
              <a:ext cx="798617" cy="369332"/>
            </a:xfrm>
            <a:prstGeom prst="rect">
              <a:avLst/>
            </a:prstGeom>
            <a:noFill/>
          </p:spPr>
          <p:txBody>
            <a:bodyPr wrap="none" rtlCol="0">
              <a:spAutoFit/>
            </a:bodyPr>
            <a:lstStyle/>
            <a:p>
              <a:r>
                <a:rPr lang="en-US" altLang="zh-CN" sz="1800" b="1" dirty="0">
                  <a:solidFill>
                    <a:schemeClr val="accent1">
                      <a:lumMod val="75000"/>
                    </a:schemeClr>
                  </a:solidFill>
                  <a:latin typeface="+mj-ea"/>
                  <a:ea typeface="+mj-ea"/>
                </a:rPr>
                <a:t>Data </a:t>
              </a:r>
            </a:p>
          </p:txBody>
        </p:sp>
        <p:sp>
          <p:nvSpPr>
            <p:cNvPr id="46" name="文本框 45">
              <a:extLst>
                <a:ext uri="{FF2B5EF4-FFF2-40B4-BE49-F238E27FC236}">
                  <a16:creationId xmlns:a16="http://schemas.microsoft.com/office/drawing/2014/main" xmlns="" id="{01A67237-9597-4D41-B8D8-A3A16EF667F5}"/>
                </a:ext>
              </a:extLst>
            </p:cNvPr>
            <p:cNvSpPr txBox="1"/>
            <p:nvPr/>
          </p:nvSpPr>
          <p:spPr>
            <a:xfrm>
              <a:off x="8318290" y="2317996"/>
              <a:ext cx="1191480" cy="369332"/>
            </a:xfrm>
            <a:prstGeom prst="rect">
              <a:avLst/>
            </a:prstGeom>
            <a:noFill/>
          </p:spPr>
          <p:txBody>
            <a:bodyPr wrap="none" rtlCol="0">
              <a:spAutoFit/>
            </a:bodyPr>
            <a:lstStyle/>
            <a:p>
              <a:r>
                <a:rPr lang="en-US" altLang="zh-CN" sz="1800" b="1" dirty="0">
                  <a:solidFill>
                    <a:srgbClr val="FF0000"/>
                  </a:solidFill>
                  <a:latin typeface="+mj-ea"/>
                  <a:ea typeface="+mj-ea"/>
                </a:rPr>
                <a:t>Request</a:t>
              </a:r>
              <a:r>
                <a:rPr lang="en-US" altLang="zh-CN" sz="1800" b="1" dirty="0">
                  <a:latin typeface="+mj-ea"/>
                  <a:ea typeface="+mj-ea"/>
                </a:rPr>
                <a:t> </a:t>
              </a:r>
            </a:p>
          </p:txBody>
        </p:sp>
        <p:sp>
          <p:nvSpPr>
            <p:cNvPr id="47" name="文本框 46">
              <a:extLst>
                <a:ext uri="{FF2B5EF4-FFF2-40B4-BE49-F238E27FC236}">
                  <a16:creationId xmlns:a16="http://schemas.microsoft.com/office/drawing/2014/main" xmlns="" id="{26BC0E99-D3B4-4C8F-AB4B-780A43B7F7F1}"/>
                </a:ext>
              </a:extLst>
            </p:cNvPr>
            <p:cNvSpPr txBox="1"/>
            <p:nvPr/>
          </p:nvSpPr>
          <p:spPr>
            <a:xfrm>
              <a:off x="7395382" y="2330024"/>
              <a:ext cx="971869" cy="369332"/>
            </a:xfrm>
            <a:prstGeom prst="rect">
              <a:avLst/>
            </a:prstGeom>
            <a:noFill/>
          </p:spPr>
          <p:txBody>
            <a:bodyPr wrap="none" rtlCol="0">
              <a:spAutoFit/>
            </a:bodyPr>
            <a:lstStyle/>
            <a:p>
              <a:r>
                <a:rPr lang="en-US" altLang="zh-CN" sz="1800" b="1" dirty="0">
                  <a:solidFill>
                    <a:srgbClr val="00B050"/>
                  </a:solidFill>
                  <a:latin typeface="+mj-ea"/>
                  <a:ea typeface="+mj-ea"/>
                </a:rPr>
                <a:t>Result </a:t>
              </a:r>
            </a:p>
          </p:txBody>
        </p:sp>
        <p:sp>
          <p:nvSpPr>
            <p:cNvPr id="49" name="文本框 48">
              <a:extLst>
                <a:ext uri="{FF2B5EF4-FFF2-40B4-BE49-F238E27FC236}">
                  <a16:creationId xmlns:a16="http://schemas.microsoft.com/office/drawing/2014/main" xmlns="" id="{563585DC-B65A-4AAC-84A3-B5F6899475C2}"/>
                </a:ext>
              </a:extLst>
            </p:cNvPr>
            <p:cNvSpPr txBox="1"/>
            <p:nvPr/>
          </p:nvSpPr>
          <p:spPr>
            <a:xfrm>
              <a:off x="9677703" y="2148719"/>
              <a:ext cx="1916166" cy="369332"/>
            </a:xfrm>
            <a:prstGeom prst="rect">
              <a:avLst/>
            </a:prstGeom>
            <a:noFill/>
          </p:spPr>
          <p:txBody>
            <a:bodyPr wrap="square" rtlCol="0">
              <a:spAutoFit/>
            </a:bodyPr>
            <a:lstStyle/>
            <a:p>
              <a:r>
                <a:rPr lang="en-US" altLang="zh-CN" sz="1800" b="1" dirty="0">
                  <a:latin typeface="+mj-ea"/>
                  <a:ea typeface="+mj-ea"/>
                </a:rPr>
                <a:t>Data Producer</a:t>
              </a:r>
              <a:endParaRPr lang="zh-CN" altLang="en-US" sz="1800" b="1" dirty="0">
                <a:latin typeface="+mj-ea"/>
                <a:ea typeface="+mj-ea"/>
              </a:endParaRPr>
            </a:p>
          </p:txBody>
        </p:sp>
        <p:pic>
          <p:nvPicPr>
            <p:cNvPr id="50" name="图形 49" descr="数据库">
              <a:extLst>
                <a:ext uri="{FF2B5EF4-FFF2-40B4-BE49-F238E27FC236}">
                  <a16:creationId xmlns:a16="http://schemas.microsoft.com/office/drawing/2014/main" xmlns="" id="{DD7EEF60-8CD1-438D-9903-239FDE9677F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296275" y="1208850"/>
              <a:ext cx="842491" cy="966547"/>
            </a:xfrm>
            <a:prstGeom prst="rect">
              <a:avLst/>
            </a:prstGeom>
          </p:spPr>
        </p:pic>
        <p:pic>
          <p:nvPicPr>
            <p:cNvPr id="51" name="图形 50" descr="同步云">
              <a:extLst>
                <a:ext uri="{FF2B5EF4-FFF2-40B4-BE49-F238E27FC236}">
                  <a16:creationId xmlns:a16="http://schemas.microsoft.com/office/drawing/2014/main" xmlns="" id="{8FED7480-22C9-4E44-B336-6FEA3CD9A61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7368895" y="1150430"/>
              <a:ext cx="842491" cy="966547"/>
            </a:xfrm>
            <a:prstGeom prst="rect">
              <a:avLst/>
            </a:prstGeom>
          </p:spPr>
        </p:pic>
      </p:grpSp>
      <p:sp>
        <p:nvSpPr>
          <p:cNvPr id="54" name="文本框 53">
            <a:extLst>
              <a:ext uri="{FF2B5EF4-FFF2-40B4-BE49-F238E27FC236}">
                <a16:creationId xmlns:a16="http://schemas.microsoft.com/office/drawing/2014/main" xmlns="" id="{7BB7CCB7-5000-40CF-A93A-1DC68A3D992F}"/>
              </a:ext>
            </a:extLst>
          </p:cNvPr>
          <p:cNvSpPr txBox="1"/>
          <p:nvPr/>
        </p:nvSpPr>
        <p:spPr>
          <a:xfrm>
            <a:off x="1826584" y="3956603"/>
            <a:ext cx="2503203" cy="461665"/>
          </a:xfrm>
          <a:prstGeom prst="rect">
            <a:avLst/>
          </a:prstGeom>
          <a:noFill/>
        </p:spPr>
        <p:txBody>
          <a:bodyPr wrap="square" rtlCol="0">
            <a:spAutoFit/>
          </a:bodyPr>
          <a:lstStyle/>
          <a:p>
            <a:r>
              <a:rPr lang="en-US" altLang="zh-CN" b="1" dirty="0">
                <a:solidFill>
                  <a:srgbClr val="FF0000"/>
                </a:solidFill>
                <a:latin typeface="+mj-ea"/>
                <a:ea typeface="+mj-ea"/>
              </a:rPr>
              <a:t>(a) </a:t>
            </a:r>
            <a:r>
              <a:rPr lang="zh-CN" altLang="en-US" b="1" dirty="0">
                <a:solidFill>
                  <a:srgbClr val="FF0000"/>
                </a:solidFill>
                <a:latin typeface="+mj-ea"/>
                <a:ea typeface="+mj-ea"/>
              </a:rPr>
              <a:t>云计算范式</a:t>
            </a:r>
          </a:p>
        </p:txBody>
      </p:sp>
      <p:sp>
        <p:nvSpPr>
          <p:cNvPr id="55" name="文本框 54">
            <a:extLst>
              <a:ext uri="{FF2B5EF4-FFF2-40B4-BE49-F238E27FC236}">
                <a16:creationId xmlns:a16="http://schemas.microsoft.com/office/drawing/2014/main" xmlns="" id="{A48D6976-16F0-4DA2-B6A4-A907455A5FAB}"/>
              </a:ext>
            </a:extLst>
          </p:cNvPr>
          <p:cNvSpPr txBox="1"/>
          <p:nvPr/>
        </p:nvSpPr>
        <p:spPr>
          <a:xfrm>
            <a:off x="7992906" y="6247907"/>
            <a:ext cx="3469432" cy="461665"/>
          </a:xfrm>
          <a:prstGeom prst="rect">
            <a:avLst/>
          </a:prstGeom>
          <a:noFill/>
        </p:spPr>
        <p:txBody>
          <a:bodyPr wrap="square" rtlCol="0">
            <a:spAutoFit/>
          </a:bodyPr>
          <a:lstStyle/>
          <a:p>
            <a:r>
              <a:rPr lang="en-US" altLang="zh-CN" b="1" dirty="0">
                <a:solidFill>
                  <a:srgbClr val="FF0000"/>
                </a:solidFill>
                <a:latin typeface="+mj-ea"/>
                <a:ea typeface="+mj-ea"/>
              </a:rPr>
              <a:t>(b) </a:t>
            </a:r>
            <a:r>
              <a:rPr lang="zh-CN" altLang="en-US" b="1" dirty="0">
                <a:solidFill>
                  <a:srgbClr val="FF0000"/>
                </a:solidFill>
                <a:latin typeface="+mj-ea"/>
                <a:ea typeface="+mj-ea"/>
              </a:rPr>
              <a:t>边缘计算范式</a:t>
            </a:r>
          </a:p>
        </p:txBody>
      </p:sp>
      <p:sp>
        <p:nvSpPr>
          <p:cNvPr id="56" name="文本框 55">
            <a:extLst>
              <a:ext uri="{FF2B5EF4-FFF2-40B4-BE49-F238E27FC236}">
                <a16:creationId xmlns:a16="http://schemas.microsoft.com/office/drawing/2014/main" xmlns="" id="{D38A28F2-61E7-448A-B6A1-D8F250337B3E}"/>
              </a:ext>
            </a:extLst>
          </p:cNvPr>
          <p:cNvSpPr txBox="1"/>
          <p:nvPr/>
        </p:nvSpPr>
        <p:spPr>
          <a:xfrm>
            <a:off x="9015629" y="1192165"/>
            <a:ext cx="798617" cy="369332"/>
          </a:xfrm>
          <a:prstGeom prst="rect">
            <a:avLst/>
          </a:prstGeom>
          <a:noFill/>
        </p:spPr>
        <p:txBody>
          <a:bodyPr wrap="none" rtlCol="0">
            <a:spAutoFit/>
          </a:bodyPr>
          <a:lstStyle/>
          <a:p>
            <a:r>
              <a:rPr lang="en-US" altLang="zh-CN" sz="1800" b="1" dirty="0">
                <a:solidFill>
                  <a:schemeClr val="accent1">
                    <a:lumMod val="75000"/>
                  </a:schemeClr>
                </a:solidFill>
                <a:latin typeface="+mj-ea"/>
                <a:ea typeface="+mj-ea"/>
              </a:rPr>
              <a:t>Data </a:t>
            </a:r>
          </a:p>
        </p:txBody>
      </p:sp>
      <p:sp>
        <p:nvSpPr>
          <p:cNvPr id="57" name="矩形: 圆角 56">
            <a:extLst>
              <a:ext uri="{FF2B5EF4-FFF2-40B4-BE49-F238E27FC236}">
                <a16:creationId xmlns:a16="http://schemas.microsoft.com/office/drawing/2014/main" xmlns="" id="{2EF90553-CE60-4F35-81BD-10FD957A9B4A}"/>
              </a:ext>
            </a:extLst>
          </p:cNvPr>
          <p:cNvSpPr/>
          <p:nvPr/>
        </p:nvSpPr>
        <p:spPr>
          <a:xfrm>
            <a:off x="6253417" y="3528880"/>
            <a:ext cx="3819497" cy="220190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85901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xmlns="" id="{B09D19D1-3DC4-45F4-A667-E45418009E21}"/>
              </a:ext>
            </a:extLst>
          </p:cNvPr>
          <p:cNvSpPr>
            <a:spLocks noGrp="1"/>
          </p:cNvSpPr>
          <p:nvPr>
            <p:ph type="title"/>
          </p:nvPr>
        </p:nvSpPr>
        <p:spPr/>
        <p:txBody>
          <a:bodyPr/>
          <a:lstStyle/>
          <a:p>
            <a:r>
              <a:rPr lang="zh-CN" altLang="en-US" dirty="0">
                <a:latin typeface="+mj-ea"/>
              </a:rPr>
              <a:t>云计算与边缘计算的对比</a:t>
            </a:r>
          </a:p>
        </p:txBody>
      </p:sp>
      <p:sp>
        <p:nvSpPr>
          <p:cNvPr id="4" name="灯片编号占位符 3">
            <a:extLst>
              <a:ext uri="{FF2B5EF4-FFF2-40B4-BE49-F238E27FC236}">
                <a16:creationId xmlns:a16="http://schemas.microsoft.com/office/drawing/2014/main" xmlns="" id="{49DF09F4-13D5-4803-92A4-BFB8F7786802}"/>
              </a:ext>
            </a:extLst>
          </p:cNvPr>
          <p:cNvSpPr>
            <a:spLocks noGrp="1"/>
          </p:cNvSpPr>
          <p:nvPr>
            <p:ph type="sldNum" sz="quarter" idx="10"/>
          </p:nvPr>
        </p:nvSpPr>
        <p:spPr/>
        <p:txBody>
          <a:bodyPr/>
          <a:lstStyle/>
          <a:p>
            <a:fld id="{0D98958C-9EE6-49E9-8BAB-60917AC77811}" type="slidenum">
              <a:rPr lang="zh-CN" altLang="en-US" smtClean="0">
                <a:latin typeface="+mj-ea"/>
                <a:ea typeface="+mj-ea"/>
              </a:rPr>
              <a:t>7</a:t>
            </a:fld>
            <a:endParaRPr lang="zh-CN" altLang="en-US">
              <a:latin typeface="+mj-ea"/>
              <a:ea typeface="+mj-ea"/>
            </a:endParaRPr>
          </a:p>
        </p:txBody>
      </p:sp>
      <p:graphicFrame>
        <p:nvGraphicFramePr>
          <p:cNvPr id="5" name="表 4">
            <a:extLst>
              <a:ext uri="{FF2B5EF4-FFF2-40B4-BE49-F238E27FC236}">
                <a16:creationId xmlns:a16="http://schemas.microsoft.com/office/drawing/2014/main" xmlns="" id="{25E38529-481A-4EDE-97E2-2D3193E4ABF2}"/>
              </a:ext>
            </a:extLst>
          </p:cNvPr>
          <p:cNvGraphicFramePr>
            <a:graphicFrameLocks noGrp="1"/>
          </p:cNvGraphicFramePr>
          <p:nvPr>
            <p:extLst>
              <p:ext uri="{D42A27DB-BD31-4B8C-83A1-F6EECF244321}">
                <p14:modId xmlns:p14="http://schemas.microsoft.com/office/powerpoint/2010/main" val="1836802280"/>
              </p:ext>
            </p:extLst>
          </p:nvPr>
        </p:nvGraphicFramePr>
        <p:xfrm>
          <a:off x="1282658" y="1914141"/>
          <a:ext cx="9275318" cy="4446830"/>
        </p:xfrm>
        <a:graphic>
          <a:graphicData uri="http://schemas.openxmlformats.org/drawingml/2006/table">
            <a:tbl>
              <a:tblPr firstRow="1" bandRow="1">
                <a:tableStyleId>{5C22544A-7EE6-4342-B048-85BDC9FD1C3A}</a:tableStyleId>
              </a:tblPr>
              <a:tblGrid>
                <a:gridCol w="2724150">
                  <a:extLst>
                    <a:ext uri="{9D8B030D-6E8A-4147-A177-3AD203B41FA5}">
                      <a16:colId xmlns:a16="http://schemas.microsoft.com/office/drawing/2014/main" xmlns="" val="118499193"/>
                    </a:ext>
                  </a:extLst>
                </a:gridCol>
                <a:gridCol w="3827018">
                  <a:extLst>
                    <a:ext uri="{9D8B030D-6E8A-4147-A177-3AD203B41FA5}">
                      <a16:colId xmlns:a16="http://schemas.microsoft.com/office/drawing/2014/main" xmlns="" val="4023710538"/>
                    </a:ext>
                  </a:extLst>
                </a:gridCol>
                <a:gridCol w="2724150">
                  <a:extLst>
                    <a:ext uri="{9D8B030D-6E8A-4147-A177-3AD203B41FA5}">
                      <a16:colId xmlns:a16="http://schemas.microsoft.com/office/drawing/2014/main" xmlns="" val="4202156524"/>
                    </a:ext>
                  </a:extLst>
                </a:gridCol>
              </a:tblGrid>
              <a:tr h="537369">
                <a:tc>
                  <a:txBody>
                    <a:bodyPr/>
                    <a:lstStyle/>
                    <a:p>
                      <a:endParaRPr lang="zh-CN" altLang="en-US" sz="2000" dirty="0">
                        <a:latin typeface="+mj-ea"/>
                        <a:ea typeface="+mj-ea"/>
                        <a:cs typeface="Times New Roman" pitchFamily="18" charset="0"/>
                      </a:endParaRPr>
                    </a:p>
                  </a:txBody>
                  <a:tcPr/>
                </a:tc>
                <a:tc>
                  <a:txBody>
                    <a:bodyPr/>
                    <a:lstStyle/>
                    <a:p>
                      <a:r>
                        <a:rPr lang="zh-CN" altLang="en-US" sz="2000" dirty="0">
                          <a:latin typeface="+mj-ea"/>
                          <a:ea typeface="+mj-ea"/>
                          <a:cs typeface="Times New Roman" pitchFamily="18" charset="0"/>
                        </a:rPr>
                        <a:t>云计算</a:t>
                      </a:r>
                    </a:p>
                  </a:txBody>
                  <a:tcPr/>
                </a:tc>
                <a:tc>
                  <a:txBody>
                    <a:bodyPr/>
                    <a:lstStyle/>
                    <a:p>
                      <a:r>
                        <a:rPr lang="zh-CN" altLang="en-US" sz="2000" dirty="0">
                          <a:latin typeface="+mj-ea"/>
                          <a:ea typeface="+mj-ea"/>
                          <a:cs typeface="Times New Roman" pitchFamily="18" charset="0"/>
                        </a:rPr>
                        <a:t>边缘计算</a:t>
                      </a:r>
                    </a:p>
                  </a:txBody>
                  <a:tcPr/>
                </a:tc>
                <a:extLst>
                  <a:ext uri="{0D108BD9-81ED-4DB2-BD59-A6C34878D82A}">
                    <a16:rowId xmlns:a16="http://schemas.microsoft.com/office/drawing/2014/main" xmlns="" val="304956084"/>
                  </a:ext>
                </a:extLst>
              </a:tr>
              <a:tr h="537369">
                <a:tc>
                  <a:txBody>
                    <a:bodyPr/>
                    <a:lstStyle/>
                    <a:p>
                      <a:r>
                        <a:rPr lang="zh-CN" altLang="en-US" sz="2000" dirty="0">
                          <a:latin typeface="+mj-ea"/>
                          <a:ea typeface="+mj-ea"/>
                          <a:cs typeface="Times New Roman" pitchFamily="18" charset="0"/>
                        </a:rPr>
                        <a:t>架构</a:t>
                      </a:r>
                    </a:p>
                  </a:txBody>
                  <a:tcPr/>
                </a:tc>
                <a:tc>
                  <a:txBody>
                    <a:bodyPr/>
                    <a:lstStyle/>
                    <a:p>
                      <a:r>
                        <a:rPr lang="zh-CN" altLang="en-US" sz="2000" dirty="0">
                          <a:latin typeface="+mj-ea"/>
                          <a:ea typeface="+mj-ea"/>
                          <a:cs typeface="Times New Roman" pitchFamily="18" charset="0"/>
                        </a:rPr>
                        <a:t>集中式</a:t>
                      </a:r>
                    </a:p>
                  </a:txBody>
                  <a:tcPr/>
                </a:tc>
                <a:tc>
                  <a:txBody>
                    <a:bodyPr/>
                    <a:lstStyle/>
                    <a:p>
                      <a:r>
                        <a:rPr lang="zh-CN" altLang="en-US" sz="2000" dirty="0">
                          <a:latin typeface="+mj-ea"/>
                          <a:ea typeface="+mj-ea"/>
                          <a:cs typeface="Times New Roman" pitchFamily="18" charset="0"/>
                        </a:rPr>
                        <a:t>分布式</a:t>
                      </a:r>
                    </a:p>
                  </a:txBody>
                  <a:tcPr/>
                </a:tc>
                <a:extLst>
                  <a:ext uri="{0D108BD9-81ED-4DB2-BD59-A6C34878D82A}">
                    <a16:rowId xmlns:a16="http://schemas.microsoft.com/office/drawing/2014/main" xmlns="" val="1495419419"/>
                  </a:ext>
                </a:extLst>
              </a:tr>
              <a:tr h="521576">
                <a:tc>
                  <a:txBody>
                    <a:bodyPr/>
                    <a:lstStyle/>
                    <a:p>
                      <a:r>
                        <a:rPr lang="zh-CN" altLang="en-US" sz="2000" dirty="0">
                          <a:latin typeface="+mj-ea"/>
                          <a:ea typeface="+mj-ea"/>
                          <a:cs typeface="Times New Roman" pitchFamily="18" charset="0"/>
                        </a:rPr>
                        <a:t>部署</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000" dirty="0">
                          <a:latin typeface="+mj-ea"/>
                          <a:ea typeface="+mj-ea"/>
                          <a:cs typeface="Times New Roman" pitchFamily="18" charset="0"/>
                        </a:rPr>
                        <a:t>Few locations over the world </a:t>
                      </a:r>
                      <a:endParaRPr lang="zh-CN" altLang="en-US" sz="2000" dirty="0">
                        <a:latin typeface="+mj-ea"/>
                        <a:ea typeface="+mj-ea"/>
                        <a:cs typeface="Times New Roman"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000" dirty="0">
                          <a:latin typeface="+mj-ea"/>
                          <a:ea typeface="+mj-ea"/>
                          <a:cs typeface="Times New Roman" pitchFamily="18" charset="0"/>
                        </a:rPr>
                        <a:t>Densely deployed</a:t>
                      </a:r>
                      <a:endParaRPr lang="zh-CN" altLang="en-US" sz="2000" dirty="0">
                        <a:latin typeface="+mj-ea"/>
                        <a:ea typeface="+mj-ea"/>
                        <a:cs typeface="Times New Roman" pitchFamily="18" charset="0"/>
                      </a:endParaRPr>
                    </a:p>
                  </a:txBody>
                  <a:tcPr/>
                </a:tc>
                <a:extLst>
                  <a:ext uri="{0D108BD9-81ED-4DB2-BD59-A6C34878D82A}">
                    <a16:rowId xmlns:a16="http://schemas.microsoft.com/office/drawing/2014/main" xmlns="" val="1679439402"/>
                  </a:ext>
                </a:extLst>
              </a:tr>
              <a:tr h="537369">
                <a:tc>
                  <a:txBody>
                    <a:bodyPr/>
                    <a:lstStyle/>
                    <a:p>
                      <a:r>
                        <a:rPr lang="zh-CN" altLang="en-US" sz="2000" dirty="0">
                          <a:latin typeface="+mj-ea"/>
                          <a:ea typeface="+mj-ea"/>
                          <a:cs typeface="Times New Roman" pitchFamily="18" charset="0"/>
                        </a:rPr>
                        <a:t>配置</a:t>
                      </a:r>
                    </a:p>
                  </a:txBody>
                  <a:tcPr/>
                </a:tc>
                <a:tc>
                  <a:txBody>
                    <a:bodyPr/>
                    <a:lstStyle/>
                    <a:p>
                      <a:r>
                        <a:rPr lang="zh-CN" altLang="en-US" sz="2000" dirty="0">
                          <a:latin typeface="+mj-ea"/>
                          <a:ea typeface="+mj-ea"/>
                          <a:cs typeface="Times New Roman" pitchFamily="18" charset="0"/>
                        </a:rPr>
                        <a:t>复杂</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2000" dirty="0">
                          <a:latin typeface="+mj-ea"/>
                          <a:ea typeface="+mj-ea"/>
                          <a:cs typeface="Times New Roman" pitchFamily="18" charset="0"/>
                        </a:rPr>
                        <a:t>简单</a:t>
                      </a:r>
                    </a:p>
                  </a:txBody>
                  <a:tcPr/>
                </a:tc>
                <a:extLst>
                  <a:ext uri="{0D108BD9-81ED-4DB2-BD59-A6C34878D82A}">
                    <a16:rowId xmlns:a16="http://schemas.microsoft.com/office/drawing/2014/main" xmlns="" val="3447189881"/>
                  </a:ext>
                </a:extLst>
              </a:tr>
              <a:tr h="537369">
                <a:tc>
                  <a:txBody>
                    <a:bodyPr/>
                    <a:lstStyle/>
                    <a:p>
                      <a:r>
                        <a:rPr lang="zh-CN" altLang="en-US" sz="2000" dirty="0">
                          <a:latin typeface="+mj-ea"/>
                          <a:ea typeface="+mj-ea"/>
                          <a:cs typeface="Times New Roman" pitchFamily="18" charset="0"/>
                        </a:rPr>
                        <a:t>到用户的距离</a:t>
                      </a:r>
                      <a:endParaRPr lang="en-US" altLang="zh-CN" sz="2000" dirty="0">
                        <a:latin typeface="+mj-ea"/>
                        <a:ea typeface="+mj-ea"/>
                        <a:cs typeface="Times New Roman" pitchFamily="18" charset="0"/>
                      </a:endParaRPr>
                    </a:p>
                  </a:txBody>
                  <a:tcPr/>
                </a:tc>
                <a:tc>
                  <a:txBody>
                    <a:bodyPr/>
                    <a:lstStyle/>
                    <a:p>
                      <a:r>
                        <a:rPr lang="zh-CN" altLang="en-US" sz="2000" dirty="0">
                          <a:latin typeface="+mj-ea"/>
                          <a:ea typeface="+mj-ea"/>
                          <a:cs typeface="Times New Roman" pitchFamily="18" charset="0"/>
                        </a:rPr>
                        <a:t>长</a:t>
                      </a:r>
                    </a:p>
                  </a:txBody>
                  <a:tcPr/>
                </a:tc>
                <a:tc>
                  <a:txBody>
                    <a:bodyPr/>
                    <a:lstStyle/>
                    <a:p>
                      <a:r>
                        <a:rPr lang="zh-CN" altLang="en-US" sz="2000" dirty="0">
                          <a:latin typeface="+mj-ea"/>
                          <a:ea typeface="+mj-ea"/>
                          <a:cs typeface="Times New Roman" pitchFamily="18" charset="0"/>
                        </a:rPr>
                        <a:t>短</a:t>
                      </a:r>
                    </a:p>
                  </a:txBody>
                  <a:tcPr/>
                </a:tc>
                <a:extLst>
                  <a:ext uri="{0D108BD9-81ED-4DB2-BD59-A6C34878D82A}">
                    <a16:rowId xmlns:a16="http://schemas.microsoft.com/office/drawing/2014/main" xmlns="" val="196155811"/>
                  </a:ext>
                </a:extLst>
              </a:tr>
              <a:tr h="537369">
                <a:tc>
                  <a:txBody>
                    <a:bodyPr/>
                    <a:lstStyle/>
                    <a:p>
                      <a:r>
                        <a:rPr lang="zh-CN" altLang="en-US" sz="2000" dirty="0">
                          <a:latin typeface="+mj-ea"/>
                          <a:ea typeface="+mj-ea"/>
                          <a:cs typeface="Times New Roman" pitchFamily="18" charset="0"/>
                        </a:rPr>
                        <a:t>延时</a:t>
                      </a:r>
                    </a:p>
                  </a:txBody>
                  <a:tcPr/>
                </a:tc>
                <a:tc>
                  <a:txBody>
                    <a:bodyPr/>
                    <a:lstStyle/>
                    <a:p>
                      <a:r>
                        <a:rPr lang="zh-CN" altLang="en-US" sz="2000" dirty="0">
                          <a:latin typeface="+mj-ea"/>
                          <a:ea typeface="+mj-ea"/>
                          <a:cs typeface="Times New Roman" pitchFamily="18" charset="0"/>
                        </a:rPr>
                        <a:t>长</a:t>
                      </a:r>
                    </a:p>
                  </a:txBody>
                  <a:tcPr/>
                </a:tc>
                <a:tc>
                  <a:txBody>
                    <a:bodyPr/>
                    <a:lstStyle/>
                    <a:p>
                      <a:r>
                        <a:rPr lang="zh-CN" altLang="en-US" sz="2000" dirty="0">
                          <a:latin typeface="+mj-ea"/>
                          <a:ea typeface="+mj-ea"/>
                          <a:cs typeface="Times New Roman" pitchFamily="18" charset="0"/>
                        </a:rPr>
                        <a:t>短</a:t>
                      </a:r>
                    </a:p>
                  </a:txBody>
                  <a:tcPr/>
                </a:tc>
                <a:extLst>
                  <a:ext uri="{0D108BD9-81ED-4DB2-BD59-A6C34878D82A}">
                    <a16:rowId xmlns:a16="http://schemas.microsoft.com/office/drawing/2014/main" xmlns="" val="3417056475"/>
                  </a:ext>
                </a:extLst>
              </a:tr>
              <a:tr h="537369">
                <a:tc>
                  <a:txBody>
                    <a:bodyPr/>
                    <a:lstStyle/>
                    <a:p>
                      <a:r>
                        <a:rPr lang="zh-CN" altLang="en-US" sz="2000" dirty="0">
                          <a:latin typeface="+mj-ea"/>
                          <a:ea typeface="+mj-ea"/>
                          <a:cs typeface="Times New Roman" pitchFamily="18" charset="0"/>
                        </a:rPr>
                        <a:t>对主干网的负载</a:t>
                      </a:r>
                    </a:p>
                  </a:txBody>
                  <a:tcPr/>
                </a:tc>
                <a:tc>
                  <a:txBody>
                    <a:bodyPr/>
                    <a:lstStyle/>
                    <a:p>
                      <a:r>
                        <a:rPr lang="zh-CN" altLang="en-US" sz="2000" dirty="0">
                          <a:latin typeface="+mj-ea"/>
                          <a:ea typeface="+mj-ea"/>
                          <a:cs typeface="Times New Roman" pitchFamily="18" charset="0"/>
                        </a:rPr>
                        <a:t>大</a:t>
                      </a:r>
                    </a:p>
                  </a:txBody>
                  <a:tcPr/>
                </a:tc>
                <a:tc>
                  <a:txBody>
                    <a:bodyPr/>
                    <a:lstStyle/>
                    <a:p>
                      <a:r>
                        <a:rPr lang="zh-CN" altLang="en-US" sz="2000" dirty="0">
                          <a:latin typeface="+mj-ea"/>
                          <a:ea typeface="+mj-ea"/>
                          <a:cs typeface="Times New Roman" pitchFamily="18" charset="0"/>
                        </a:rPr>
                        <a:t>小</a:t>
                      </a:r>
                    </a:p>
                  </a:txBody>
                  <a:tcPr/>
                </a:tc>
                <a:extLst>
                  <a:ext uri="{0D108BD9-81ED-4DB2-BD59-A6C34878D82A}">
                    <a16:rowId xmlns:a16="http://schemas.microsoft.com/office/drawing/2014/main" xmlns="" val="1868998663"/>
                  </a:ext>
                </a:extLst>
              </a:tr>
              <a:tr h="537369">
                <a:tc>
                  <a:txBody>
                    <a:bodyPr/>
                    <a:lstStyle/>
                    <a:p>
                      <a:r>
                        <a:rPr lang="zh-CN" altLang="en-US" sz="2000" dirty="0">
                          <a:latin typeface="+mj-ea"/>
                          <a:ea typeface="+mj-ea"/>
                          <a:cs typeface="Times New Roman" pitchFamily="18" charset="0"/>
                        </a:rPr>
                        <a:t>支持的应用</a:t>
                      </a:r>
                    </a:p>
                  </a:txBody>
                  <a:tcPr/>
                </a:tc>
                <a:tc>
                  <a:txBody>
                    <a:bodyPr/>
                    <a:lstStyle/>
                    <a:p>
                      <a:r>
                        <a:rPr lang="en-US" altLang="zh-CN" sz="2000" dirty="0">
                          <a:latin typeface="+mj-ea"/>
                          <a:ea typeface="+mj-ea"/>
                          <a:cs typeface="Times New Roman" pitchFamily="18" charset="0"/>
                        </a:rPr>
                        <a:t>Delay-tolerant</a:t>
                      </a:r>
                      <a:endParaRPr lang="zh-CN" altLang="en-US" sz="2000" dirty="0">
                        <a:latin typeface="+mj-ea"/>
                        <a:ea typeface="+mj-ea"/>
                        <a:cs typeface="Times New Roman" pitchFamily="18" charset="0"/>
                      </a:endParaRPr>
                    </a:p>
                  </a:txBody>
                  <a:tcPr/>
                </a:tc>
                <a:tc>
                  <a:txBody>
                    <a:bodyPr/>
                    <a:lstStyle/>
                    <a:p>
                      <a:r>
                        <a:rPr lang="en-US" altLang="zh-CN" sz="2000" dirty="0">
                          <a:latin typeface="+mj-ea"/>
                          <a:ea typeface="+mj-ea"/>
                          <a:cs typeface="Times New Roman" pitchFamily="18" charset="0"/>
                        </a:rPr>
                        <a:t>Delay-sensitive</a:t>
                      </a:r>
                    </a:p>
                    <a:p>
                      <a:r>
                        <a:rPr lang="en-US" altLang="zh-CN" sz="2000" dirty="0">
                          <a:latin typeface="+mj-ea"/>
                          <a:ea typeface="+mj-ea"/>
                          <a:cs typeface="Times New Roman" pitchFamily="18" charset="0"/>
                        </a:rPr>
                        <a:t> (AR, VR Etc.)</a:t>
                      </a:r>
                      <a:endParaRPr lang="zh-CN" altLang="en-US" sz="2000" dirty="0">
                        <a:latin typeface="+mj-ea"/>
                        <a:ea typeface="+mj-ea"/>
                        <a:cs typeface="Times New Roman" pitchFamily="18" charset="0"/>
                      </a:endParaRPr>
                    </a:p>
                  </a:txBody>
                  <a:tcPr/>
                </a:tc>
                <a:extLst>
                  <a:ext uri="{0D108BD9-81ED-4DB2-BD59-A6C34878D82A}">
                    <a16:rowId xmlns:a16="http://schemas.microsoft.com/office/drawing/2014/main" xmlns="" val="1416822426"/>
                  </a:ext>
                </a:extLst>
              </a:tr>
            </a:tbl>
          </a:graphicData>
        </a:graphic>
      </p:graphicFrame>
    </p:spTree>
    <p:extLst>
      <p:ext uri="{BB962C8B-B14F-4D97-AF65-F5344CB8AC3E}">
        <p14:creationId xmlns:p14="http://schemas.microsoft.com/office/powerpoint/2010/main" val="3514256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xmlns="" id="{EBDFB875-7F7D-46B6-B241-6878BDD1647B}"/>
              </a:ext>
            </a:extLst>
          </p:cNvPr>
          <p:cNvSpPr>
            <a:spLocks noGrp="1"/>
          </p:cNvSpPr>
          <p:nvPr>
            <p:ph type="title"/>
          </p:nvPr>
        </p:nvSpPr>
        <p:spPr/>
        <p:txBody>
          <a:bodyPr/>
          <a:lstStyle/>
          <a:p>
            <a:r>
              <a:rPr lang="zh-CN" altLang="en-US" dirty="0"/>
              <a:t>边缘计算的特征</a:t>
            </a:r>
          </a:p>
        </p:txBody>
      </p:sp>
      <p:sp>
        <p:nvSpPr>
          <p:cNvPr id="4" name="灯片编号占位符 3">
            <a:extLst>
              <a:ext uri="{FF2B5EF4-FFF2-40B4-BE49-F238E27FC236}">
                <a16:creationId xmlns:a16="http://schemas.microsoft.com/office/drawing/2014/main" xmlns="" id="{AAAD666A-C1D8-4AD1-8743-815FD7AC1476}"/>
              </a:ext>
            </a:extLst>
          </p:cNvPr>
          <p:cNvSpPr>
            <a:spLocks noGrp="1"/>
          </p:cNvSpPr>
          <p:nvPr>
            <p:ph type="sldNum" sz="quarter" idx="10"/>
          </p:nvPr>
        </p:nvSpPr>
        <p:spPr/>
        <p:txBody>
          <a:bodyPr/>
          <a:lstStyle/>
          <a:p>
            <a:fld id="{0D98958C-9EE6-49E9-8BAB-60917AC77811}" type="slidenum">
              <a:rPr lang="zh-CN" altLang="en-US" smtClean="0"/>
              <a:t>8</a:t>
            </a:fld>
            <a:endParaRPr lang="zh-CN" altLang="en-US"/>
          </a:p>
        </p:txBody>
      </p:sp>
      <p:graphicFrame>
        <p:nvGraphicFramePr>
          <p:cNvPr id="5" name="图示 4">
            <a:extLst>
              <a:ext uri="{FF2B5EF4-FFF2-40B4-BE49-F238E27FC236}">
                <a16:creationId xmlns:a16="http://schemas.microsoft.com/office/drawing/2014/main" xmlns="" id="{9F716CBF-7F22-476B-97AB-B111C25BF8D5}"/>
              </a:ext>
            </a:extLst>
          </p:cNvPr>
          <p:cNvGraphicFramePr/>
          <p:nvPr>
            <p:extLst>
              <p:ext uri="{D42A27DB-BD31-4B8C-83A1-F6EECF244321}">
                <p14:modId xmlns:p14="http://schemas.microsoft.com/office/powerpoint/2010/main" val="2358260481"/>
              </p:ext>
            </p:extLst>
          </p:nvPr>
        </p:nvGraphicFramePr>
        <p:xfrm>
          <a:off x="1856317" y="1204819"/>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7775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FAD06380-17AD-4102-BE55-385D48459021}"/>
              </a:ext>
            </a:extLst>
          </p:cNvPr>
          <p:cNvSpPr>
            <a:spLocks noGrp="1"/>
          </p:cNvSpPr>
          <p:nvPr>
            <p:ph idx="1"/>
          </p:nvPr>
        </p:nvSpPr>
        <p:spPr/>
        <p:txBody>
          <a:bodyPr/>
          <a:lstStyle/>
          <a:p>
            <a:pPr>
              <a:lnSpc>
                <a:spcPct val="150000"/>
              </a:lnSpc>
            </a:pPr>
            <a:r>
              <a:rPr lang="zh-CN" altLang="en-US" dirty="0"/>
              <a:t>边缘计算具有开放性，它打破了传统网络的封闭性，将网络内的基础设施、网络数据和多样化服务转化为开放的资源，以服务的形式提供给用户和业务开发者，使业务能更理解用户所想，体验能更满足用户需求。</a:t>
            </a:r>
            <a:endParaRPr lang="en-US" altLang="zh-CN" dirty="0"/>
          </a:p>
          <a:p>
            <a:pPr>
              <a:lnSpc>
                <a:spcPct val="150000"/>
              </a:lnSpc>
            </a:pPr>
            <a:endParaRPr lang="zh-CN" altLang="en-US" dirty="0"/>
          </a:p>
        </p:txBody>
      </p:sp>
      <p:sp>
        <p:nvSpPr>
          <p:cNvPr id="3" name="标题 2">
            <a:extLst>
              <a:ext uri="{FF2B5EF4-FFF2-40B4-BE49-F238E27FC236}">
                <a16:creationId xmlns:a16="http://schemas.microsoft.com/office/drawing/2014/main" xmlns="" id="{A273AAE0-EDB0-4521-BDF3-88CF23C2F17B}"/>
              </a:ext>
            </a:extLst>
          </p:cNvPr>
          <p:cNvSpPr>
            <a:spLocks noGrp="1"/>
          </p:cNvSpPr>
          <p:nvPr>
            <p:ph type="title"/>
          </p:nvPr>
        </p:nvSpPr>
        <p:spPr/>
        <p:txBody>
          <a:bodyPr/>
          <a:lstStyle/>
          <a:p>
            <a:r>
              <a:rPr lang="zh-CN" altLang="en-US" dirty="0"/>
              <a:t>开放性</a:t>
            </a:r>
          </a:p>
        </p:txBody>
      </p:sp>
      <p:sp>
        <p:nvSpPr>
          <p:cNvPr id="4" name="灯片编号占位符 3">
            <a:extLst>
              <a:ext uri="{FF2B5EF4-FFF2-40B4-BE49-F238E27FC236}">
                <a16:creationId xmlns:a16="http://schemas.microsoft.com/office/drawing/2014/main" xmlns="" id="{9FBFBB54-8E61-4463-84AC-2AA15E703A3F}"/>
              </a:ext>
            </a:extLst>
          </p:cNvPr>
          <p:cNvSpPr>
            <a:spLocks noGrp="1"/>
          </p:cNvSpPr>
          <p:nvPr>
            <p:ph type="sldNum" sz="quarter" idx="10"/>
          </p:nvPr>
        </p:nvSpPr>
        <p:spPr/>
        <p:txBody>
          <a:bodyPr/>
          <a:lstStyle/>
          <a:p>
            <a:fld id="{0D98958C-9EE6-49E9-8BAB-60917AC77811}" type="slidenum">
              <a:rPr lang="zh-CN" altLang="en-US" smtClean="0"/>
              <a:t>9</a:t>
            </a:fld>
            <a:endParaRPr lang="zh-CN" altLang="en-US"/>
          </a:p>
        </p:txBody>
      </p:sp>
    </p:spTree>
    <p:extLst>
      <p:ext uri="{BB962C8B-B14F-4D97-AF65-F5344CB8AC3E}">
        <p14:creationId xmlns:p14="http://schemas.microsoft.com/office/powerpoint/2010/main" val="3150983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语言程序设计V4">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中山大学ppt模板</Template>
  <TotalTime>48347</TotalTime>
  <Words>1160</Words>
  <Application>Microsoft Office PowerPoint</Application>
  <PresentationFormat>ユーザー設定</PresentationFormat>
  <Paragraphs>225</Paragraphs>
  <Slides>28</Slides>
  <Notes>1</Notes>
  <HiddenSlides>0</HiddenSlides>
  <MMClips>0</MMClips>
  <ScaleCrop>false</ScaleCrop>
  <HeadingPairs>
    <vt:vector size="4" baseType="variant">
      <vt:variant>
        <vt:lpstr>テーマ</vt:lpstr>
      </vt:variant>
      <vt:variant>
        <vt:i4>1</vt:i4>
      </vt:variant>
      <vt:variant>
        <vt:lpstr>スライド タイトル</vt:lpstr>
      </vt:variant>
      <vt:variant>
        <vt:i4>28</vt:i4>
      </vt:variant>
    </vt:vector>
  </HeadingPairs>
  <TitlesOfParts>
    <vt:vector size="29" baseType="lpstr">
      <vt:lpstr>C++语言程序设计V4</vt:lpstr>
      <vt:lpstr>PowerPoint プレゼンテーション</vt:lpstr>
      <vt:lpstr>PowerPoint プレゼンテーション</vt:lpstr>
      <vt:lpstr>边缘计算的出现</vt:lpstr>
      <vt:lpstr>PowerPoint プレゼンテーション</vt:lpstr>
      <vt:lpstr>PowerPoint プレゼンテーション</vt:lpstr>
      <vt:lpstr>PowerPoint プレゼンテーション</vt:lpstr>
      <vt:lpstr>云计算与边缘计算的对比</vt:lpstr>
      <vt:lpstr>边缘计算的特征</vt:lpstr>
      <vt:lpstr>开放性</vt:lpstr>
      <vt:lpstr>弹性</vt:lpstr>
      <vt:lpstr>协作性</vt:lpstr>
      <vt:lpstr>业内普遍认可的边缘计算方案</vt:lpstr>
      <vt:lpstr>微云（Cloudlet）</vt:lpstr>
      <vt:lpstr>微云（Cloudlet）</vt:lpstr>
      <vt:lpstr>微云的特征</vt:lpstr>
      <vt:lpstr>微云的特征</vt:lpstr>
      <vt:lpstr>微云的特征</vt:lpstr>
      <vt:lpstr>微云的关键技术问题</vt:lpstr>
      <vt:lpstr>微云的关键技术问题</vt:lpstr>
      <vt:lpstr>雾计算（Fog Computing）</vt:lpstr>
      <vt:lpstr>雾计算特性</vt:lpstr>
      <vt:lpstr>雾计算特征 </vt:lpstr>
      <vt:lpstr>雾计算特征 </vt:lpstr>
      <vt:lpstr>雾计算特征 </vt:lpstr>
      <vt:lpstr>C-RAN</vt:lpstr>
      <vt:lpstr>C-RAN</vt:lpstr>
      <vt:lpstr>C-RAN特点</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Bo GU</dc:creator>
  <cp:lastModifiedBy>Gu</cp:lastModifiedBy>
  <cp:revision>226</cp:revision>
  <cp:lastPrinted>2019-02-13T14:18:46Z</cp:lastPrinted>
  <dcterms:created xsi:type="dcterms:W3CDTF">2018-07-09T10:39:14Z</dcterms:created>
  <dcterms:modified xsi:type="dcterms:W3CDTF">2020-02-20T11:35:21Z</dcterms:modified>
</cp:coreProperties>
</file>