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50" autoAdjust="0"/>
  </p:normalViewPr>
  <p:slideViewPr>
    <p:cSldViewPr snapToGrid="0">
      <p:cViewPr varScale="1">
        <p:scale>
          <a:sx n="85" d="100"/>
          <a:sy n="85" d="100"/>
        </p:scale>
        <p:origin x="100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7.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image" Target="../media/image11.wmf"/><Relationship Id="rId1" Type="http://schemas.openxmlformats.org/officeDocument/2006/relationships/image" Target="../media/image6.wmf"/><Relationship Id="rId6" Type="http://schemas.openxmlformats.org/officeDocument/2006/relationships/image" Target="../media/image10.wmf"/><Relationship Id="rId11" Type="http://schemas.openxmlformats.org/officeDocument/2006/relationships/image" Target="../media/image18.wmf"/><Relationship Id="rId5" Type="http://schemas.openxmlformats.org/officeDocument/2006/relationships/image" Target="../media/image9.wmf"/><Relationship Id="rId10" Type="http://schemas.openxmlformats.org/officeDocument/2006/relationships/image" Target="../media/image17.wmf"/><Relationship Id="rId4" Type="http://schemas.openxmlformats.org/officeDocument/2006/relationships/image" Target="../media/image8.wmf"/><Relationship Id="rId9"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7.wmf"/><Relationship Id="rId7" Type="http://schemas.openxmlformats.org/officeDocument/2006/relationships/image" Target="../media/image14.wmf"/><Relationship Id="rId2" Type="http://schemas.openxmlformats.org/officeDocument/2006/relationships/image" Target="../media/image11.wmf"/><Relationship Id="rId1" Type="http://schemas.openxmlformats.org/officeDocument/2006/relationships/image" Target="../media/image6.wmf"/><Relationship Id="rId6" Type="http://schemas.openxmlformats.org/officeDocument/2006/relationships/image" Target="../media/image10.wmf"/><Relationship Id="rId11" Type="http://schemas.openxmlformats.org/officeDocument/2006/relationships/image" Target="../media/image19.wmf"/><Relationship Id="rId5" Type="http://schemas.openxmlformats.org/officeDocument/2006/relationships/image" Target="../media/image9.wmf"/><Relationship Id="rId10" Type="http://schemas.openxmlformats.org/officeDocument/2006/relationships/image" Target="../media/image17.wmf"/><Relationship Id="rId4" Type="http://schemas.openxmlformats.org/officeDocument/2006/relationships/image" Target="../media/image8.wmf"/><Relationship Id="rId9"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7.wmf"/><Relationship Id="rId7" Type="http://schemas.openxmlformats.org/officeDocument/2006/relationships/image" Target="../media/image14.wmf"/><Relationship Id="rId2" Type="http://schemas.openxmlformats.org/officeDocument/2006/relationships/image" Target="../media/image11.wmf"/><Relationship Id="rId1" Type="http://schemas.openxmlformats.org/officeDocument/2006/relationships/image" Target="../media/image6.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9.wmf"/><Relationship Id="rId4" Type="http://schemas.openxmlformats.org/officeDocument/2006/relationships/image" Target="../media/image8.wmf"/><Relationship Id="rId9"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7.wmf"/><Relationship Id="rId7" Type="http://schemas.openxmlformats.org/officeDocument/2006/relationships/image" Target="../media/image14.wmf"/><Relationship Id="rId2" Type="http://schemas.openxmlformats.org/officeDocument/2006/relationships/image" Target="../media/image11.wmf"/><Relationship Id="rId1" Type="http://schemas.openxmlformats.org/officeDocument/2006/relationships/image" Target="../media/image6.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7.wmf"/><Relationship Id="rId7" Type="http://schemas.openxmlformats.org/officeDocument/2006/relationships/image" Target="../media/image14.wmf"/><Relationship Id="rId2" Type="http://schemas.openxmlformats.org/officeDocument/2006/relationships/image" Target="../media/image11.wmf"/><Relationship Id="rId1" Type="http://schemas.openxmlformats.org/officeDocument/2006/relationships/image" Target="../media/image6.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5.wmf"/><Relationship Id="rId2" Type="http://schemas.openxmlformats.org/officeDocument/2006/relationships/image" Target="../media/image27.wmf"/><Relationship Id="rId1" Type="http://schemas.openxmlformats.org/officeDocument/2006/relationships/image" Target="../media/image33.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1.wmf"/><Relationship Id="rId1" Type="http://schemas.openxmlformats.org/officeDocument/2006/relationships/image" Target="../media/image6.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1.wmf"/><Relationship Id="rId1" Type="http://schemas.openxmlformats.org/officeDocument/2006/relationships/image" Target="../media/image6.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1.wmf"/><Relationship Id="rId1" Type="http://schemas.openxmlformats.org/officeDocument/2006/relationships/image" Target="../media/image6.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1.wmf"/><Relationship Id="rId1" Type="http://schemas.openxmlformats.org/officeDocument/2006/relationships/image" Target="../media/image6.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AC6EDE-E4E2-4896-9FFB-1D32D0BB3853}" type="datetimeFigureOut">
              <a:rPr lang="en-US" smtClean="0"/>
              <a:t>11/24/2019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E139B-73C7-4882-8DD5-E6117C1D02B5}" type="slidenum">
              <a:rPr lang="en-US" smtClean="0"/>
              <a:t>‹#›</a:t>
            </a:fld>
            <a:endParaRPr lang="en-US"/>
          </a:p>
        </p:txBody>
      </p:sp>
    </p:spTree>
    <p:extLst>
      <p:ext uri="{BB962C8B-B14F-4D97-AF65-F5344CB8AC3E}">
        <p14:creationId xmlns:p14="http://schemas.microsoft.com/office/powerpoint/2010/main" val="162509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含绝对约束时候 加剩余变量</a:t>
            </a:r>
            <a:r>
              <a:rPr lang="en-US" altLang="zh-CN" dirty="0"/>
              <a:t>/</a:t>
            </a:r>
            <a:r>
              <a:rPr lang="zh-CN" altLang="en-US" dirty="0"/>
              <a:t>人工变量</a:t>
            </a:r>
            <a:endParaRPr lang="en-US" dirty="0"/>
          </a:p>
        </p:txBody>
      </p:sp>
      <p:sp>
        <p:nvSpPr>
          <p:cNvPr id="4" name="灯片编号占位符 3"/>
          <p:cNvSpPr>
            <a:spLocks noGrp="1"/>
          </p:cNvSpPr>
          <p:nvPr>
            <p:ph type="sldNum" sz="quarter" idx="5"/>
          </p:nvPr>
        </p:nvSpPr>
        <p:spPr/>
        <p:txBody>
          <a:bodyPr/>
          <a:lstStyle/>
          <a:p>
            <a:fld id="{51AE139B-73C7-4882-8DD5-E6117C1D02B5}" type="slidenum">
              <a:rPr lang="en-US" smtClean="0"/>
              <a:t>3</a:t>
            </a:fld>
            <a:endParaRPr lang="en-US"/>
          </a:p>
        </p:txBody>
      </p:sp>
    </p:spTree>
    <p:extLst>
      <p:ext uri="{BB962C8B-B14F-4D97-AF65-F5344CB8AC3E}">
        <p14:creationId xmlns:p14="http://schemas.microsoft.com/office/powerpoint/2010/main" val="2782450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1AE139B-73C7-4882-8DD5-E6117C1D02B5}" type="slidenum">
              <a:rPr lang="en-US" smtClean="0"/>
              <a:t>5</a:t>
            </a:fld>
            <a:endParaRPr lang="en-US"/>
          </a:p>
        </p:txBody>
      </p:sp>
    </p:spTree>
    <p:extLst>
      <p:ext uri="{BB962C8B-B14F-4D97-AF65-F5344CB8AC3E}">
        <p14:creationId xmlns:p14="http://schemas.microsoft.com/office/powerpoint/2010/main" val="37341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1AE139B-73C7-4882-8DD5-E6117C1D02B5}" type="slidenum">
              <a:rPr lang="en-US" smtClean="0"/>
              <a:t>7</a:t>
            </a:fld>
            <a:endParaRPr lang="en-US"/>
          </a:p>
        </p:txBody>
      </p:sp>
    </p:spTree>
    <p:extLst>
      <p:ext uri="{BB962C8B-B14F-4D97-AF65-F5344CB8AC3E}">
        <p14:creationId xmlns:p14="http://schemas.microsoft.com/office/powerpoint/2010/main" val="225945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-5</a:t>
            </a:r>
            <a:r>
              <a:rPr lang="zh-CN" altLang="en-US" dirty="0"/>
              <a:t>因为上面有</a:t>
            </a:r>
            <a:r>
              <a:rPr lang="en-US" altLang="zh-CN" dirty="0"/>
              <a:t>-1 </a:t>
            </a:r>
            <a:r>
              <a:rPr lang="zh-CN" altLang="en-US" dirty="0"/>
              <a:t>不进基</a:t>
            </a:r>
            <a:endParaRPr lang="en-US" dirty="0"/>
          </a:p>
        </p:txBody>
      </p:sp>
      <p:sp>
        <p:nvSpPr>
          <p:cNvPr id="4" name="灯片编号占位符 3"/>
          <p:cNvSpPr>
            <a:spLocks noGrp="1"/>
          </p:cNvSpPr>
          <p:nvPr>
            <p:ph type="sldNum" sz="quarter" idx="5"/>
          </p:nvPr>
        </p:nvSpPr>
        <p:spPr/>
        <p:txBody>
          <a:bodyPr/>
          <a:lstStyle/>
          <a:p>
            <a:fld id="{51AE139B-73C7-4882-8DD5-E6117C1D02B5}" type="slidenum">
              <a:rPr lang="en-US" smtClean="0"/>
              <a:t>8</a:t>
            </a:fld>
            <a:endParaRPr lang="en-US"/>
          </a:p>
        </p:txBody>
      </p:sp>
    </p:spTree>
    <p:extLst>
      <p:ext uri="{BB962C8B-B14F-4D97-AF65-F5344CB8AC3E}">
        <p14:creationId xmlns:p14="http://schemas.microsoft.com/office/powerpoint/2010/main" val="510151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1AE139B-73C7-4882-8DD5-E6117C1D02B5}" type="slidenum">
              <a:rPr lang="en-US" smtClean="0"/>
              <a:t>13</a:t>
            </a:fld>
            <a:endParaRPr lang="en-US"/>
          </a:p>
        </p:txBody>
      </p:sp>
    </p:spTree>
    <p:extLst>
      <p:ext uri="{BB962C8B-B14F-4D97-AF65-F5344CB8AC3E}">
        <p14:creationId xmlns:p14="http://schemas.microsoft.com/office/powerpoint/2010/main" val="2246705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0BACD-40FA-4AD5-8404-85A6FEFDA9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副标题 2">
            <a:extLst>
              <a:ext uri="{FF2B5EF4-FFF2-40B4-BE49-F238E27FC236}">
                <a16:creationId xmlns:a16="http://schemas.microsoft.com/office/drawing/2014/main" id="{5EDAAC7C-9D1A-4B20-8D6B-A05763A00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a:extLst>
              <a:ext uri="{FF2B5EF4-FFF2-40B4-BE49-F238E27FC236}">
                <a16:creationId xmlns:a16="http://schemas.microsoft.com/office/drawing/2014/main" id="{DB80C4BC-1617-4C80-9E51-C73410E23A7D}"/>
              </a:ext>
            </a:extLst>
          </p:cNvPr>
          <p:cNvSpPr>
            <a:spLocks noGrp="1"/>
          </p:cNvSpPr>
          <p:nvPr>
            <p:ph type="dt" sz="half" idx="10"/>
          </p:nvPr>
        </p:nvSpPr>
        <p:spPr/>
        <p:txBody>
          <a:bodyPr/>
          <a:lstStyle/>
          <a:p>
            <a:fld id="{D12D8B52-7640-42C7-A0F7-A94D327BC464}" type="datetimeFigureOut">
              <a:rPr lang="en-US" smtClean="0"/>
              <a:t>11/24/2019</a:t>
            </a:fld>
            <a:endParaRPr lang="en-US"/>
          </a:p>
        </p:txBody>
      </p:sp>
      <p:sp>
        <p:nvSpPr>
          <p:cNvPr id="5" name="页脚占位符 4">
            <a:extLst>
              <a:ext uri="{FF2B5EF4-FFF2-40B4-BE49-F238E27FC236}">
                <a16:creationId xmlns:a16="http://schemas.microsoft.com/office/drawing/2014/main" id="{C6C55F71-8D67-4CE9-9B07-58E2AFD1A650}"/>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endParaRPr lang="en-US"/>
          </a:p>
        </p:txBody>
      </p:sp>
      <p:sp>
        <p:nvSpPr>
          <p:cNvPr id="6" name="灯片编号占位符 5">
            <a:extLst>
              <a:ext uri="{FF2B5EF4-FFF2-40B4-BE49-F238E27FC236}">
                <a16:creationId xmlns:a16="http://schemas.microsoft.com/office/drawing/2014/main" id="{CD67DCC2-E57E-449C-8E66-5B3FF477E067}"/>
              </a:ext>
            </a:extLst>
          </p:cNvPr>
          <p:cNvSpPr>
            <a:spLocks noGrp="1"/>
          </p:cNvSpPr>
          <p:nvPr>
            <p:ph type="sldNum" sz="quarter" idx="12"/>
          </p:nvPr>
        </p:nvSpPr>
        <p:spPr/>
        <p:txBody>
          <a:bodyPr/>
          <a:lstStyle/>
          <a:p>
            <a:fld id="{D7F71EAD-0C61-4E66-9793-7FA1D56FD56E}" type="slidenum">
              <a:rPr lang="en-US" smtClean="0"/>
              <a:t>‹#›</a:t>
            </a:fld>
            <a:endParaRPr lang="en-US"/>
          </a:p>
        </p:txBody>
      </p:sp>
      <p:pic>
        <p:nvPicPr>
          <p:cNvPr id="7" name="图片 6">
            <a:extLst>
              <a:ext uri="{FF2B5EF4-FFF2-40B4-BE49-F238E27FC236}">
                <a16:creationId xmlns:a16="http://schemas.microsoft.com/office/drawing/2014/main" id="{E655B855-9395-4D63-8284-574D104A6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9" y="23813"/>
            <a:ext cx="5853200" cy="945517"/>
          </a:xfrm>
          <a:prstGeom prst="rect">
            <a:avLst/>
          </a:prstGeom>
        </p:spPr>
      </p:pic>
    </p:spTree>
    <p:extLst>
      <p:ext uri="{BB962C8B-B14F-4D97-AF65-F5344CB8AC3E}">
        <p14:creationId xmlns:p14="http://schemas.microsoft.com/office/powerpoint/2010/main" val="200284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EC993-2E3D-4C1E-A049-A74029F687AA}"/>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C5E888B-112D-461C-9D04-32D1E7E0A3F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C7916EF-D0A2-4430-96CD-72FA619FB520}"/>
              </a:ext>
            </a:extLst>
          </p:cNvPr>
          <p:cNvSpPr>
            <a:spLocks noGrp="1"/>
          </p:cNvSpPr>
          <p:nvPr>
            <p:ph type="dt" sz="half" idx="10"/>
          </p:nvPr>
        </p:nvSpPr>
        <p:spPr/>
        <p:txBody>
          <a:bodyPr/>
          <a:lstStyle/>
          <a:p>
            <a:fld id="{D12D8B52-7640-42C7-A0F7-A94D327BC464}" type="datetimeFigureOut">
              <a:rPr lang="en-US" smtClean="0"/>
              <a:t>11/24/2019</a:t>
            </a:fld>
            <a:endParaRPr lang="en-US"/>
          </a:p>
        </p:txBody>
      </p:sp>
      <p:sp>
        <p:nvSpPr>
          <p:cNvPr id="5" name="页脚占位符 4">
            <a:extLst>
              <a:ext uri="{FF2B5EF4-FFF2-40B4-BE49-F238E27FC236}">
                <a16:creationId xmlns:a16="http://schemas.microsoft.com/office/drawing/2014/main" id="{BFC953DF-7718-42F0-9E8F-D72BC74C96F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0AADAD6-10DF-4174-AA21-9268EC712E4C}"/>
              </a:ext>
            </a:extLst>
          </p:cNvPr>
          <p:cNvSpPr>
            <a:spLocks noGrp="1"/>
          </p:cNvSpPr>
          <p:nvPr>
            <p:ph type="sldNum" sz="quarter" idx="12"/>
          </p:nvPr>
        </p:nvSpPr>
        <p:spPr/>
        <p:txBody>
          <a:bodyPr/>
          <a:lstStyle/>
          <a:p>
            <a:fld id="{D7F71EAD-0C61-4E66-9793-7FA1D56FD56E}" type="slidenum">
              <a:rPr lang="en-US" smtClean="0"/>
              <a:t>‹#›</a:t>
            </a:fld>
            <a:endParaRPr lang="en-US"/>
          </a:p>
        </p:txBody>
      </p:sp>
    </p:spTree>
    <p:extLst>
      <p:ext uri="{BB962C8B-B14F-4D97-AF65-F5344CB8AC3E}">
        <p14:creationId xmlns:p14="http://schemas.microsoft.com/office/powerpoint/2010/main" val="68694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14CA93-A1D1-4B9E-8B20-BF94F43F0B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738F4F1-571A-4879-88AF-C534EEBA24F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DC10745-4972-4DA2-A327-DA9BA35755AB}"/>
              </a:ext>
            </a:extLst>
          </p:cNvPr>
          <p:cNvSpPr>
            <a:spLocks noGrp="1"/>
          </p:cNvSpPr>
          <p:nvPr>
            <p:ph type="dt" sz="half" idx="10"/>
          </p:nvPr>
        </p:nvSpPr>
        <p:spPr/>
        <p:txBody>
          <a:bodyPr/>
          <a:lstStyle/>
          <a:p>
            <a:fld id="{D12D8B52-7640-42C7-A0F7-A94D327BC464}" type="datetimeFigureOut">
              <a:rPr lang="en-US" smtClean="0"/>
              <a:t>11/24/2019</a:t>
            </a:fld>
            <a:endParaRPr lang="en-US"/>
          </a:p>
        </p:txBody>
      </p:sp>
      <p:sp>
        <p:nvSpPr>
          <p:cNvPr id="5" name="页脚占位符 4">
            <a:extLst>
              <a:ext uri="{FF2B5EF4-FFF2-40B4-BE49-F238E27FC236}">
                <a16:creationId xmlns:a16="http://schemas.microsoft.com/office/drawing/2014/main" id="{9CD9C5F1-7473-4FC7-9BE3-18BB684E806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90C7B43-2034-4263-AE56-B285003E8063}"/>
              </a:ext>
            </a:extLst>
          </p:cNvPr>
          <p:cNvSpPr>
            <a:spLocks noGrp="1"/>
          </p:cNvSpPr>
          <p:nvPr>
            <p:ph type="sldNum" sz="quarter" idx="12"/>
          </p:nvPr>
        </p:nvSpPr>
        <p:spPr/>
        <p:txBody>
          <a:bodyPr/>
          <a:lstStyle/>
          <a:p>
            <a:fld id="{D7F71EAD-0C61-4E66-9793-7FA1D56FD56E}" type="slidenum">
              <a:rPr lang="en-US" smtClean="0"/>
              <a:t>‹#›</a:t>
            </a:fld>
            <a:endParaRPr lang="en-US"/>
          </a:p>
        </p:txBody>
      </p:sp>
    </p:spTree>
    <p:extLst>
      <p:ext uri="{BB962C8B-B14F-4D97-AF65-F5344CB8AC3E}">
        <p14:creationId xmlns:p14="http://schemas.microsoft.com/office/powerpoint/2010/main" val="55704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29306-126F-455B-BB26-655310896358}"/>
              </a:ext>
            </a:extLst>
          </p:cNvPr>
          <p:cNvSpPr>
            <a:spLocks noGrp="1"/>
          </p:cNvSpPr>
          <p:nvPr>
            <p:ph type="title"/>
          </p:nvPr>
        </p:nvSpPr>
        <p:spPr>
          <a:xfrm>
            <a:off x="838200" y="836428"/>
            <a:ext cx="10515600" cy="854260"/>
          </a:xfrm>
        </p:spPr>
        <p:txBody>
          <a:bodyPr>
            <a:normAutofit/>
          </a:bodyPr>
          <a:lstStyle>
            <a:lvl1pPr>
              <a:defRPr sz="4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内容占位符 2">
            <a:extLst>
              <a:ext uri="{FF2B5EF4-FFF2-40B4-BE49-F238E27FC236}">
                <a16:creationId xmlns:a16="http://schemas.microsoft.com/office/drawing/2014/main" id="{FE87DF09-6191-4721-8C62-88A0A371E3BB}"/>
              </a:ext>
            </a:extLst>
          </p:cNvPr>
          <p:cNvSpPr>
            <a:spLocks noGrp="1"/>
          </p:cNvSpPr>
          <p:nvPr>
            <p:ph idx="1"/>
          </p:nvPr>
        </p:nvSpPr>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400">
                <a:latin typeface="华文新魏" panose="02010800040101010101" pitchFamily="2" charset="-122"/>
                <a:ea typeface="华文新魏" panose="02010800040101010101" pitchFamily="2" charset="-122"/>
              </a:defRPr>
            </a:lvl3pPr>
            <a:lvl4pPr>
              <a:defRPr>
                <a:latin typeface="华文新魏" panose="02010800040101010101" pitchFamily="2" charset="-122"/>
                <a:ea typeface="华文新魏" panose="02010800040101010101" pitchFamily="2" charset="-122"/>
              </a:defRPr>
            </a:lvl4pPr>
            <a:lvl5pPr>
              <a:defRPr>
                <a:latin typeface="华文新魏" panose="02010800040101010101" pitchFamily="2" charset="-122"/>
                <a:ea typeface="华文新魏" panose="020108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75C5CC9F-6D31-4CA4-8AA9-5680062C43EF}"/>
              </a:ext>
            </a:extLst>
          </p:cNvPr>
          <p:cNvSpPr>
            <a:spLocks noGrp="1"/>
          </p:cNvSpPr>
          <p:nvPr>
            <p:ph type="dt" sz="half" idx="10"/>
          </p:nvPr>
        </p:nvSpPr>
        <p:spPr/>
        <p:txBody>
          <a:bodyPr/>
          <a:lstStyle/>
          <a:p>
            <a:fld id="{D12D8B52-7640-42C7-A0F7-A94D327BC464}" type="datetimeFigureOut">
              <a:rPr lang="en-US" smtClean="0"/>
              <a:t>11/24/2019</a:t>
            </a:fld>
            <a:endParaRPr lang="en-US"/>
          </a:p>
        </p:txBody>
      </p:sp>
      <p:sp>
        <p:nvSpPr>
          <p:cNvPr id="5" name="页脚占位符 4">
            <a:extLst>
              <a:ext uri="{FF2B5EF4-FFF2-40B4-BE49-F238E27FC236}">
                <a16:creationId xmlns:a16="http://schemas.microsoft.com/office/drawing/2014/main" id="{BFD7B116-34B4-4CAA-8F93-62A2B2B8AF0B}"/>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endParaRPr lang="en-US"/>
          </a:p>
        </p:txBody>
      </p:sp>
      <p:sp>
        <p:nvSpPr>
          <p:cNvPr id="6" name="灯片编号占位符 5">
            <a:extLst>
              <a:ext uri="{FF2B5EF4-FFF2-40B4-BE49-F238E27FC236}">
                <a16:creationId xmlns:a16="http://schemas.microsoft.com/office/drawing/2014/main" id="{24E75AC7-7A8C-4C2E-8823-73E8CBF6CA0C}"/>
              </a:ext>
            </a:extLst>
          </p:cNvPr>
          <p:cNvSpPr>
            <a:spLocks noGrp="1"/>
          </p:cNvSpPr>
          <p:nvPr>
            <p:ph type="sldNum" sz="quarter" idx="12"/>
          </p:nvPr>
        </p:nvSpPr>
        <p:spPr/>
        <p:txBody>
          <a:bodyPr/>
          <a:lstStyle/>
          <a:p>
            <a:fld id="{D7F71EAD-0C61-4E66-9793-7FA1D56FD56E}" type="slidenum">
              <a:rPr lang="en-US" smtClean="0"/>
              <a:t>‹#›</a:t>
            </a:fld>
            <a:endParaRPr lang="en-US"/>
          </a:p>
        </p:txBody>
      </p:sp>
      <p:pic>
        <p:nvPicPr>
          <p:cNvPr id="10" name="图片 9">
            <a:extLst>
              <a:ext uri="{FF2B5EF4-FFF2-40B4-BE49-F238E27FC236}">
                <a16:creationId xmlns:a16="http://schemas.microsoft.com/office/drawing/2014/main" id="{434EA279-09EC-427E-8275-28BB60498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00" y="-32082"/>
            <a:ext cx="5853200" cy="945517"/>
          </a:xfrm>
          <a:prstGeom prst="rect">
            <a:avLst/>
          </a:prstGeom>
        </p:spPr>
      </p:pic>
    </p:spTree>
    <p:extLst>
      <p:ext uri="{BB962C8B-B14F-4D97-AF65-F5344CB8AC3E}">
        <p14:creationId xmlns:p14="http://schemas.microsoft.com/office/powerpoint/2010/main" val="351979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0607F-0F2D-4BC5-A862-54262D08B7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6E1D22-B37B-4A04-9A7C-BACB290D1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1DD707-8BD1-4EF5-9913-AE5F500F43E4}"/>
              </a:ext>
            </a:extLst>
          </p:cNvPr>
          <p:cNvSpPr>
            <a:spLocks noGrp="1"/>
          </p:cNvSpPr>
          <p:nvPr>
            <p:ph type="dt" sz="half" idx="10"/>
          </p:nvPr>
        </p:nvSpPr>
        <p:spPr/>
        <p:txBody>
          <a:bodyPr/>
          <a:lstStyle/>
          <a:p>
            <a:fld id="{D12D8B52-7640-42C7-A0F7-A94D327BC464}" type="datetimeFigureOut">
              <a:rPr lang="en-US" smtClean="0"/>
              <a:t>11/24/2019</a:t>
            </a:fld>
            <a:endParaRPr lang="en-US"/>
          </a:p>
        </p:txBody>
      </p:sp>
      <p:sp>
        <p:nvSpPr>
          <p:cNvPr id="5" name="页脚占位符 4">
            <a:extLst>
              <a:ext uri="{FF2B5EF4-FFF2-40B4-BE49-F238E27FC236}">
                <a16:creationId xmlns:a16="http://schemas.microsoft.com/office/drawing/2014/main" id="{91B6F00A-8917-4316-855F-999820BDB4A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004F3EA-43C9-4625-9921-B2EB271A50E6}"/>
              </a:ext>
            </a:extLst>
          </p:cNvPr>
          <p:cNvSpPr>
            <a:spLocks noGrp="1"/>
          </p:cNvSpPr>
          <p:nvPr>
            <p:ph type="sldNum" sz="quarter" idx="12"/>
          </p:nvPr>
        </p:nvSpPr>
        <p:spPr/>
        <p:txBody>
          <a:bodyPr/>
          <a:lstStyle/>
          <a:p>
            <a:fld id="{D7F71EAD-0C61-4E66-9793-7FA1D56FD56E}" type="slidenum">
              <a:rPr lang="en-US" smtClean="0"/>
              <a:t>‹#›</a:t>
            </a:fld>
            <a:endParaRPr lang="en-US"/>
          </a:p>
        </p:txBody>
      </p:sp>
    </p:spTree>
    <p:extLst>
      <p:ext uri="{BB962C8B-B14F-4D97-AF65-F5344CB8AC3E}">
        <p14:creationId xmlns:p14="http://schemas.microsoft.com/office/powerpoint/2010/main" val="322618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69C58-4BBC-4801-931B-5C0BC066C7D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C49573E-60BF-4917-B99E-91FCBE3F1A9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11C14F06-0D5F-4E1B-B948-BD2E5019A7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D86376C4-5A6D-4ED5-AF52-1AEC8B732C63}"/>
              </a:ext>
            </a:extLst>
          </p:cNvPr>
          <p:cNvSpPr>
            <a:spLocks noGrp="1"/>
          </p:cNvSpPr>
          <p:nvPr>
            <p:ph type="dt" sz="half" idx="10"/>
          </p:nvPr>
        </p:nvSpPr>
        <p:spPr/>
        <p:txBody>
          <a:bodyPr/>
          <a:lstStyle/>
          <a:p>
            <a:fld id="{D12D8B52-7640-42C7-A0F7-A94D327BC464}" type="datetimeFigureOut">
              <a:rPr lang="en-US" smtClean="0"/>
              <a:t>11/24/2019</a:t>
            </a:fld>
            <a:endParaRPr lang="en-US"/>
          </a:p>
        </p:txBody>
      </p:sp>
      <p:sp>
        <p:nvSpPr>
          <p:cNvPr id="6" name="页脚占位符 5">
            <a:extLst>
              <a:ext uri="{FF2B5EF4-FFF2-40B4-BE49-F238E27FC236}">
                <a16:creationId xmlns:a16="http://schemas.microsoft.com/office/drawing/2014/main" id="{BBE07252-D961-4DD7-95C3-87FF2452800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37CDC18-BA37-47A0-BA72-A7148DC8D4BB}"/>
              </a:ext>
            </a:extLst>
          </p:cNvPr>
          <p:cNvSpPr>
            <a:spLocks noGrp="1"/>
          </p:cNvSpPr>
          <p:nvPr>
            <p:ph type="sldNum" sz="quarter" idx="12"/>
          </p:nvPr>
        </p:nvSpPr>
        <p:spPr/>
        <p:txBody>
          <a:bodyPr/>
          <a:lstStyle/>
          <a:p>
            <a:fld id="{D7F71EAD-0C61-4E66-9793-7FA1D56FD56E}" type="slidenum">
              <a:rPr lang="en-US" smtClean="0"/>
              <a:t>‹#›</a:t>
            </a:fld>
            <a:endParaRPr lang="en-US"/>
          </a:p>
        </p:txBody>
      </p:sp>
    </p:spTree>
    <p:extLst>
      <p:ext uri="{BB962C8B-B14F-4D97-AF65-F5344CB8AC3E}">
        <p14:creationId xmlns:p14="http://schemas.microsoft.com/office/powerpoint/2010/main" val="306484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763C0-390E-497A-BF1A-716DF4C3D2FD}"/>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865E320-C918-49F1-BB32-D4DB4D981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49EDBB2-806E-4707-9F68-E6510D8930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D4CF084C-8FEF-4F08-A2CF-C31B60AD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C281BEB-6E15-478D-A1F2-FD6DE0384C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E213A41D-BE07-4FFC-A7AB-24FC467D4FAD}"/>
              </a:ext>
            </a:extLst>
          </p:cNvPr>
          <p:cNvSpPr>
            <a:spLocks noGrp="1"/>
          </p:cNvSpPr>
          <p:nvPr>
            <p:ph type="dt" sz="half" idx="10"/>
          </p:nvPr>
        </p:nvSpPr>
        <p:spPr/>
        <p:txBody>
          <a:bodyPr/>
          <a:lstStyle/>
          <a:p>
            <a:fld id="{D12D8B52-7640-42C7-A0F7-A94D327BC464}" type="datetimeFigureOut">
              <a:rPr lang="en-US" smtClean="0"/>
              <a:t>11/24/2019</a:t>
            </a:fld>
            <a:endParaRPr lang="en-US"/>
          </a:p>
        </p:txBody>
      </p:sp>
      <p:sp>
        <p:nvSpPr>
          <p:cNvPr id="8" name="页脚占位符 7">
            <a:extLst>
              <a:ext uri="{FF2B5EF4-FFF2-40B4-BE49-F238E27FC236}">
                <a16:creationId xmlns:a16="http://schemas.microsoft.com/office/drawing/2014/main" id="{D6C34861-7DB4-4E8B-A047-49E6D0F747B7}"/>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E8898C92-F0A9-4914-BA9D-F61A747110C8}"/>
              </a:ext>
            </a:extLst>
          </p:cNvPr>
          <p:cNvSpPr>
            <a:spLocks noGrp="1"/>
          </p:cNvSpPr>
          <p:nvPr>
            <p:ph type="sldNum" sz="quarter" idx="12"/>
          </p:nvPr>
        </p:nvSpPr>
        <p:spPr/>
        <p:txBody>
          <a:bodyPr/>
          <a:lstStyle/>
          <a:p>
            <a:fld id="{D7F71EAD-0C61-4E66-9793-7FA1D56FD56E}" type="slidenum">
              <a:rPr lang="en-US" smtClean="0"/>
              <a:t>‹#›</a:t>
            </a:fld>
            <a:endParaRPr lang="en-US"/>
          </a:p>
        </p:txBody>
      </p:sp>
    </p:spTree>
    <p:extLst>
      <p:ext uri="{BB962C8B-B14F-4D97-AF65-F5344CB8AC3E}">
        <p14:creationId xmlns:p14="http://schemas.microsoft.com/office/powerpoint/2010/main" val="245785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D3848-3C19-4B7B-8CD7-0316C0887D3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14ADBF8-A9C0-4F2E-BF7A-12C1C6DC9978}"/>
              </a:ext>
            </a:extLst>
          </p:cNvPr>
          <p:cNvSpPr>
            <a:spLocks noGrp="1"/>
          </p:cNvSpPr>
          <p:nvPr>
            <p:ph type="dt" sz="half" idx="10"/>
          </p:nvPr>
        </p:nvSpPr>
        <p:spPr/>
        <p:txBody>
          <a:bodyPr/>
          <a:lstStyle/>
          <a:p>
            <a:fld id="{D12D8B52-7640-42C7-A0F7-A94D327BC464}" type="datetimeFigureOut">
              <a:rPr lang="en-US" smtClean="0"/>
              <a:t>11/24/2019</a:t>
            </a:fld>
            <a:endParaRPr lang="en-US"/>
          </a:p>
        </p:txBody>
      </p:sp>
      <p:sp>
        <p:nvSpPr>
          <p:cNvPr id="4" name="页脚占位符 3">
            <a:extLst>
              <a:ext uri="{FF2B5EF4-FFF2-40B4-BE49-F238E27FC236}">
                <a16:creationId xmlns:a16="http://schemas.microsoft.com/office/drawing/2014/main" id="{AFDD5559-A1AC-40B7-AF47-184B30BF8EE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80A743EB-600C-4080-8EB2-68D0B86CE0B4}"/>
              </a:ext>
            </a:extLst>
          </p:cNvPr>
          <p:cNvSpPr>
            <a:spLocks noGrp="1"/>
          </p:cNvSpPr>
          <p:nvPr>
            <p:ph type="sldNum" sz="quarter" idx="12"/>
          </p:nvPr>
        </p:nvSpPr>
        <p:spPr/>
        <p:txBody>
          <a:bodyPr/>
          <a:lstStyle/>
          <a:p>
            <a:fld id="{D7F71EAD-0C61-4E66-9793-7FA1D56FD56E}" type="slidenum">
              <a:rPr lang="en-US" smtClean="0"/>
              <a:t>‹#›</a:t>
            </a:fld>
            <a:endParaRPr lang="en-US"/>
          </a:p>
        </p:txBody>
      </p:sp>
    </p:spTree>
    <p:extLst>
      <p:ext uri="{BB962C8B-B14F-4D97-AF65-F5344CB8AC3E}">
        <p14:creationId xmlns:p14="http://schemas.microsoft.com/office/powerpoint/2010/main" val="234879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888A5A-C638-46BE-846E-14CAAE579183}"/>
              </a:ext>
            </a:extLst>
          </p:cNvPr>
          <p:cNvSpPr>
            <a:spLocks noGrp="1"/>
          </p:cNvSpPr>
          <p:nvPr>
            <p:ph type="dt" sz="half" idx="10"/>
          </p:nvPr>
        </p:nvSpPr>
        <p:spPr/>
        <p:txBody>
          <a:bodyPr/>
          <a:lstStyle/>
          <a:p>
            <a:fld id="{D12D8B52-7640-42C7-A0F7-A94D327BC464}" type="datetimeFigureOut">
              <a:rPr lang="en-US" smtClean="0"/>
              <a:t>11/24/2019</a:t>
            </a:fld>
            <a:endParaRPr lang="en-US"/>
          </a:p>
        </p:txBody>
      </p:sp>
      <p:sp>
        <p:nvSpPr>
          <p:cNvPr id="3" name="页脚占位符 2">
            <a:extLst>
              <a:ext uri="{FF2B5EF4-FFF2-40B4-BE49-F238E27FC236}">
                <a16:creationId xmlns:a16="http://schemas.microsoft.com/office/drawing/2014/main" id="{44DA839E-85CC-40DA-A5F9-1DC7275A50A9}"/>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5BE9B15-8B97-4C44-8E83-D99FB2A8B965}"/>
              </a:ext>
            </a:extLst>
          </p:cNvPr>
          <p:cNvSpPr>
            <a:spLocks noGrp="1"/>
          </p:cNvSpPr>
          <p:nvPr>
            <p:ph type="sldNum" sz="quarter" idx="12"/>
          </p:nvPr>
        </p:nvSpPr>
        <p:spPr/>
        <p:txBody>
          <a:bodyPr/>
          <a:lstStyle/>
          <a:p>
            <a:fld id="{D7F71EAD-0C61-4E66-9793-7FA1D56FD56E}" type="slidenum">
              <a:rPr lang="en-US" smtClean="0"/>
              <a:t>‹#›</a:t>
            </a:fld>
            <a:endParaRPr lang="en-US"/>
          </a:p>
        </p:txBody>
      </p:sp>
    </p:spTree>
    <p:extLst>
      <p:ext uri="{BB962C8B-B14F-4D97-AF65-F5344CB8AC3E}">
        <p14:creationId xmlns:p14="http://schemas.microsoft.com/office/powerpoint/2010/main" val="105823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27AE8-837C-43DD-955C-791A17B597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E92447C-C72E-4A6C-B658-B236C9528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85FE0D19-F050-4A4B-BB3B-BB497FAFB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DCF5B0-383C-478C-B79D-EF9155F98903}"/>
              </a:ext>
            </a:extLst>
          </p:cNvPr>
          <p:cNvSpPr>
            <a:spLocks noGrp="1"/>
          </p:cNvSpPr>
          <p:nvPr>
            <p:ph type="dt" sz="half" idx="10"/>
          </p:nvPr>
        </p:nvSpPr>
        <p:spPr/>
        <p:txBody>
          <a:bodyPr/>
          <a:lstStyle/>
          <a:p>
            <a:fld id="{D12D8B52-7640-42C7-A0F7-A94D327BC464}" type="datetimeFigureOut">
              <a:rPr lang="en-US" smtClean="0"/>
              <a:t>11/24/2019</a:t>
            </a:fld>
            <a:endParaRPr lang="en-US"/>
          </a:p>
        </p:txBody>
      </p:sp>
      <p:sp>
        <p:nvSpPr>
          <p:cNvPr id="6" name="页脚占位符 5">
            <a:extLst>
              <a:ext uri="{FF2B5EF4-FFF2-40B4-BE49-F238E27FC236}">
                <a16:creationId xmlns:a16="http://schemas.microsoft.com/office/drawing/2014/main" id="{D7EA0B90-8769-4FF2-97B4-F5C996CFC16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A9A7B11-A6C4-4085-B74D-4A842DA20BEE}"/>
              </a:ext>
            </a:extLst>
          </p:cNvPr>
          <p:cNvSpPr>
            <a:spLocks noGrp="1"/>
          </p:cNvSpPr>
          <p:nvPr>
            <p:ph type="sldNum" sz="quarter" idx="12"/>
          </p:nvPr>
        </p:nvSpPr>
        <p:spPr/>
        <p:txBody>
          <a:bodyPr/>
          <a:lstStyle/>
          <a:p>
            <a:fld id="{D7F71EAD-0C61-4E66-9793-7FA1D56FD56E}" type="slidenum">
              <a:rPr lang="en-US" smtClean="0"/>
              <a:t>‹#›</a:t>
            </a:fld>
            <a:endParaRPr lang="en-US"/>
          </a:p>
        </p:txBody>
      </p:sp>
    </p:spTree>
    <p:extLst>
      <p:ext uri="{BB962C8B-B14F-4D97-AF65-F5344CB8AC3E}">
        <p14:creationId xmlns:p14="http://schemas.microsoft.com/office/powerpoint/2010/main" val="240842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BD54D-1AE9-41F9-94CB-0E79CD7FB1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EE4FF7A9-1C84-43F0-8240-9DAEAEF89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a:extLst>
              <a:ext uri="{FF2B5EF4-FFF2-40B4-BE49-F238E27FC236}">
                <a16:creationId xmlns:a16="http://schemas.microsoft.com/office/drawing/2014/main" id="{8DFCF0D7-1A95-420F-B195-B22C401B4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36123D-FCB7-4526-B784-78874B7F2AC2}"/>
              </a:ext>
            </a:extLst>
          </p:cNvPr>
          <p:cNvSpPr>
            <a:spLocks noGrp="1"/>
          </p:cNvSpPr>
          <p:nvPr>
            <p:ph type="dt" sz="half" idx="10"/>
          </p:nvPr>
        </p:nvSpPr>
        <p:spPr/>
        <p:txBody>
          <a:bodyPr/>
          <a:lstStyle/>
          <a:p>
            <a:fld id="{D12D8B52-7640-42C7-A0F7-A94D327BC464}" type="datetimeFigureOut">
              <a:rPr lang="en-US" smtClean="0"/>
              <a:t>11/24/2019</a:t>
            </a:fld>
            <a:endParaRPr lang="en-US"/>
          </a:p>
        </p:txBody>
      </p:sp>
      <p:sp>
        <p:nvSpPr>
          <p:cNvPr id="6" name="页脚占位符 5">
            <a:extLst>
              <a:ext uri="{FF2B5EF4-FFF2-40B4-BE49-F238E27FC236}">
                <a16:creationId xmlns:a16="http://schemas.microsoft.com/office/drawing/2014/main" id="{68EC9F85-7C33-41E6-8A39-073FE6B425D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554900D-D9C7-4DB3-A412-7531450FC7D3}"/>
              </a:ext>
            </a:extLst>
          </p:cNvPr>
          <p:cNvSpPr>
            <a:spLocks noGrp="1"/>
          </p:cNvSpPr>
          <p:nvPr>
            <p:ph type="sldNum" sz="quarter" idx="12"/>
          </p:nvPr>
        </p:nvSpPr>
        <p:spPr/>
        <p:txBody>
          <a:bodyPr/>
          <a:lstStyle/>
          <a:p>
            <a:fld id="{D7F71EAD-0C61-4E66-9793-7FA1D56FD56E}" type="slidenum">
              <a:rPr lang="en-US" smtClean="0"/>
              <a:t>‹#›</a:t>
            </a:fld>
            <a:endParaRPr lang="en-US"/>
          </a:p>
        </p:txBody>
      </p:sp>
    </p:spTree>
    <p:extLst>
      <p:ext uri="{BB962C8B-B14F-4D97-AF65-F5344CB8AC3E}">
        <p14:creationId xmlns:p14="http://schemas.microsoft.com/office/powerpoint/2010/main" val="129874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FF8D7B-5313-49F2-B292-41E0FA9D4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67411D7-5CAC-45F2-9980-79D01B087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8B493F0-FFFC-4A9A-9B37-15DB8AE69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D8B52-7640-42C7-A0F7-A94D327BC464}" type="datetimeFigureOut">
              <a:rPr lang="en-US" smtClean="0"/>
              <a:t>11/24/2019</a:t>
            </a:fld>
            <a:endParaRPr lang="en-US"/>
          </a:p>
        </p:txBody>
      </p:sp>
      <p:sp>
        <p:nvSpPr>
          <p:cNvPr id="5" name="页脚占位符 4">
            <a:extLst>
              <a:ext uri="{FF2B5EF4-FFF2-40B4-BE49-F238E27FC236}">
                <a16:creationId xmlns:a16="http://schemas.microsoft.com/office/drawing/2014/main" id="{C5EE5F3F-DBEC-4E00-921F-5A51A0CCB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B9CEA4B6-79E9-4824-83CA-1A5360572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71EAD-0C61-4E66-9793-7FA1D56FD56E}" type="slidenum">
              <a:rPr lang="en-US" smtClean="0"/>
              <a:t>‹#›</a:t>
            </a:fld>
            <a:endParaRPr lang="en-US"/>
          </a:p>
        </p:txBody>
      </p:sp>
    </p:spTree>
    <p:extLst>
      <p:ext uri="{BB962C8B-B14F-4D97-AF65-F5344CB8AC3E}">
        <p14:creationId xmlns:p14="http://schemas.microsoft.com/office/powerpoint/2010/main" val="2069204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8.wmf"/><Relationship Id="rId4" Type="http://schemas.openxmlformats.org/officeDocument/2006/relationships/image" Target="../media/image6.wmf"/><Relationship Id="rId9" Type="http://schemas.openxmlformats.org/officeDocument/2006/relationships/oleObject" Target="../embeddings/oleObject31.bin"/><Relationship Id="rId14" Type="http://schemas.openxmlformats.org/officeDocument/2006/relationships/image" Target="../media/image10.wmf"/></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1.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8.wmf"/><Relationship Id="rId4" Type="http://schemas.openxmlformats.org/officeDocument/2006/relationships/image" Target="../media/image6.wmf"/><Relationship Id="rId9" Type="http://schemas.openxmlformats.org/officeDocument/2006/relationships/oleObject" Target="../embeddings/oleObject38.bin"/><Relationship Id="rId1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9.wmf"/><Relationship Id="rId18" Type="http://schemas.openxmlformats.org/officeDocument/2006/relationships/oleObject" Target="../embeddings/oleObject50.bin"/><Relationship Id="rId26" Type="http://schemas.openxmlformats.org/officeDocument/2006/relationships/oleObject" Target="../embeddings/oleObject54.bin"/><Relationship Id="rId3" Type="http://schemas.openxmlformats.org/officeDocument/2006/relationships/notesSlide" Target="../notesSlides/notesSlide5.xml"/><Relationship Id="rId21" Type="http://schemas.openxmlformats.org/officeDocument/2006/relationships/image" Target="../media/image16.wmf"/><Relationship Id="rId7" Type="http://schemas.openxmlformats.org/officeDocument/2006/relationships/image" Target="../media/image11.wmf"/><Relationship Id="rId12" Type="http://schemas.openxmlformats.org/officeDocument/2006/relationships/oleObject" Target="../embeddings/oleObject47.bin"/><Relationship Id="rId17" Type="http://schemas.openxmlformats.org/officeDocument/2006/relationships/image" Target="../media/image14.wmf"/><Relationship Id="rId25" Type="http://schemas.openxmlformats.org/officeDocument/2006/relationships/image" Target="../media/image18.wmf"/><Relationship Id="rId2" Type="http://schemas.openxmlformats.org/officeDocument/2006/relationships/slideLayout" Target="../slideLayouts/slideLayout2.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vmlDrawing" Target="../drawings/vmlDrawing10.vml"/><Relationship Id="rId6" Type="http://schemas.openxmlformats.org/officeDocument/2006/relationships/oleObject" Target="../embeddings/oleObject44.bin"/><Relationship Id="rId11" Type="http://schemas.openxmlformats.org/officeDocument/2006/relationships/image" Target="../media/image8.wmf"/><Relationship Id="rId24" Type="http://schemas.openxmlformats.org/officeDocument/2006/relationships/oleObject" Target="../embeddings/oleObject53.bin"/><Relationship Id="rId5" Type="http://schemas.openxmlformats.org/officeDocument/2006/relationships/image" Target="../media/image6.wmf"/><Relationship Id="rId15" Type="http://schemas.openxmlformats.org/officeDocument/2006/relationships/image" Target="../media/image10.wmf"/><Relationship Id="rId23" Type="http://schemas.openxmlformats.org/officeDocument/2006/relationships/image" Target="../media/image17.wmf"/><Relationship Id="rId10" Type="http://schemas.openxmlformats.org/officeDocument/2006/relationships/oleObject" Target="../embeddings/oleObject46.bin"/><Relationship Id="rId19" Type="http://schemas.openxmlformats.org/officeDocument/2006/relationships/image" Target="../media/image15.wmf"/><Relationship Id="rId4" Type="http://schemas.openxmlformats.org/officeDocument/2006/relationships/oleObject" Target="../embeddings/oleObject43.bin"/><Relationship Id="rId9" Type="http://schemas.openxmlformats.org/officeDocument/2006/relationships/image" Target="../media/image7.wmf"/><Relationship Id="rId14" Type="http://schemas.openxmlformats.org/officeDocument/2006/relationships/oleObject" Target="../embeddings/oleObject48.bin"/><Relationship Id="rId22" Type="http://schemas.openxmlformats.org/officeDocument/2006/relationships/oleObject" Target="../embeddings/oleObject52.bin"/><Relationship Id="rId27" Type="http://schemas.openxmlformats.org/officeDocument/2006/relationships/image" Target="../media/image19.wmf"/></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0.bin"/><Relationship Id="rId18" Type="http://schemas.openxmlformats.org/officeDocument/2006/relationships/image" Target="../media/image15.wmf"/><Relationship Id="rId3" Type="http://schemas.openxmlformats.org/officeDocument/2006/relationships/oleObject" Target="../embeddings/oleObject55.bin"/><Relationship Id="rId21" Type="http://schemas.openxmlformats.org/officeDocument/2006/relationships/oleObject" Target="../embeddings/oleObject64.bin"/><Relationship Id="rId7" Type="http://schemas.openxmlformats.org/officeDocument/2006/relationships/oleObject" Target="../embeddings/oleObject57.bin"/><Relationship Id="rId12" Type="http://schemas.openxmlformats.org/officeDocument/2006/relationships/image" Target="../media/image9.wmf"/><Relationship Id="rId17" Type="http://schemas.openxmlformats.org/officeDocument/2006/relationships/oleObject" Target="../embeddings/oleObject62.bin"/><Relationship Id="rId2" Type="http://schemas.openxmlformats.org/officeDocument/2006/relationships/slideLayout" Target="../slideLayouts/slideLayout2.xml"/><Relationship Id="rId16" Type="http://schemas.openxmlformats.org/officeDocument/2006/relationships/image" Target="../media/image14.wmf"/><Relationship Id="rId20" Type="http://schemas.openxmlformats.org/officeDocument/2006/relationships/image" Target="../media/image16.wmf"/><Relationship Id="rId1" Type="http://schemas.openxmlformats.org/officeDocument/2006/relationships/vmlDrawing" Target="../drawings/vmlDrawing11.vml"/><Relationship Id="rId6" Type="http://schemas.openxmlformats.org/officeDocument/2006/relationships/image" Target="../media/image11.wmf"/><Relationship Id="rId11" Type="http://schemas.openxmlformats.org/officeDocument/2006/relationships/oleObject" Target="../embeddings/oleObject59.bin"/><Relationship Id="rId24" Type="http://schemas.openxmlformats.org/officeDocument/2006/relationships/image" Target="../media/image19.wmf"/><Relationship Id="rId5" Type="http://schemas.openxmlformats.org/officeDocument/2006/relationships/oleObject" Target="../embeddings/oleObject56.bin"/><Relationship Id="rId15" Type="http://schemas.openxmlformats.org/officeDocument/2006/relationships/oleObject" Target="../embeddings/oleObject61.bin"/><Relationship Id="rId23" Type="http://schemas.openxmlformats.org/officeDocument/2006/relationships/oleObject" Target="../embeddings/oleObject65.bin"/><Relationship Id="rId10" Type="http://schemas.openxmlformats.org/officeDocument/2006/relationships/image" Target="../media/image8.wmf"/><Relationship Id="rId19" Type="http://schemas.openxmlformats.org/officeDocument/2006/relationships/oleObject" Target="../embeddings/oleObject63.bin"/><Relationship Id="rId4" Type="http://schemas.openxmlformats.org/officeDocument/2006/relationships/image" Target="../media/image6.wmf"/><Relationship Id="rId9" Type="http://schemas.openxmlformats.org/officeDocument/2006/relationships/oleObject" Target="../embeddings/oleObject58.bin"/><Relationship Id="rId14" Type="http://schemas.openxmlformats.org/officeDocument/2006/relationships/image" Target="../media/image10.wmf"/><Relationship Id="rId22" Type="http://schemas.openxmlformats.org/officeDocument/2006/relationships/image" Target="../media/image17.wmf"/></Relationships>
</file>

<file path=ppt/slides/_rels/slide15.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71.bin"/><Relationship Id="rId18" Type="http://schemas.openxmlformats.org/officeDocument/2006/relationships/image" Target="../media/image15.wmf"/><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9.wmf"/><Relationship Id="rId17" Type="http://schemas.openxmlformats.org/officeDocument/2006/relationships/oleObject" Target="../embeddings/oleObject73.bin"/><Relationship Id="rId2" Type="http://schemas.openxmlformats.org/officeDocument/2006/relationships/slideLayout" Target="../slideLayouts/slideLayout2.xml"/><Relationship Id="rId16" Type="http://schemas.openxmlformats.org/officeDocument/2006/relationships/image" Target="../media/image14.wmf"/><Relationship Id="rId20" Type="http://schemas.openxmlformats.org/officeDocument/2006/relationships/image" Target="../media/image16.wmf"/><Relationship Id="rId1" Type="http://schemas.openxmlformats.org/officeDocument/2006/relationships/vmlDrawing" Target="../drawings/vmlDrawing12.vml"/><Relationship Id="rId6" Type="http://schemas.openxmlformats.org/officeDocument/2006/relationships/image" Target="../media/image11.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23" Type="http://schemas.openxmlformats.org/officeDocument/2006/relationships/oleObject" Target="../embeddings/oleObject76.bin"/><Relationship Id="rId10" Type="http://schemas.openxmlformats.org/officeDocument/2006/relationships/image" Target="../media/image8.wmf"/><Relationship Id="rId19" Type="http://schemas.openxmlformats.org/officeDocument/2006/relationships/oleObject" Target="../embeddings/oleObject74.bin"/><Relationship Id="rId4" Type="http://schemas.openxmlformats.org/officeDocument/2006/relationships/image" Target="../media/image6.wmf"/><Relationship Id="rId9" Type="http://schemas.openxmlformats.org/officeDocument/2006/relationships/oleObject" Target="../embeddings/oleObject69.bin"/><Relationship Id="rId14" Type="http://schemas.openxmlformats.org/officeDocument/2006/relationships/image" Target="../media/image10.wmf"/><Relationship Id="rId22" Type="http://schemas.openxmlformats.org/officeDocument/2006/relationships/image" Target="../media/image19.wmf"/></Relationships>
</file>

<file path=ppt/slides/_rels/slide16.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82.bin"/><Relationship Id="rId18" Type="http://schemas.openxmlformats.org/officeDocument/2006/relationships/image" Target="../media/image15.wmf"/><Relationship Id="rId3" Type="http://schemas.openxmlformats.org/officeDocument/2006/relationships/oleObject" Target="../embeddings/oleObject77.bin"/><Relationship Id="rId21" Type="http://schemas.openxmlformats.org/officeDocument/2006/relationships/oleObject" Target="../embeddings/oleObject86.bin"/><Relationship Id="rId7" Type="http://schemas.openxmlformats.org/officeDocument/2006/relationships/oleObject" Target="../embeddings/oleObject79.bin"/><Relationship Id="rId12" Type="http://schemas.openxmlformats.org/officeDocument/2006/relationships/image" Target="../media/image9.wmf"/><Relationship Id="rId17" Type="http://schemas.openxmlformats.org/officeDocument/2006/relationships/oleObject" Target="../embeddings/oleObject84.bin"/><Relationship Id="rId2" Type="http://schemas.openxmlformats.org/officeDocument/2006/relationships/slideLayout" Target="../slideLayouts/slideLayout2.xml"/><Relationship Id="rId16" Type="http://schemas.openxmlformats.org/officeDocument/2006/relationships/image" Target="../media/image14.wmf"/><Relationship Id="rId20" Type="http://schemas.openxmlformats.org/officeDocument/2006/relationships/image" Target="../media/image19.wmf"/><Relationship Id="rId1" Type="http://schemas.openxmlformats.org/officeDocument/2006/relationships/vmlDrawing" Target="../drawings/vmlDrawing13.vml"/><Relationship Id="rId6" Type="http://schemas.openxmlformats.org/officeDocument/2006/relationships/image" Target="../media/image11.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8.wmf"/><Relationship Id="rId19" Type="http://schemas.openxmlformats.org/officeDocument/2006/relationships/oleObject" Target="../embeddings/oleObject85.bin"/><Relationship Id="rId4" Type="http://schemas.openxmlformats.org/officeDocument/2006/relationships/image" Target="../media/image6.wmf"/><Relationship Id="rId9" Type="http://schemas.openxmlformats.org/officeDocument/2006/relationships/oleObject" Target="../embeddings/oleObject80.bin"/><Relationship Id="rId14" Type="http://schemas.openxmlformats.org/officeDocument/2006/relationships/image" Target="../media/image10.wmf"/><Relationship Id="rId22" Type="http://schemas.openxmlformats.org/officeDocument/2006/relationships/oleObject" Target="../embeddings/oleObject87.bin"/></Relationships>
</file>

<file path=ppt/slides/_rels/slide1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93.bin"/><Relationship Id="rId18" Type="http://schemas.openxmlformats.org/officeDocument/2006/relationships/image" Target="../media/image15.wmf"/><Relationship Id="rId3" Type="http://schemas.openxmlformats.org/officeDocument/2006/relationships/oleObject" Target="../embeddings/oleObject88.bin"/><Relationship Id="rId21" Type="http://schemas.openxmlformats.org/officeDocument/2006/relationships/oleObject" Target="../embeddings/oleObject97.bin"/><Relationship Id="rId7" Type="http://schemas.openxmlformats.org/officeDocument/2006/relationships/oleObject" Target="../embeddings/oleObject90.bin"/><Relationship Id="rId12" Type="http://schemas.openxmlformats.org/officeDocument/2006/relationships/image" Target="../media/image9.wmf"/><Relationship Id="rId17" Type="http://schemas.openxmlformats.org/officeDocument/2006/relationships/oleObject" Target="../embeddings/oleObject95.bin"/><Relationship Id="rId2" Type="http://schemas.openxmlformats.org/officeDocument/2006/relationships/slideLayout" Target="../slideLayouts/slideLayout2.xml"/><Relationship Id="rId16" Type="http://schemas.openxmlformats.org/officeDocument/2006/relationships/image" Target="../media/image14.wmf"/><Relationship Id="rId20" Type="http://schemas.openxmlformats.org/officeDocument/2006/relationships/image" Target="../media/image19.wmf"/><Relationship Id="rId1" Type="http://schemas.openxmlformats.org/officeDocument/2006/relationships/vmlDrawing" Target="../drawings/vmlDrawing14.vml"/><Relationship Id="rId6" Type="http://schemas.openxmlformats.org/officeDocument/2006/relationships/image" Target="../media/image11.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8.wmf"/><Relationship Id="rId19" Type="http://schemas.openxmlformats.org/officeDocument/2006/relationships/oleObject" Target="../embeddings/oleObject96.bin"/><Relationship Id="rId4" Type="http://schemas.openxmlformats.org/officeDocument/2006/relationships/image" Target="../media/image6.wmf"/><Relationship Id="rId9" Type="http://schemas.openxmlformats.org/officeDocument/2006/relationships/oleObject" Target="../embeddings/oleObject91.bin"/><Relationship Id="rId14" Type="http://schemas.openxmlformats.org/officeDocument/2006/relationships/image" Target="../media/image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2.wmf"/><Relationship Id="rId5" Type="http://schemas.openxmlformats.org/officeDocument/2006/relationships/oleObject" Target="../embeddings/oleObject99.bin"/><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5.wmf"/><Relationship Id="rId5" Type="http://schemas.openxmlformats.org/officeDocument/2006/relationships/oleObject" Target="../embeddings/oleObject102.bin"/><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8.wmf"/><Relationship Id="rId5" Type="http://schemas.openxmlformats.org/officeDocument/2006/relationships/oleObject" Target="../embeddings/oleObject104.bin"/><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1.wmf"/><Relationship Id="rId5" Type="http://schemas.openxmlformats.org/officeDocument/2006/relationships/oleObject" Target="../embeddings/oleObject107.bin"/><Relationship Id="rId4" Type="http://schemas.openxmlformats.org/officeDocument/2006/relationships/image" Target="../media/image30.wmf"/></Relationships>
</file>

<file path=ppt/slides/_rels/slide28.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30.wmf"/><Relationship Id="rId2" Type="http://schemas.openxmlformats.org/officeDocument/2006/relationships/slideLayout" Target="../slideLayouts/slideLayout2.xml"/><Relationship Id="rId16" Type="http://schemas.openxmlformats.org/officeDocument/2006/relationships/image" Target="../media/image35.wmf"/><Relationship Id="rId1" Type="http://schemas.openxmlformats.org/officeDocument/2006/relationships/vmlDrawing" Target="../drawings/vmlDrawing19.vml"/><Relationship Id="rId6" Type="http://schemas.openxmlformats.org/officeDocument/2006/relationships/image" Target="../media/image27.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oleObject" Target="../embeddings/oleObject112.bin"/><Relationship Id="rId14" Type="http://schemas.openxmlformats.org/officeDocument/2006/relationships/image" Target="../media/image3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0.wmf"/><Relationship Id="rId18" Type="http://schemas.openxmlformats.org/officeDocument/2006/relationships/oleObject" Target="../embeddings/oleObject12.bin"/><Relationship Id="rId3" Type="http://schemas.openxmlformats.org/officeDocument/2006/relationships/notesSlide" Target="../notesSlides/notesSlide3.xml"/><Relationship Id="rId7" Type="http://schemas.openxmlformats.org/officeDocument/2006/relationships/image" Target="../media/image7.wmf"/><Relationship Id="rId12" Type="http://schemas.openxmlformats.org/officeDocument/2006/relationships/oleObject" Target="../embeddings/oleObject8.bin"/><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7.bin"/><Relationship Id="rId19" Type="http://schemas.openxmlformats.org/officeDocument/2006/relationships/image" Target="../media/image12.wmf"/><Relationship Id="rId4" Type="http://schemas.openxmlformats.org/officeDocument/2006/relationships/oleObject" Target="../embeddings/oleObject4.bin"/><Relationship Id="rId9" Type="http://schemas.openxmlformats.org/officeDocument/2006/relationships/image" Target="../media/image8.wmf"/><Relationship Id="rId1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9.wmf"/><Relationship Id="rId3" Type="http://schemas.openxmlformats.org/officeDocument/2006/relationships/notesSlide" Target="../notesSlides/notesSlide4.xml"/><Relationship Id="rId7" Type="http://schemas.openxmlformats.org/officeDocument/2006/relationships/image" Target="../media/image11.wmf"/><Relationship Id="rId12" Type="http://schemas.openxmlformats.org/officeDocument/2006/relationships/oleObject" Target="../embeddings/oleObject17.bin"/><Relationship Id="rId17"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oleObject" Target="../embeddings/oleObject19.bin"/><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8.wmf"/><Relationship Id="rId5" Type="http://schemas.openxmlformats.org/officeDocument/2006/relationships/image" Target="../media/image6.wmf"/><Relationship Id="rId15" Type="http://schemas.openxmlformats.org/officeDocument/2006/relationships/image" Target="../media/image10.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7.wmf"/><Relationship Id="rId14"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8.wmf"/><Relationship Id="rId4" Type="http://schemas.openxmlformats.org/officeDocument/2006/relationships/image" Target="../media/image6.wmf"/><Relationship Id="rId9" Type="http://schemas.openxmlformats.org/officeDocument/2006/relationships/oleObject" Target="../embeddings/oleObject24.bin"/><Relationship Id="rId1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0C3C7-2EDB-438D-999A-AB82F2B1BE78}"/>
              </a:ext>
            </a:extLst>
          </p:cNvPr>
          <p:cNvSpPr>
            <a:spLocks noGrp="1"/>
          </p:cNvSpPr>
          <p:nvPr>
            <p:ph type="ctrTitle"/>
          </p:nvPr>
        </p:nvSpPr>
        <p:spPr/>
        <p:txBody>
          <a:bodyPr/>
          <a:lstStyle/>
          <a:p>
            <a:r>
              <a:rPr lang="zh-CN" altLang="en-US" dirty="0"/>
              <a:t>解线性目标规划</a:t>
            </a:r>
            <a:r>
              <a:rPr lang="en-US" altLang="zh-CN" dirty="0"/>
              <a:t>-</a:t>
            </a:r>
            <a:r>
              <a:rPr lang="zh-CN" altLang="en-US" dirty="0"/>
              <a:t>单纯形法</a:t>
            </a:r>
            <a:endParaRPr lang="en-US" dirty="0"/>
          </a:p>
        </p:txBody>
      </p:sp>
      <p:sp>
        <p:nvSpPr>
          <p:cNvPr id="3" name="副标题 2">
            <a:extLst>
              <a:ext uri="{FF2B5EF4-FFF2-40B4-BE49-F238E27FC236}">
                <a16:creationId xmlns:a16="http://schemas.microsoft.com/office/drawing/2014/main" id="{F3E07018-421D-4BC9-8930-405D938B00C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2908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AE7722BB-54AB-4CE4-9848-4AB1D2326B6C}"/>
              </a:ext>
            </a:extLst>
          </p:cNvPr>
          <p:cNvGraphicFramePr>
            <a:graphicFrameLocks noGrp="1"/>
          </p:cNvGraphicFramePr>
          <p:nvPr>
            <p:ph idx="1"/>
            <p:extLst>
              <p:ext uri="{D42A27DB-BD31-4B8C-83A1-F6EECF244321}">
                <p14:modId xmlns:p14="http://schemas.microsoft.com/office/powerpoint/2010/main" val="2140475713"/>
              </p:ext>
            </p:extLst>
          </p:nvPr>
        </p:nvGraphicFramePr>
        <p:xfrm>
          <a:off x="2172493" y="949973"/>
          <a:ext cx="7847013" cy="3560763"/>
        </p:xfrm>
        <a:graphic>
          <a:graphicData uri="http://schemas.openxmlformats.org/drawingml/2006/table">
            <a:tbl>
              <a:tblPr/>
              <a:tblGrid>
                <a:gridCol w="746125">
                  <a:extLst>
                    <a:ext uri="{9D8B030D-6E8A-4147-A177-3AD203B41FA5}">
                      <a16:colId xmlns:a16="http://schemas.microsoft.com/office/drawing/2014/main" val="734026907"/>
                    </a:ext>
                  </a:extLst>
                </a:gridCol>
                <a:gridCol w="561975">
                  <a:extLst>
                    <a:ext uri="{9D8B030D-6E8A-4147-A177-3AD203B41FA5}">
                      <a16:colId xmlns:a16="http://schemas.microsoft.com/office/drawing/2014/main" val="4148149587"/>
                    </a:ext>
                  </a:extLst>
                </a:gridCol>
                <a:gridCol w="781050">
                  <a:extLst>
                    <a:ext uri="{9D8B030D-6E8A-4147-A177-3AD203B41FA5}">
                      <a16:colId xmlns:a16="http://schemas.microsoft.com/office/drawing/2014/main" val="5335034"/>
                    </a:ext>
                  </a:extLst>
                </a:gridCol>
                <a:gridCol w="669925">
                  <a:extLst>
                    <a:ext uri="{9D8B030D-6E8A-4147-A177-3AD203B41FA5}">
                      <a16:colId xmlns:a16="http://schemas.microsoft.com/office/drawing/2014/main" val="1648956141"/>
                    </a:ext>
                  </a:extLst>
                </a:gridCol>
                <a:gridCol w="669925">
                  <a:extLst>
                    <a:ext uri="{9D8B030D-6E8A-4147-A177-3AD203B41FA5}">
                      <a16:colId xmlns:a16="http://schemas.microsoft.com/office/drawing/2014/main" val="2007370642"/>
                    </a:ext>
                  </a:extLst>
                </a:gridCol>
                <a:gridCol w="631825">
                  <a:extLst>
                    <a:ext uri="{9D8B030D-6E8A-4147-A177-3AD203B41FA5}">
                      <a16:colId xmlns:a16="http://schemas.microsoft.com/office/drawing/2014/main" val="1804249565"/>
                    </a:ext>
                  </a:extLst>
                </a:gridCol>
                <a:gridCol w="619125">
                  <a:extLst>
                    <a:ext uri="{9D8B030D-6E8A-4147-A177-3AD203B41FA5}">
                      <a16:colId xmlns:a16="http://schemas.microsoft.com/office/drawing/2014/main" val="2897227109"/>
                    </a:ext>
                  </a:extLst>
                </a:gridCol>
                <a:gridCol w="620713">
                  <a:extLst>
                    <a:ext uri="{9D8B030D-6E8A-4147-A177-3AD203B41FA5}">
                      <a16:colId xmlns:a16="http://schemas.microsoft.com/office/drawing/2014/main" val="3386734191"/>
                    </a:ext>
                  </a:extLst>
                </a:gridCol>
                <a:gridCol w="619125">
                  <a:extLst>
                    <a:ext uri="{9D8B030D-6E8A-4147-A177-3AD203B41FA5}">
                      <a16:colId xmlns:a16="http://schemas.microsoft.com/office/drawing/2014/main" val="782157980"/>
                    </a:ext>
                  </a:extLst>
                </a:gridCol>
                <a:gridCol w="688975">
                  <a:extLst>
                    <a:ext uri="{9D8B030D-6E8A-4147-A177-3AD203B41FA5}">
                      <a16:colId xmlns:a16="http://schemas.microsoft.com/office/drawing/2014/main" val="550395913"/>
                    </a:ext>
                  </a:extLst>
                </a:gridCol>
                <a:gridCol w="622300">
                  <a:extLst>
                    <a:ext uri="{9D8B030D-6E8A-4147-A177-3AD203B41FA5}">
                      <a16:colId xmlns:a16="http://schemas.microsoft.com/office/drawing/2014/main" val="711360883"/>
                    </a:ext>
                  </a:extLst>
                </a:gridCol>
                <a:gridCol w="615950">
                  <a:extLst>
                    <a:ext uri="{9D8B030D-6E8A-4147-A177-3AD203B41FA5}">
                      <a16:colId xmlns:a16="http://schemas.microsoft.com/office/drawing/2014/main" val="1993766420"/>
                    </a:ext>
                  </a:extLst>
                </a:gridCol>
              </a:tblGrid>
              <a:tr h="391936">
                <a:tc gridSpan="3">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j</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1</a:t>
                      </a:r>
                      <a:r>
                        <a:rPr kumimoji="1" lang="en-US" altLang="zh-CN" sz="16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2</a:t>
                      </a:r>
                      <a:r>
                        <a:rPr kumimoji="1" lang="en-US" altLang="zh-CN" sz="16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 </a:t>
                      </a: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6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4701414"/>
                  </a:ext>
                </a:extLst>
              </a:tr>
              <a:tr h="4252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b</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楷体_GB2312" pitchFamily="49" charset="-122"/>
                        </a:rPr>
                        <a:t> </a:t>
                      </a: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 </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0951747"/>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7530467"/>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0</a:t>
                      </a:r>
                      <a:endPar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-1/6</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1/6</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8683393"/>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 </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 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1070487"/>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9291537"/>
                  </a:ext>
                </a:extLst>
              </a:tr>
              <a:tr h="391936">
                <a:tc rowSpan="3" gridSpan="2">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σ</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j</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1337648"/>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342156"/>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1350358"/>
                  </a:ext>
                </a:extLst>
              </a:tr>
            </a:tbl>
          </a:graphicData>
        </a:graphic>
      </p:graphicFrame>
      <p:graphicFrame>
        <p:nvGraphicFramePr>
          <p:cNvPr id="5" name="Object 128">
            <a:extLst>
              <a:ext uri="{FF2B5EF4-FFF2-40B4-BE49-F238E27FC236}">
                <a16:creationId xmlns:a16="http://schemas.microsoft.com/office/drawing/2014/main" id="{BB67E9B6-C181-4633-8E6B-66702CD8E495}"/>
              </a:ext>
            </a:extLst>
          </p:cNvPr>
          <p:cNvGraphicFramePr>
            <a:graphicFrameLocks noChangeAspect="1"/>
          </p:cNvGraphicFramePr>
          <p:nvPr>
            <p:extLst>
              <p:ext uri="{D42A27DB-BD31-4B8C-83A1-F6EECF244321}">
                <p14:modId xmlns:p14="http://schemas.microsoft.com/office/powerpoint/2010/main" val="734349170"/>
              </p:ext>
            </p:extLst>
          </p:nvPr>
        </p:nvGraphicFramePr>
        <p:xfrm>
          <a:off x="6422231" y="1378598"/>
          <a:ext cx="381000" cy="409575"/>
        </p:xfrm>
        <a:graphic>
          <a:graphicData uri="http://schemas.openxmlformats.org/presentationml/2006/ole">
            <mc:AlternateContent xmlns:mc="http://schemas.openxmlformats.org/markup-compatibility/2006">
              <mc:Choice xmlns:v="urn:schemas-microsoft-com:vml" Requires="v">
                <p:oleObj spid="_x0000_s7184" r:id="rId3" imgW="203112" imgH="228501" progId="Equation.3">
                  <p:embed/>
                </p:oleObj>
              </mc:Choice>
              <mc:Fallback>
                <p:oleObj r:id="rId3" imgW="203112" imgH="228501" progId="Equation.3">
                  <p:embed/>
                  <p:pic>
                    <p:nvPicPr>
                      <p:cNvPr id="343168" name="Object 128">
                        <a:extLst>
                          <a:ext uri="{FF2B5EF4-FFF2-40B4-BE49-F238E27FC236}">
                            <a16:creationId xmlns:a16="http://schemas.microsoft.com/office/drawing/2014/main" id="{65ADF1F8-A0E9-4D53-A35B-6C662C607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231" y="1378598"/>
                        <a:ext cx="381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29">
            <a:extLst>
              <a:ext uri="{FF2B5EF4-FFF2-40B4-BE49-F238E27FC236}">
                <a16:creationId xmlns:a16="http://schemas.microsoft.com/office/drawing/2014/main" id="{8BB9EAD1-8967-499A-B02D-539BD1A7ED58}"/>
              </a:ext>
            </a:extLst>
          </p:cNvPr>
          <p:cNvGraphicFramePr>
            <a:graphicFrameLocks noChangeAspect="1"/>
          </p:cNvGraphicFramePr>
          <p:nvPr>
            <p:extLst>
              <p:ext uri="{D42A27DB-BD31-4B8C-83A1-F6EECF244321}">
                <p14:modId xmlns:p14="http://schemas.microsoft.com/office/powerpoint/2010/main" val="1071518764"/>
              </p:ext>
            </p:extLst>
          </p:nvPr>
        </p:nvGraphicFramePr>
        <p:xfrm>
          <a:off x="5736431" y="1378598"/>
          <a:ext cx="352425" cy="409575"/>
        </p:xfrm>
        <a:graphic>
          <a:graphicData uri="http://schemas.openxmlformats.org/presentationml/2006/ole">
            <mc:AlternateContent xmlns:mc="http://schemas.openxmlformats.org/markup-compatibility/2006">
              <mc:Choice xmlns:v="urn:schemas-microsoft-com:vml" Requires="v">
                <p:oleObj spid="_x0000_s7185" name="Equation" r:id="rId5" imgW="203112" imgH="228501" progId="Equation.3">
                  <p:embed/>
                </p:oleObj>
              </mc:Choice>
              <mc:Fallback>
                <p:oleObj name="Equation" r:id="rId5" imgW="203112" imgH="228501" progId="Equation.3">
                  <p:embed/>
                  <p:pic>
                    <p:nvPicPr>
                      <p:cNvPr id="343169" name="Object 129">
                        <a:extLst>
                          <a:ext uri="{FF2B5EF4-FFF2-40B4-BE49-F238E27FC236}">
                            <a16:creationId xmlns:a16="http://schemas.microsoft.com/office/drawing/2014/main" id="{9EAF1AA4-6BB4-4E3A-831A-1808551F57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6431" y="137859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30">
            <a:extLst>
              <a:ext uri="{FF2B5EF4-FFF2-40B4-BE49-F238E27FC236}">
                <a16:creationId xmlns:a16="http://schemas.microsoft.com/office/drawing/2014/main" id="{F359940C-F954-468E-AEB6-A23C9BECA7C6}"/>
              </a:ext>
            </a:extLst>
          </p:cNvPr>
          <p:cNvGraphicFramePr>
            <a:graphicFrameLocks noChangeAspect="1"/>
          </p:cNvGraphicFramePr>
          <p:nvPr>
            <p:extLst>
              <p:ext uri="{D42A27DB-BD31-4B8C-83A1-F6EECF244321}">
                <p14:modId xmlns:p14="http://schemas.microsoft.com/office/powerpoint/2010/main" val="3408315737"/>
              </p:ext>
            </p:extLst>
          </p:nvPr>
        </p:nvGraphicFramePr>
        <p:xfrm>
          <a:off x="7108031" y="1378598"/>
          <a:ext cx="352425" cy="409575"/>
        </p:xfrm>
        <a:graphic>
          <a:graphicData uri="http://schemas.openxmlformats.org/presentationml/2006/ole">
            <mc:AlternateContent xmlns:mc="http://schemas.openxmlformats.org/markup-compatibility/2006">
              <mc:Choice xmlns:v="urn:schemas-microsoft-com:vml" Requires="v">
                <p:oleObj spid="_x0000_s7186" name="Equation" r:id="rId7" imgW="203112" imgH="228501" progId="Equation.3">
                  <p:embed/>
                </p:oleObj>
              </mc:Choice>
              <mc:Fallback>
                <p:oleObj name="Equation" r:id="rId7" imgW="203112" imgH="228501" progId="Equation.3">
                  <p:embed/>
                  <p:pic>
                    <p:nvPicPr>
                      <p:cNvPr id="343170" name="Object 130">
                        <a:extLst>
                          <a:ext uri="{FF2B5EF4-FFF2-40B4-BE49-F238E27FC236}">
                            <a16:creationId xmlns:a16="http://schemas.microsoft.com/office/drawing/2014/main" id="{CA1914B8-0E1C-4554-9FDE-8C57C498C8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8031" y="137859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31">
            <a:extLst>
              <a:ext uri="{FF2B5EF4-FFF2-40B4-BE49-F238E27FC236}">
                <a16:creationId xmlns:a16="http://schemas.microsoft.com/office/drawing/2014/main" id="{7E4FB08B-9F15-4D50-B951-D7D2733C7369}"/>
              </a:ext>
            </a:extLst>
          </p:cNvPr>
          <p:cNvGraphicFramePr>
            <a:graphicFrameLocks noChangeAspect="1"/>
          </p:cNvGraphicFramePr>
          <p:nvPr>
            <p:extLst>
              <p:ext uri="{D42A27DB-BD31-4B8C-83A1-F6EECF244321}">
                <p14:modId xmlns:p14="http://schemas.microsoft.com/office/powerpoint/2010/main" val="2523928224"/>
              </p:ext>
            </p:extLst>
          </p:nvPr>
        </p:nvGraphicFramePr>
        <p:xfrm>
          <a:off x="7717631" y="1378598"/>
          <a:ext cx="352425" cy="409575"/>
        </p:xfrm>
        <a:graphic>
          <a:graphicData uri="http://schemas.openxmlformats.org/presentationml/2006/ole">
            <mc:AlternateContent xmlns:mc="http://schemas.openxmlformats.org/markup-compatibility/2006">
              <mc:Choice xmlns:v="urn:schemas-microsoft-com:vml" Requires="v">
                <p:oleObj spid="_x0000_s7187" name="Equation" r:id="rId9" imgW="203112" imgH="228501" progId="Equation.3">
                  <p:embed/>
                </p:oleObj>
              </mc:Choice>
              <mc:Fallback>
                <p:oleObj name="Equation" r:id="rId9" imgW="203112" imgH="228501" progId="Equation.3">
                  <p:embed/>
                  <p:pic>
                    <p:nvPicPr>
                      <p:cNvPr id="343171" name="Object 131">
                        <a:extLst>
                          <a:ext uri="{FF2B5EF4-FFF2-40B4-BE49-F238E27FC236}">
                            <a16:creationId xmlns:a16="http://schemas.microsoft.com/office/drawing/2014/main" id="{E6B3EC0E-2F12-47F6-8B80-7971FEF32D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7631" y="137859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32">
            <a:extLst>
              <a:ext uri="{FF2B5EF4-FFF2-40B4-BE49-F238E27FC236}">
                <a16:creationId xmlns:a16="http://schemas.microsoft.com/office/drawing/2014/main" id="{7542DA9F-C44D-4EB2-A4A1-B680AF93B93E}"/>
              </a:ext>
            </a:extLst>
          </p:cNvPr>
          <p:cNvGraphicFramePr>
            <a:graphicFrameLocks noChangeAspect="1"/>
          </p:cNvGraphicFramePr>
          <p:nvPr>
            <p:extLst>
              <p:ext uri="{D42A27DB-BD31-4B8C-83A1-F6EECF244321}">
                <p14:modId xmlns:p14="http://schemas.microsoft.com/office/powerpoint/2010/main" val="1995741917"/>
              </p:ext>
            </p:extLst>
          </p:nvPr>
        </p:nvGraphicFramePr>
        <p:xfrm>
          <a:off x="8220868" y="1367485"/>
          <a:ext cx="352425" cy="433388"/>
        </p:xfrm>
        <a:graphic>
          <a:graphicData uri="http://schemas.openxmlformats.org/presentationml/2006/ole">
            <mc:AlternateContent xmlns:mc="http://schemas.openxmlformats.org/markup-compatibility/2006">
              <mc:Choice xmlns:v="urn:schemas-microsoft-com:vml" Requires="v">
                <p:oleObj spid="_x0000_s7188" name="Equation" r:id="rId11" imgW="203112" imgH="241195" progId="Equation.3">
                  <p:embed/>
                </p:oleObj>
              </mc:Choice>
              <mc:Fallback>
                <p:oleObj name="Equation" r:id="rId11" imgW="203112" imgH="241195" progId="Equation.3">
                  <p:embed/>
                  <p:pic>
                    <p:nvPicPr>
                      <p:cNvPr id="343172" name="Object 132">
                        <a:extLst>
                          <a:ext uri="{FF2B5EF4-FFF2-40B4-BE49-F238E27FC236}">
                            <a16:creationId xmlns:a16="http://schemas.microsoft.com/office/drawing/2014/main" id="{65F6E9DF-FC0B-4F8D-BCEF-E35E0D0BDE2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0868" y="1367485"/>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33">
            <a:extLst>
              <a:ext uri="{FF2B5EF4-FFF2-40B4-BE49-F238E27FC236}">
                <a16:creationId xmlns:a16="http://schemas.microsoft.com/office/drawing/2014/main" id="{414D2F92-96A0-4F6D-A925-60B79D706B5D}"/>
              </a:ext>
            </a:extLst>
          </p:cNvPr>
          <p:cNvGraphicFramePr>
            <a:graphicFrameLocks noChangeAspect="1"/>
          </p:cNvGraphicFramePr>
          <p:nvPr>
            <p:extLst>
              <p:ext uri="{D42A27DB-BD31-4B8C-83A1-F6EECF244321}">
                <p14:modId xmlns:p14="http://schemas.microsoft.com/office/powerpoint/2010/main" val="1936173964"/>
              </p:ext>
            </p:extLst>
          </p:nvPr>
        </p:nvGraphicFramePr>
        <p:xfrm>
          <a:off x="8906668" y="1367485"/>
          <a:ext cx="352425" cy="433388"/>
        </p:xfrm>
        <a:graphic>
          <a:graphicData uri="http://schemas.openxmlformats.org/presentationml/2006/ole">
            <mc:AlternateContent xmlns:mc="http://schemas.openxmlformats.org/markup-compatibility/2006">
              <mc:Choice xmlns:v="urn:schemas-microsoft-com:vml" Requires="v">
                <p:oleObj spid="_x0000_s7189" name="Equation" r:id="rId13" imgW="203112" imgH="241195" progId="Equation.3">
                  <p:embed/>
                </p:oleObj>
              </mc:Choice>
              <mc:Fallback>
                <p:oleObj name="Equation" r:id="rId13" imgW="203112" imgH="241195" progId="Equation.3">
                  <p:embed/>
                  <p:pic>
                    <p:nvPicPr>
                      <p:cNvPr id="343173" name="Object 133">
                        <a:extLst>
                          <a:ext uri="{FF2B5EF4-FFF2-40B4-BE49-F238E27FC236}">
                            <a16:creationId xmlns:a16="http://schemas.microsoft.com/office/drawing/2014/main" id="{09897235-6210-4F8F-A6B4-25D809BE91B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06668" y="1367485"/>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4">
            <a:extLst>
              <a:ext uri="{FF2B5EF4-FFF2-40B4-BE49-F238E27FC236}">
                <a16:creationId xmlns:a16="http://schemas.microsoft.com/office/drawing/2014/main" id="{BD5776E0-0004-48BC-B80C-8559DDA34BB9}"/>
              </a:ext>
            </a:extLst>
          </p:cNvPr>
          <p:cNvGraphicFramePr>
            <a:graphicFrameLocks noChangeAspect="1"/>
          </p:cNvGraphicFramePr>
          <p:nvPr>
            <p:extLst>
              <p:ext uri="{D42A27DB-BD31-4B8C-83A1-F6EECF244321}">
                <p14:modId xmlns:p14="http://schemas.microsoft.com/office/powerpoint/2010/main" val="1109400106"/>
              </p:ext>
            </p:extLst>
          </p:nvPr>
        </p:nvGraphicFramePr>
        <p:xfrm>
          <a:off x="3036093" y="1813573"/>
          <a:ext cx="352425" cy="409575"/>
        </p:xfrm>
        <a:graphic>
          <a:graphicData uri="http://schemas.openxmlformats.org/presentationml/2006/ole">
            <mc:AlternateContent xmlns:mc="http://schemas.openxmlformats.org/markup-compatibility/2006">
              <mc:Choice xmlns:v="urn:schemas-microsoft-com:vml" Requires="v">
                <p:oleObj spid="_x0000_s7190" name="Equation" r:id="rId15" imgW="203112" imgH="228501" progId="Equation.3">
                  <p:embed/>
                </p:oleObj>
              </mc:Choice>
              <mc:Fallback>
                <p:oleObj name="Equation" r:id="rId15" imgW="203112" imgH="228501" progId="Equation.3">
                  <p:embed/>
                  <p:pic>
                    <p:nvPicPr>
                      <p:cNvPr id="343174" name="Object 134">
                        <a:extLst>
                          <a:ext uri="{FF2B5EF4-FFF2-40B4-BE49-F238E27FC236}">
                            <a16:creationId xmlns:a16="http://schemas.microsoft.com/office/drawing/2014/main" id="{14341785-8082-407B-8A47-C0BE22658F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6093" y="1813573"/>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Line 138">
            <a:extLst>
              <a:ext uri="{FF2B5EF4-FFF2-40B4-BE49-F238E27FC236}">
                <a16:creationId xmlns:a16="http://schemas.microsoft.com/office/drawing/2014/main" id="{0F2EA760-9AEF-4EE5-8ACF-D1ECD9D05CA9}"/>
              </a:ext>
            </a:extLst>
          </p:cNvPr>
          <p:cNvSpPr>
            <a:spLocks noChangeShapeType="1"/>
          </p:cNvSpPr>
          <p:nvPr/>
        </p:nvSpPr>
        <p:spPr bwMode="auto">
          <a:xfrm>
            <a:off x="9228931" y="4405960"/>
            <a:ext cx="0" cy="288925"/>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 name="Rectangle 139">
            <a:extLst>
              <a:ext uri="{FF2B5EF4-FFF2-40B4-BE49-F238E27FC236}">
                <a16:creationId xmlns:a16="http://schemas.microsoft.com/office/drawing/2014/main" id="{3FDED515-6D11-4D3B-926B-FE0BA1D4B72D}"/>
              </a:ext>
            </a:extLst>
          </p:cNvPr>
          <p:cNvSpPr>
            <a:spLocks noChangeArrowheads="1"/>
          </p:cNvSpPr>
          <p:nvPr/>
        </p:nvSpPr>
        <p:spPr bwMode="auto">
          <a:xfrm>
            <a:off x="2172493" y="4966348"/>
            <a:ext cx="3597275" cy="5302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8575" algn="ctr">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lnSpc>
                <a:spcPct val="120000"/>
              </a:lnSpc>
              <a:spcBef>
                <a:spcPct val="50000"/>
              </a:spcBef>
              <a:buSzPct val="85000"/>
            </a:pPr>
            <a:r>
              <a:rPr kumimoji="1" lang="en-US" altLang="zh-CN" sz="2400" b="0" i="1"/>
              <a:t>θ= </a:t>
            </a:r>
            <a:r>
              <a:rPr kumimoji="1" lang="en-US" altLang="zh-CN" sz="2400" b="0"/>
              <a:t>min</a:t>
            </a:r>
            <a:r>
              <a:rPr kumimoji="1" lang="zh-CN" altLang="en-US" sz="2400" b="0"/>
              <a:t>｛</a:t>
            </a:r>
            <a:r>
              <a:rPr kumimoji="1" lang="en-US" altLang="zh-CN" sz="2400" b="0">
                <a:solidFill>
                  <a:srgbClr val="FF0000"/>
                </a:solidFill>
              </a:rPr>
              <a:t>4</a:t>
            </a:r>
            <a:r>
              <a:rPr kumimoji="1" lang="en-US" altLang="zh-CN" sz="2400" b="0"/>
              <a:t> , 24 ,</a:t>
            </a:r>
            <a:r>
              <a:rPr kumimoji="1" lang="zh-CN" altLang="en-US" sz="2400" b="0"/>
              <a:t>－</a:t>
            </a:r>
            <a:r>
              <a:rPr kumimoji="1" lang="en-US" altLang="zh-CN" sz="2400" b="0"/>
              <a:t>, 6</a:t>
            </a:r>
            <a:r>
              <a:rPr kumimoji="1" lang="zh-CN" altLang="en-US" sz="2400" b="0"/>
              <a:t>｝</a:t>
            </a:r>
            <a:r>
              <a:rPr kumimoji="1" lang="en-US" altLang="zh-CN" sz="2400" b="0"/>
              <a:t>= 4</a:t>
            </a:r>
          </a:p>
        </p:txBody>
      </p:sp>
      <p:sp>
        <p:nvSpPr>
          <p:cNvPr id="14" name="Oval 140">
            <a:extLst>
              <a:ext uri="{FF2B5EF4-FFF2-40B4-BE49-F238E27FC236}">
                <a16:creationId xmlns:a16="http://schemas.microsoft.com/office/drawing/2014/main" id="{90FEB635-E866-4F04-BF2A-FA03AD214994}"/>
              </a:ext>
            </a:extLst>
          </p:cNvPr>
          <p:cNvSpPr>
            <a:spLocks noChangeArrowheads="1"/>
          </p:cNvSpPr>
          <p:nvPr/>
        </p:nvSpPr>
        <p:spPr bwMode="auto">
          <a:xfrm>
            <a:off x="8868568" y="1885010"/>
            <a:ext cx="431800" cy="360363"/>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eaLnBrk="1" hangingPunct="1"/>
            <a:endParaRPr lang="zh-CN" altLang="en-US"/>
          </a:p>
        </p:txBody>
      </p:sp>
      <p:sp>
        <p:nvSpPr>
          <p:cNvPr id="15" name="Rectangle 141">
            <a:extLst>
              <a:ext uri="{FF2B5EF4-FFF2-40B4-BE49-F238E27FC236}">
                <a16:creationId xmlns:a16="http://schemas.microsoft.com/office/drawing/2014/main" id="{4D583B05-FDA7-4C94-860A-CB21E527057F}"/>
              </a:ext>
            </a:extLst>
          </p:cNvPr>
          <p:cNvSpPr>
            <a:spLocks noChangeArrowheads="1"/>
          </p:cNvSpPr>
          <p:nvPr/>
        </p:nvSpPr>
        <p:spPr bwMode="auto">
          <a:xfrm>
            <a:off x="2101056" y="5629923"/>
            <a:ext cx="215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400" b="0" dirty="0">
                <a:latin typeface="华文细黑" panose="02010600040101010101" pitchFamily="2" charset="-122"/>
              </a:rPr>
              <a:t>进基变量</a:t>
            </a:r>
            <a:r>
              <a:rPr kumimoji="1" lang="en-US" altLang="zh-CN" sz="2800" i="1" dirty="0">
                <a:ea typeface="楷体_GB2312" pitchFamily="49" charset="-122"/>
              </a:rPr>
              <a:t>d</a:t>
            </a:r>
            <a:r>
              <a:rPr kumimoji="1" lang="en-US" altLang="zh-CN" sz="2400" baseline="-25000" dirty="0">
                <a:ea typeface="楷体_GB2312" pitchFamily="49" charset="-122"/>
              </a:rPr>
              <a:t>3</a:t>
            </a:r>
            <a:r>
              <a:rPr kumimoji="1" lang="en-US" altLang="zh-CN" sz="2400" baseline="30000" dirty="0">
                <a:ea typeface="楷体_GB2312" pitchFamily="49" charset="-122"/>
              </a:rPr>
              <a:t>+</a:t>
            </a:r>
          </a:p>
        </p:txBody>
      </p:sp>
      <p:sp>
        <p:nvSpPr>
          <p:cNvPr id="16" name="Rectangle 142">
            <a:extLst>
              <a:ext uri="{FF2B5EF4-FFF2-40B4-BE49-F238E27FC236}">
                <a16:creationId xmlns:a16="http://schemas.microsoft.com/office/drawing/2014/main" id="{B58989D3-2FCC-43DD-8A24-4969DF755A07}"/>
              </a:ext>
            </a:extLst>
          </p:cNvPr>
          <p:cNvSpPr>
            <a:spLocks noChangeArrowheads="1"/>
          </p:cNvSpPr>
          <p:nvPr/>
        </p:nvSpPr>
        <p:spPr bwMode="auto">
          <a:xfrm>
            <a:off x="4333081" y="5629923"/>
            <a:ext cx="215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400" b="0" dirty="0">
                <a:latin typeface="华文细黑" panose="02010600040101010101" pitchFamily="2" charset="-122"/>
              </a:rPr>
              <a:t>换出变量</a:t>
            </a:r>
            <a:r>
              <a:rPr kumimoji="1" lang="en-US" altLang="zh-CN" sz="2800" i="1" dirty="0">
                <a:ea typeface="楷体_GB2312" pitchFamily="49" charset="-122"/>
              </a:rPr>
              <a:t>d</a:t>
            </a:r>
            <a:r>
              <a:rPr kumimoji="1" lang="en-US" altLang="zh-CN" sz="2400" baseline="-25000" dirty="0">
                <a:ea typeface="楷体_GB2312" pitchFamily="49" charset="-122"/>
              </a:rPr>
              <a:t>1</a:t>
            </a:r>
            <a:r>
              <a:rPr kumimoji="1" lang="en-US" altLang="zh-CN" sz="3600" baseline="30000" dirty="0">
                <a:ea typeface="楷体_GB2312" pitchFamily="49" charset="-122"/>
              </a:rPr>
              <a:t>-</a:t>
            </a:r>
          </a:p>
        </p:txBody>
      </p:sp>
    </p:spTree>
    <p:extLst>
      <p:ext uri="{BB962C8B-B14F-4D97-AF65-F5344CB8AC3E}">
        <p14:creationId xmlns:p14="http://schemas.microsoft.com/office/powerpoint/2010/main" val="8838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utoUpdateAnimBg="0"/>
      <p:bldP spid="1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02454D8B-614F-4614-872D-B641EFA8512F}"/>
              </a:ext>
            </a:extLst>
          </p:cNvPr>
          <p:cNvGraphicFramePr>
            <a:graphicFrameLocks noGrp="1"/>
          </p:cNvGraphicFramePr>
          <p:nvPr>
            <p:ph idx="1"/>
            <p:extLst>
              <p:ext uri="{D42A27DB-BD31-4B8C-83A1-F6EECF244321}">
                <p14:modId xmlns:p14="http://schemas.microsoft.com/office/powerpoint/2010/main" val="2481540237"/>
              </p:ext>
            </p:extLst>
          </p:nvPr>
        </p:nvGraphicFramePr>
        <p:xfrm>
          <a:off x="2172493" y="1059701"/>
          <a:ext cx="7847013" cy="3560763"/>
        </p:xfrm>
        <a:graphic>
          <a:graphicData uri="http://schemas.openxmlformats.org/drawingml/2006/table">
            <a:tbl>
              <a:tblPr/>
              <a:tblGrid>
                <a:gridCol w="746125">
                  <a:extLst>
                    <a:ext uri="{9D8B030D-6E8A-4147-A177-3AD203B41FA5}">
                      <a16:colId xmlns:a16="http://schemas.microsoft.com/office/drawing/2014/main" val="1371852033"/>
                    </a:ext>
                  </a:extLst>
                </a:gridCol>
                <a:gridCol w="561975">
                  <a:extLst>
                    <a:ext uri="{9D8B030D-6E8A-4147-A177-3AD203B41FA5}">
                      <a16:colId xmlns:a16="http://schemas.microsoft.com/office/drawing/2014/main" val="3878400350"/>
                    </a:ext>
                  </a:extLst>
                </a:gridCol>
                <a:gridCol w="781050">
                  <a:extLst>
                    <a:ext uri="{9D8B030D-6E8A-4147-A177-3AD203B41FA5}">
                      <a16:colId xmlns:a16="http://schemas.microsoft.com/office/drawing/2014/main" val="2511844581"/>
                    </a:ext>
                  </a:extLst>
                </a:gridCol>
                <a:gridCol w="669925">
                  <a:extLst>
                    <a:ext uri="{9D8B030D-6E8A-4147-A177-3AD203B41FA5}">
                      <a16:colId xmlns:a16="http://schemas.microsoft.com/office/drawing/2014/main" val="393145037"/>
                    </a:ext>
                  </a:extLst>
                </a:gridCol>
                <a:gridCol w="669925">
                  <a:extLst>
                    <a:ext uri="{9D8B030D-6E8A-4147-A177-3AD203B41FA5}">
                      <a16:colId xmlns:a16="http://schemas.microsoft.com/office/drawing/2014/main" val="1306774563"/>
                    </a:ext>
                  </a:extLst>
                </a:gridCol>
                <a:gridCol w="631825">
                  <a:extLst>
                    <a:ext uri="{9D8B030D-6E8A-4147-A177-3AD203B41FA5}">
                      <a16:colId xmlns:a16="http://schemas.microsoft.com/office/drawing/2014/main" val="3251688647"/>
                    </a:ext>
                  </a:extLst>
                </a:gridCol>
                <a:gridCol w="619125">
                  <a:extLst>
                    <a:ext uri="{9D8B030D-6E8A-4147-A177-3AD203B41FA5}">
                      <a16:colId xmlns:a16="http://schemas.microsoft.com/office/drawing/2014/main" val="3722739688"/>
                    </a:ext>
                  </a:extLst>
                </a:gridCol>
                <a:gridCol w="620713">
                  <a:extLst>
                    <a:ext uri="{9D8B030D-6E8A-4147-A177-3AD203B41FA5}">
                      <a16:colId xmlns:a16="http://schemas.microsoft.com/office/drawing/2014/main" val="2394158461"/>
                    </a:ext>
                  </a:extLst>
                </a:gridCol>
                <a:gridCol w="619125">
                  <a:extLst>
                    <a:ext uri="{9D8B030D-6E8A-4147-A177-3AD203B41FA5}">
                      <a16:colId xmlns:a16="http://schemas.microsoft.com/office/drawing/2014/main" val="2282286443"/>
                    </a:ext>
                  </a:extLst>
                </a:gridCol>
                <a:gridCol w="688975">
                  <a:extLst>
                    <a:ext uri="{9D8B030D-6E8A-4147-A177-3AD203B41FA5}">
                      <a16:colId xmlns:a16="http://schemas.microsoft.com/office/drawing/2014/main" val="2529775463"/>
                    </a:ext>
                  </a:extLst>
                </a:gridCol>
                <a:gridCol w="622300">
                  <a:extLst>
                    <a:ext uri="{9D8B030D-6E8A-4147-A177-3AD203B41FA5}">
                      <a16:colId xmlns:a16="http://schemas.microsoft.com/office/drawing/2014/main" val="4194395397"/>
                    </a:ext>
                  </a:extLst>
                </a:gridCol>
                <a:gridCol w="615950">
                  <a:extLst>
                    <a:ext uri="{9D8B030D-6E8A-4147-A177-3AD203B41FA5}">
                      <a16:colId xmlns:a16="http://schemas.microsoft.com/office/drawing/2014/main" val="3993366060"/>
                    </a:ext>
                  </a:extLst>
                </a:gridCol>
              </a:tblGrid>
              <a:tr h="391936">
                <a:tc gridSpan="3">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j</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1</a:t>
                      </a:r>
                      <a:r>
                        <a:rPr kumimoji="1" lang="en-US" altLang="zh-CN" sz="16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2</a:t>
                      </a:r>
                      <a:r>
                        <a:rPr kumimoji="1" lang="en-US" altLang="zh-CN" sz="16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 </a:t>
                      </a: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6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0397844"/>
                  </a:ext>
                </a:extLst>
              </a:tr>
              <a:tr h="4252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b</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楷体_GB2312" pitchFamily="49" charset="-122"/>
                        </a:rPr>
                        <a:t> </a:t>
                      </a: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 </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360908"/>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4</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6</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-6</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1344251"/>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0</a:t>
                      </a:r>
                      <a:endPar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10/3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5557029"/>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 </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 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10/3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8187283"/>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t>
                      </a: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9865265"/>
                  </a:ext>
                </a:extLst>
              </a:tr>
              <a:tr h="391936">
                <a:tc rowSpan="3" gridSpan="2">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σ</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j</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1" lang="en-US" altLang="zh-CN" sz="18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1351500"/>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1" lang="en-US" altLang="zh-CN" sz="18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9139966"/>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2942064"/>
                  </a:ext>
                </a:extLst>
              </a:tr>
            </a:tbl>
          </a:graphicData>
        </a:graphic>
      </p:graphicFrame>
      <p:graphicFrame>
        <p:nvGraphicFramePr>
          <p:cNvPr id="5" name="Object 128">
            <a:extLst>
              <a:ext uri="{FF2B5EF4-FFF2-40B4-BE49-F238E27FC236}">
                <a16:creationId xmlns:a16="http://schemas.microsoft.com/office/drawing/2014/main" id="{443E6236-0471-413A-9568-AB2C2BBC7A96}"/>
              </a:ext>
            </a:extLst>
          </p:cNvPr>
          <p:cNvGraphicFramePr>
            <a:graphicFrameLocks noChangeAspect="1"/>
          </p:cNvGraphicFramePr>
          <p:nvPr>
            <p:extLst>
              <p:ext uri="{D42A27DB-BD31-4B8C-83A1-F6EECF244321}">
                <p14:modId xmlns:p14="http://schemas.microsoft.com/office/powerpoint/2010/main" val="12821698"/>
              </p:ext>
            </p:extLst>
          </p:nvPr>
        </p:nvGraphicFramePr>
        <p:xfrm>
          <a:off x="6422231" y="1488326"/>
          <a:ext cx="381000" cy="409575"/>
        </p:xfrm>
        <a:graphic>
          <a:graphicData uri="http://schemas.openxmlformats.org/presentationml/2006/ole">
            <mc:AlternateContent xmlns:mc="http://schemas.openxmlformats.org/markup-compatibility/2006">
              <mc:Choice xmlns:v="urn:schemas-microsoft-com:vml" Requires="v">
                <p:oleObj spid="_x0000_s8208" r:id="rId3" imgW="203112" imgH="228501" progId="Equation.3">
                  <p:embed/>
                </p:oleObj>
              </mc:Choice>
              <mc:Fallback>
                <p:oleObj r:id="rId3" imgW="203112" imgH="228501" progId="Equation.3">
                  <p:embed/>
                  <p:pic>
                    <p:nvPicPr>
                      <p:cNvPr id="344192" name="Object 128">
                        <a:extLst>
                          <a:ext uri="{FF2B5EF4-FFF2-40B4-BE49-F238E27FC236}">
                            <a16:creationId xmlns:a16="http://schemas.microsoft.com/office/drawing/2014/main" id="{D927B660-E27A-4562-B39B-0A7C012636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231" y="1488326"/>
                        <a:ext cx="381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29">
            <a:extLst>
              <a:ext uri="{FF2B5EF4-FFF2-40B4-BE49-F238E27FC236}">
                <a16:creationId xmlns:a16="http://schemas.microsoft.com/office/drawing/2014/main" id="{F1753EC7-5DB7-4C5A-A304-CEDB0677D9EB}"/>
              </a:ext>
            </a:extLst>
          </p:cNvPr>
          <p:cNvGraphicFramePr>
            <a:graphicFrameLocks noChangeAspect="1"/>
          </p:cNvGraphicFramePr>
          <p:nvPr>
            <p:extLst>
              <p:ext uri="{D42A27DB-BD31-4B8C-83A1-F6EECF244321}">
                <p14:modId xmlns:p14="http://schemas.microsoft.com/office/powerpoint/2010/main" val="4099203598"/>
              </p:ext>
            </p:extLst>
          </p:nvPr>
        </p:nvGraphicFramePr>
        <p:xfrm>
          <a:off x="5736431" y="1488326"/>
          <a:ext cx="352425" cy="409575"/>
        </p:xfrm>
        <a:graphic>
          <a:graphicData uri="http://schemas.openxmlformats.org/presentationml/2006/ole">
            <mc:AlternateContent xmlns:mc="http://schemas.openxmlformats.org/markup-compatibility/2006">
              <mc:Choice xmlns:v="urn:schemas-microsoft-com:vml" Requires="v">
                <p:oleObj spid="_x0000_s8209" name="Equation" r:id="rId5" imgW="203112" imgH="228501" progId="Equation.3">
                  <p:embed/>
                </p:oleObj>
              </mc:Choice>
              <mc:Fallback>
                <p:oleObj name="Equation" r:id="rId5" imgW="203112" imgH="228501" progId="Equation.3">
                  <p:embed/>
                  <p:pic>
                    <p:nvPicPr>
                      <p:cNvPr id="344193" name="Object 129">
                        <a:extLst>
                          <a:ext uri="{FF2B5EF4-FFF2-40B4-BE49-F238E27FC236}">
                            <a16:creationId xmlns:a16="http://schemas.microsoft.com/office/drawing/2014/main" id="{BC80293F-7FEF-4A90-9F87-F4577EBD04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6431" y="148832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30">
            <a:extLst>
              <a:ext uri="{FF2B5EF4-FFF2-40B4-BE49-F238E27FC236}">
                <a16:creationId xmlns:a16="http://schemas.microsoft.com/office/drawing/2014/main" id="{6F567B4D-9CA6-40F1-A8A7-268672CB00CF}"/>
              </a:ext>
            </a:extLst>
          </p:cNvPr>
          <p:cNvGraphicFramePr>
            <a:graphicFrameLocks noChangeAspect="1"/>
          </p:cNvGraphicFramePr>
          <p:nvPr>
            <p:extLst>
              <p:ext uri="{D42A27DB-BD31-4B8C-83A1-F6EECF244321}">
                <p14:modId xmlns:p14="http://schemas.microsoft.com/office/powerpoint/2010/main" val="2952471948"/>
              </p:ext>
            </p:extLst>
          </p:nvPr>
        </p:nvGraphicFramePr>
        <p:xfrm>
          <a:off x="7108031" y="1488326"/>
          <a:ext cx="352425" cy="409575"/>
        </p:xfrm>
        <a:graphic>
          <a:graphicData uri="http://schemas.openxmlformats.org/presentationml/2006/ole">
            <mc:AlternateContent xmlns:mc="http://schemas.openxmlformats.org/markup-compatibility/2006">
              <mc:Choice xmlns:v="urn:schemas-microsoft-com:vml" Requires="v">
                <p:oleObj spid="_x0000_s8210" name="Equation" r:id="rId7" imgW="203112" imgH="228501" progId="Equation.3">
                  <p:embed/>
                </p:oleObj>
              </mc:Choice>
              <mc:Fallback>
                <p:oleObj name="Equation" r:id="rId7" imgW="203112" imgH="228501" progId="Equation.3">
                  <p:embed/>
                  <p:pic>
                    <p:nvPicPr>
                      <p:cNvPr id="344194" name="Object 130">
                        <a:extLst>
                          <a:ext uri="{FF2B5EF4-FFF2-40B4-BE49-F238E27FC236}">
                            <a16:creationId xmlns:a16="http://schemas.microsoft.com/office/drawing/2014/main" id="{A6B18DCB-AF10-47A0-BC8D-D5CF55AEFC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8031" y="148832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31">
            <a:extLst>
              <a:ext uri="{FF2B5EF4-FFF2-40B4-BE49-F238E27FC236}">
                <a16:creationId xmlns:a16="http://schemas.microsoft.com/office/drawing/2014/main" id="{452C7873-69F5-420A-95CA-86460B351D72}"/>
              </a:ext>
            </a:extLst>
          </p:cNvPr>
          <p:cNvGraphicFramePr>
            <a:graphicFrameLocks noChangeAspect="1"/>
          </p:cNvGraphicFramePr>
          <p:nvPr>
            <p:extLst>
              <p:ext uri="{D42A27DB-BD31-4B8C-83A1-F6EECF244321}">
                <p14:modId xmlns:p14="http://schemas.microsoft.com/office/powerpoint/2010/main" val="3092038648"/>
              </p:ext>
            </p:extLst>
          </p:nvPr>
        </p:nvGraphicFramePr>
        <p:xfrm>
          <a:off x="7717631" y="1488326"/>
          <a:ext cx="352425" cy="409575"/>
        </p:xfrm>
        <a:graphic>
          <a:graphicData uri="http://schemas.openxmlformats.org/presentationml/2006/ole">
            <mc:AlternateContent xmlns:mc="http://schemas.openxmlformats.org/markup-compatibility/2006">
              <mc:Choice xmlns:v="urn:schemas-microsoft-com:vml" Requires="v">
                <p:oleObj spid="_x0000_s8211" name="Equation" r:id="rId9" imgW="203112" imgH="228501" progId="Equation.3">
                  <p:embed/>
                </p:oleObj>
              </mc:Choice>
              <mc:Fallback>
                <p:oleObj name="Equation" r:id="rId9" imgW="203112" imgH="228501" progId="Equation.3">
                  <p:embed/>
                  <p:pic>
                    <p:nvPicPr>
                      <p:cNvPr id="344195" name="Object 131">
                        <a:extLst>
                          <a:ext uri="{FF2B5EF4-FFF2-40B4-BE49-F238E27FC236}">
                            <a16:creationId xmlns:a16="http://schemas.microsoft.com/office/drawing/2014/main" id="{6B05D44A-2F5C-45B1-A5DB-A4C2812A33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7631" y="148832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32">
            <a:extLst>
              <a:ext uri="{FF2B5EF4-FFF2-40B4-BE49-F238E27FC236}">
                <a16:creationId xmlns:a16="http://schemas.microsoft.com/office/drawing/2014/main" id="{6126A258-D216-445D-8061-C668E9F13CFF}"/>
              </a:ext>
            </a:extLst>
          </p:cNvPr>
          <p:cNvGraphicFramePr>
            <a:graphicFrameLocks noChangeAspect="1"/>
          </p:cNvGraphicFramePr>
          <p:nvPr>
            <p:extLst>
              <p:ext uri="{D42A27DB-BD31-4B8C-83A1-F6EECF244321}">
                <p14:modId xmlns:p14="http://schemas.microsoft.com/office/powerpoint/2010/main" val="3621019687"/>
              </p:ext>
            </p:extLst>
          </p:nvPr>
        </p:nvGraphicFramePr>
        <p:xfrm>
          <a:off x="8220868" y="1477213"/>
          <a:ext cx="352425" cy="433388"/>
        </p:xfrm>
        <a:graphic>
          <a:graphicData uri="http://schemas.openxmlformats.org/presentationml/2006/ole">
            <mc:AlternateContent xmlns:mc="http://schemas.openxmlformats.org/markup-compatibility/2006">
              <mc:Choice xmlns:v="urn:schemas-microsoft-com:vml" Requires="v">
                <p:oleObj spid="_x0000_s8212" name="Equation" r:id="rId11" imgW="203112" imgH="241195" progId="Equation.3">
                  <p:embed/>
                </p:oleObj>
              </mc:Choice>
              <mc:Fallback>
                <p:oleObj name="Equation" r:id="rId11" imgW="203112" imgH="241195" progId="Equation.3">
                  <p:embed/>
                  <p:pic>
                    <p:nvPicPr>
                      <p:cNvPr id="344196" name="Object 132">
                        <a:extLst>
                          <a:ext uri="{FF2B5EF4-FFF2-40B4-BE49-F238E27FC236}">
                            <a16:creationId xmlns:a16="http://schemas.microsoft.com/office/drawing/2014/main" id="{9C50324E-E436-44BF-9ED4-D5E9B8FDFC8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0868" y="1477213"/>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33">
            <a:extLst>
              <a:ext uri="{FF2B5EF4-FFF2-40B4-BE49-F238E27FC236}">
                <a16:creationId xmlns:a16="http://schemas.microsoft.com/office/drawing/2014/main" id="{D81AEF21-1DC9-405C-B6FA-6E42FADAE5D5}"/>
              </a:ext>
            </a:extLst>
          </p:cNvPr>
          <p:cNvGraphicFramePr>
            <a:graphicFrameLocks noChangeAspect="1"/>
          </p:cNvGraphicFramePr>
          <p:nvPr>
            <p:extLst>
              <p:ext uri="{D42A27DB-BD31-4B8C-83A1-F6EECF244321}">
                <p14:modId xmlns:p14="http://schemas.microsoft.com/office/powerpoint/2010/main" val="2961287179"/>
              </p:ext>
            </p:extLst>
          </p:nvPr>
        </p:nvGraphicFramePr>
        <p:xfrm>
          <a:off x="8906668" y="1477213"/>
          <a:ext cx="352425" cy="433388"/>
        </p:xfrm>
        <a:graphic>
          <a:graphicData uri="http://schemas.openxmlformats.org/presentationml/2006/ole">
            <mc:AlternateContent xmlns:mc="http://schemas.openxmlformats.org/markup-compatibility/2006">
              <mc:Choice xmlns:v="urn:schemas-microsoft-com:vml" Requires="v">
                <p:oleObj spid="_x0000_s8213" name="Equation" r:id="rId13" imgW="203112" imgH="241195" progId="Equation.3">
                  <p:embed/>
                </p:oleObj>
              </mc:Choice>
              <mc:Fallback>
                <p:oleObj name="Equation" r:id="rId13" imgW="203112" imgH="241195" progId="Equation.3">
                  <p:embed/>
                  <p:pic>
                    <p:nvPicPr>
                      <p:cNvPr id="344197" name="Object 133">
                        <a:extLst>
                          <a:ext uri="{FF2B5EF4-FFF2-40B4-BE49-F238E27FC236}">
                            <a16:creationId xmlns:a16="http://schemas.microsoft.com/office/drawing/2014/main" id="{A52E09D1-7D1F-4C8E-84B2-0303296D43F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06668" y="1477213"/>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34">
            <a:extLst>
              <a:ext uri="{FF2B5EF4-FFF2-40B4-BE49-F238E27FC236}">
                <a16:creationId xmlns:a16="http://schemas.microsoft.com/office/drawing/2014/main" id="{780E397C-D409-4E9D-B317-0D3754ED6D1C}"/>
              </a:ext>
            </a:extLst>
          </p:cNvPr>
          <p:cNvGraphicFramePr>
            <a:graphicFrameLocks noChangeAspect="1"/>
          </p:cNvGraphicFramePr>
          <p:nvPr>
            <p:extLst>
              <p:ext uri="{D42A27DB-BD31-4B8C-83A1-F6EECF244321}">
                <p14:modId xmlns:p14="http://schemas.microsoft.com/office/powerpoint/2010/main" val="3107770084"/>
              </p:ext>
            </p:extLst>
          </p:nvPr>
        </p:nvGraphicFramePr>
        <p:xfrm>
          <a:off x="3036093" y="1923301"/>
          <a:ext cx="352425" cy="409575"/>
        </p:xfrm>
        <a:graphic>
          <a:graphicData uri="http://schemas.openxmlformats.org/presentationml/2006/ole">
            <mc:AlternateContent xmlns:mc="http://schemas.openxmlformats.org/markup-compatibility/2006">
              <mc:Choice xmlns:v="urn:schemas-microsoft-com:vml" Requires="v">
                <p:oleObj spid="_x0000_s8214" name="Equation" r:id="rId15" imgW="203112" imgH="228501" progId="Equation.3">
                  <p:embed/>
                </p:oleObj>
              </mc:Choice>
              <mc:Fallback>
                <p:oleObj name="Equation" r:id="rId15" imgW="203112" imgH="228501" progId="Equation.3">
                  <p:embed/>
                  <p:pic>
                    <p:nvPicPr>
                      <p:cNvPr id="344198" name="Object 134">
                        <a:extLst>
                          <a:ext uri="{FF2B5EF4-FFF2-40B4-BE49-F238E27FC236}">
                            <a16:creationId xmlns:a16="http://schemas.microsoft.com/office/drawing/2014/main" id="{1FAE2BFD-CE67-4882-ABCD-7E940D2121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6093" y="1923301"/>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40">
            <a:extLst>
              <a:ext uri="{FF2B5EF4-FFF2-40B4-BE49-F238E27FC236}">
                <a16:creationId xmlns:a16="http://schemas.microsoft.com/office/drawing/2014/main" id="{11609523-FB74-4E0E-B42D-399CBE816B60}"/>
              </a:ext>
            </a:extLst>
          </p:cNvPr>
          <p:cNvSpPr>
            <a:spLocks noChangeArrowheads="1"/>
          </p:cNvSpPr>
          <p:nvPr/>
        </p:nvSpPr>
        <p:spPr bwMode="auto">
          <a:xfrm>
            <a:off x="1949870" y="4951628"/>
            <a:ext cx="4349750" cy="6048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8575" algn="ctr">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lnSpc>
                <a:spcPct val="120000"/>
              </a:lnSpc>
              <a:spcBef>
                <a:spcPct val="50000"/>
              </a:spcBef>
              <a:buSzPct val="85000"/>
            </a:pPr>
            <a:r>
              <a:rPr kumimoji="1" lang="zh-CN" altLang="en-US" sz="2400" dirty="0">
                <a:latin typeface="华文细黑" panose="02010600040101010101" pitchFamily="2" charset="-122"/>
              </a:rPr>
              <a:t>最优解为</a:t>
            </a:r>
            <a:r>
              <a:rPr kumimoji="1" lang="en-US" altLang="zh-CN" sz="2800" b="0" i="1" dirty="0"/>
              <a:t>x</a:t>
            </a:r>
            <a:r>
              <a:rPr kumimoji="1" lang="en-US" altLang="zh-CN" sz="2400" b="0" baseline="-25000" dirty="0"/>
              <a:t>1</a:t>
            </a:r>
            <a:r>
              <a:rPr kumimoji="1" lang="zh-CN" altLang="en-US" sz="2400" dirty="0"/>
              <a:t>＝</a:t>
            </a:r>
            <a:r>
              <a:rPr kumimoji="1" lang="en-US" altLang="zh-CN" sz="2400" dirty="0"/>
              <a:t>10/3</a:t>
            </a:r>
            <a:r>
              <a:rPr kumimoji="1" lang="zh-CN" altLang="en-US" sz="2400" dirty="0"/>
              <a:t>， </a:t>
            </a:r>
            <a:r>
              <a:rPr kumimoji="1" lang="en-US" altLang="zh-CN" sz="2800" b="0" i="1" dirty="0"/>
              <a:t>x</a:t>
            </a:r>
            <a:r>
              <a:rPr kumimoji="1" lang="en-US" altLang="zh-CN" sz="2400" b="0" baseline="-25000" dirty="0"/>
              <a:t>2 </a:t>
            </a:r>
            <a:r>
              <a:rPr kumimoji="1" lang="zh-CN" altLang="en-US" sz="2400" dirty="0"/>
              <a:t>＝</a:t>
            </a:r>
            <a:r>
              <a:rPr kumimoji="1" lang="en-US" altLang="zh-CN" sz="2400" dirty="0"/>
              <a:t>10/3</a:t>
            </a:r>
            <a:r>
              <a:rPr kumimoji="1" lang="zh-CN" altLang="en-US" sz="2400" dirty="0"/>
              <a:t>。</a:t>
            </a:r>
          </a:p>
        </p:txBody>
      </p:sp>
    </p:spTree>
    <p:extLst>
      <p:ext uri="{BB962C8B-B14F-4D97-AF65-F5344CB8AC3E}">
        <p14:creationId xmlns:p14="http://schemas.microsoft.com/office/powerpoint/2010/main" val="83747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837DA4DB-E58E-4C84-95B4-FE33B70C20C3}"/>
              </a:ext>
            </a:extLst>
          </p:cNvPr>
          <p:cNvGraphicFramePr>
            <a:graphicFrameLocks noChangeAspect="1"/>
          </p:cNvGraphicFramePr>
          <p:nvPr>
            <p:extLst>
              <p:ext uri="{D42A27DB-BD31-4B8C-83A1-F6EECF244321}">
                <p14:modId xmlns:p14="http://schemas.microsoft.com/office/powerpoint/2010/main" val="941416074"/>
              </p:ext>
            </p:extLst>
          </p:nvPr>
        </p:nvGraphicFramePr>
        <p:xfrm>
          <a:off x="855269" y="1928901"/>
          <a:ext cx="7439326" cy="3616020"/>
        </p:xfrm>
        <a:graphic>
          <a:graphicData uri="http://schemas.openxmlformats.org/presentationml/2006/ole">
            <mc:AlternateContent xmlns:mc="http://schemas.openxmlformats.org/markup-compatibility/2006">
              <mc:Choice xmlns:v="urn:schemas-microsoft-com:vml" Requires="v">
                <p:oleObj spid="_x0000_s9220" name="Equation" r:id="rId3" imgW="2311400" imgH="1397000" progId="Equation.3">
                  <p:embed/>
                </p:oleObj>
              </mc:Choice>
              <mc:Fallback>
                <p:oleObj name="Equation" r:id="rId3" imgW="2311400" imgH="1397000" progId="Equation.3">
                  <p:embed/>
                  <p:pic>
                    <p:nvPicPr>
                      <p:cNvPr id="345091" name="Object 3">
                        <a:extLst>
                          <a:ext uri="{FF2B5EF4-FFF2-40B4-BE49-F238E27FC236}">
                            <a16:creationId xmlns:a16="http://schemas.microsoft.com/office/drawing/2014/main" id="{FAF2D696-1B27-4868-9045-094BAFB35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269" y="1928901"/>
                        <a:ext cx="7439326" cy="3616020"/>
                      </a:xfrm>
                      <a:prstGeom prst="rect">
                        <a:avLst/>
                      </a:prstGeom>
                      <a:noFill/>
                      <a:ln>
                        <a:noFill/>
                      </a:ln>
                      <a:effectLst/>
                    </p:spPr>
                  </p:pic>
                </p:oleObj>
              </mc:Fallback>
            </mc:AlternateContent>
          </a:graphicData>
        </a:graphic>
      </p:graphicFrame>
      <p:sp>
        <p:nvSpPr>
          <p:cNvPr id="5" name="Rectangle 4">
            <a:extLst>
              <a:ext uri="{FF2B5EF4-FFF2-40B4-BE49-F238E27FC236}">
                <a16:creationId xmlns:a16="http://schemas.microsoft.com/office/drawing/2014/main" id="{FAEFE718-7FD5-47DC-845A-F6A56B72B615}"/>
              </a:ext>
            </a:extLst>
          </p:cNvPr>
          <p:cNvSpPr>
            <a:spLocks noChangeArrowheads="1"/>
          </p:cNvSpPr>
          <p:nvPr/>
        </p:nvSpPr>
        <p:spPr bwMode="auto">
          <a:xfrm>
            <a:off x="855269" y="97696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eaLnBrk="1" hangingPunct="1">
              <a:defRPr/>
            </a:pPr>
            <a:r>
              <a:rPr lang="zh-CN" altLang="en-US" sz="3200" b="0" dirty="0">
                <a:solidFill>
                  <a:srgbClr val="000000"/>
                </a:solidFill>
                <a:effectLst/>
                <a:ea typeface="华文新魏" panose="02010800040101010101" pitchFamily="2" charset="-122"/>
                <a:cs typeface="Times New Roman" panose="02020603050405020304" pitchFamily="18" charset="0"/>
              </a:rPr>
              <a:t>例</a:t>
            </a:r>
            <a:r>
              <a:rPr lang="en-US" altLang="zh-CN" sz="3200" b="0" dirty="0">
                <a:solidFill>
                  <a:srgbClr val="000000"/>
                </a:solidFill>
                <a:effectLst/>
                <a:ea typeface="华文新魏" panose="02010800040101010101" pitchFamily="2" charset="-122"/>
                <a:cs typeface="Times New Roman" panose="02020603050405020304" pitchFamily="18" charset="0"/>
              </a:rPr>
              <a:t>4.7</a:t>
            </a:r>
            <a:r>
              <a:rPr lang="zh-CN" altLang="en-US" sz="3200" b="0" dirty="0">
                <a:solidFill>
                  <a:srgbClr val="000000"/>
                </a:solidFill>
                <a:effectLst/>
                <a:ea typeface="华文新魏" panose="02010800040101010101" pitchFamily="2" charset="-122"/>
                <a:cs typeface="Times New Roman" panose="02020603050405020304" pitchFamily="18" charset="0"/>
              </a:rPr>
              <a:t> 用单纯形法求解下列目标规划问题</a:t>
            </a:r>
          </a:p>
        </p:txBody>
      </p:sp>
    </p:spTree>
    <p:extLst>
      <p:ext uri="{BB962C8B-B14F-4D97-AF65-F5344CB8AC3E}">
        <p14:creationId xmlns:p14="http://schemas.microsoft.com/office/powerpoint/2010/main" val="427335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28">
            <a:extLst>
              <a:ext uri="{FF2B5EF4-FFF2-40B4-BE49-F238E27FC236}">
                <a16:creationId xmlns:a16="http://schemas.microsoft.com/office/drawing/2014/main" id="{7C28D90C-7233-44A7-BB6D-075502CEA956}"/>
              </a:ext>
            </a:extLst>
          </p:cNvPr>
          <p:cNvGraphicFramePr>
            <a:graphicFrameLocks noGrp="1"/>
          </p:cNvGraphicFramePr>
          <p:nvPr>
            <p:ph idx="1"/>
            <p:extLst>
              <p:ext uri="{D42A27DB-BD31-4B8C-83A1-F6EECF244321}">
                <p14:modId xmlns:p14="http://schemas.microsoft.com/office/powerpoint/2010/main" val="2545376865"/>
              </p:ext>
            </p:extLst>
          </p:nvPr>
        </p:nvGraphicFramePr>
        <p:xfrm>
          <a:off x="2028031" y="964604"/>
          <a:ext cx="8135938" cy="3600490"/>
        </p:xfrm>
        <a:graphic>
          <a:graphicData uri="http://schemas.openxmlformats.org/drawingml/2006/table">
            <a:tbl>
              <a:tblPr/>
              <a:tblGrid>
                <a:gridCol w="623888">
                  <a:extLst>
                    <a:ext uri="{9D8B030D-6E8A-4147-A177-3AD203B41FA5}">
                      <a16:colId xmlns:a16="http://schemas.microsoft.com/office/drawing/2014/main" val="1033855211"/>
                    </a:ext>
                  </a:extLst>
                </a:gridCol>
                <a:gridCol w="628650">
                  <a:extLst>
                    <a:ext uri="{9D8B030D-6E8A-4147-A177-3AD203B41FA5}">
                      <a16:colId xmlns:a16="http://schemas.microsoft.com/office/drawing/2014/main" val="1024152023"/>
                    </a:ext>
                  </a:extLst>
                </a:gridCol>
                <a:gridCol w="746125">
                  <a:extLst>
                    <a:ext uri="{9D8B030D-6E8A-4147-A177-3AD203B41FA5}">
                      <a16:colId xmlns:a16="http://schemas.microsoft.com/office/drawing/2014/main" val="4124964621"/>
                    </a:ext>
                  </a:extLst>
                </a:gridCol>
                <a:gridCol w="641350">
                  <a:extLst>
                    <a:ext uri="{9D8B030D-6E8A-4147-A177-3AD203B41FA5}">
                      <a16:colId xmlns:a16="http://schemas.microsoft.com/office/drawing/2014/main" val="1773677465"/>
                    </a:ext>
                  </a:extLst>
                </a:gridCol>
                <a:gridCol w="642937">
                  <a:extLst>
                    <a:ext uri="{9D8B030D-6E8A-4147-A177-3AD203B41FA5}">
                      <a16:colId xmlns:a16="http://schemas.microsoft.com/office/drawing/2014/main" val="2221544373"/>
                    </a:ext>
                  </a:extLst>
                </a:gridCol>
                <a:gridCol w="571500">
                  <a:extLst>
                    <a:ext uri="{9D8B030D-6E8A-4147-A177-3AD203B41FA5}">
                      <a16:colId xmlns:a16="http://schemas.microsoft.com/office/drawing/2014/main" val="3933921672"/>
                    </a:ext>
                  </a:extLst>
                </a:gridCol>
                <a:gridCol w="527050">
                  <a:extLst>
                    <a:ext uri="{9D8B030D-6E8A-4147-A177-3AD203B41FA5}">
                      <a16:colId xmlns:a16="http://schemas.microsoft.com/office/drawing/2014/main" val="696930408"/>
                    </a:ext>
                  </a:extLst>
                </a:gridCol>
                <a:gridCol w="623888">
                  <a:extLst>
                    <a:ext uri="{9D8B030D-6E8A-4147-A177-3AD203B41FA5}">
                      <a16:colId xmlns:a16="http://schemas.microsoft.com/office/drawing/2014/main" val="3878798072"/>
                    </a:ext>
                  </a:extLst>
                </a:gridCol>
                <a:gridCol w="627062">
                  <a:extLst>
                    <a:ext uri="{9D8B030D-6E8A-4147-A177-3AD203B41FA5}">
                      <a16:colId xmlns:a16="http://schemas.microsoft.com/office/drawing/2014/main" val="207369196"/>
                    </a:ext>
                  </a:extLst>
                </a:gridCol>
                <a:gridCol w="625475">
                  <a:extLst>
                    <a:ext uri="{9D8B030D-6E8A-4147-A177-3AD203B41FA5}">
                      <a16:colId xmlns:a16="http://schemas.microsoft.com/office/drawing/2014/main" val="1656059206"/>
                    </a:ext>
                  </a:extLst>
                </a:gridCol>
                <a:gridCol w="665163">
                  <a:extLst>
                    <a:ext uri="{9D8B030D-6E8A-4147-A177-3AD203B41FA5}">
                      <a16:colId xmlns:a16="http://schemas.microsoft.com/office/drawing/2014/main" val="1276487059"/>
                    </a:ext>
                  </a:extLst>
                </a:gridCol>
                <a:gridCol w="588962">
                  <a:extLst>
                    <a:ext uri="{9D8B030D-6E8A-4147-A177-3AD203B41FA5}">
                      <a16:colId xmlns:a16="http://schemas.microsoft.com/office/drawing/2014/main" val="565162584"/>
                    </a:ext>
                  </a:extLst>
                </a:gridCol>
                <a:gridCol w="623888">
                  <a:extLst>
                    <a:ext uri="{9D8B030D-6E8A-4147-A177-3AD203B41FA5}">
                      <a16:colId xmlns:a16="http://schemas.microsoft.com/office/drawing/2014/main" val="2465563246"/>
                    </a:ext>
                  </a:extLst>
                </a:gridCol>
              </a:tblGrid>
              <a:tr h="431792">
                <a:tc gridSpan="3">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j</a:t>
                      </a: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3</a:t>
                      </a:r>
                      <a:endPar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楷体_GB2312" pitchFamily="49" charset="-122"/>
                        </a:rPr>
                        <a:t>2.5P</a:t>
                      </a:r>
                      <a:r>
                        <a:rPr kumimoji="1" lang="en-US" altLang="zh-CN" sz="1400" b="1" i="0"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7918671"/>
                  </a:ext>
                </a:extLst>
              </a:tr>
              <a:tr h="425252">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b</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rPr>
                        <a:t>1</a:t>
                      </a:r>
                      <a:endPar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6042393"/>
                  </a:ext>
                </a:extLst>
              </a:tr>
              <a:tr h="39191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1</a:t>
                      </a:r>
                      <a:endPar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2500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7990297"/>
                  </a:ext>
                </a:extLst>
              </a:tr>
              <a:tr h="39191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140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3680405"/>
                  </a:ext>
                </a:extLst>
              </a:tr>
              <a:tr h="39191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60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1057816"/>
                  </a:ext>
                </a:extLst>
              </a:tr>
              <a:tr h="39191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762718"/>
                  </a:ext>
                </a:extLst>
              </a:tr>
              <a:tr h="391915">
                <a:tc rowSpan="3" gridSpan="2">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σ</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j</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0195797"/>
                  </a:ext>
                </a:extLst>
              </a:tr>
              <a:tr h="391915">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7097814"/>
                  </a:ext>
                </a:extLst>
              </a:tr>
              <a:tr h="391915">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9952629"/>
                  </a:ext>
                </a:extLst>
              </a:tr>
            </a:tbl>
          </a:graphicData>
        </a:graphic>
      </p:graphicFrame>
      <p:graphicFrame>
        <p:nvGraphicFramePr>
          <p:cNvPr id="5" name="Object 429">
            <a:extLst>
              <a:ext uri="{FF2B5EF4-FFF2-40B4-BE49-F238E27FC236}">
                <a16:creationId xmlns:a16="http://schemas.microsoft.com/office/drawing/2014/main" id="{0A051DC5-8C43-4692-A741-3258D2B8B212}"/>
              </a:ext>
            </a:extLst>
          </p:cNvPr>
          <p:cNvGraphicFramePr>
            <a:graphicFrameLocks noChangeAspect="1"/>
          </p:cNvGraphicFramePr>
          <p:nvPr>
            <p:extLst>
              <p:ext uri="{D42A27DB-BD31-4B8C-83A1-F6EECF244321}">
                <p14:modId xmlns:p14="http://schemas.microsoft.com/office/powerpoint/2010/main" val="2732755128"/>
              </p:ext>
            </p:extLst>
          </p:nvPr>
        </p:nvGraphicFramePr>
        <p:xfrm>
          <a:off x="5957094" y="1407516"/>
          <a:ext cx="381000" cy="409575"/>
        </p:xfrm>
        <a:graphic>
          <a:graphicData uri="http://schemas.openxmlformats.org/presentationml/2006/ole">
            <mc:AlternateContent xmlns:mc="http://schemas.openxmlformats.org/markup-compatibility/2006">
              <mc:Choice xmlns:v="urn:schemas-microsoft-com:vml" Requires="v">
                <p:oleObj spid="_x0000_s10314" r:id="rId4" imgW="203112" imgH="228501" progId="Equation.3">
                  <p:embed/>
                </p:oleObj>
              </mc:Choice>
              <mc:Fallback>
                <p:oleObj r:id="rId4" imgW="203112" imgH="228501" progId="Equation.3">
                  <p:embed/>
                  <p:pic>
                    <p:nvPicPr>
                      <p:cNvPr id="346250" name="Object 429">
                        <a:extLst>
                          <a:ext uri="{FF2B5EF4-FFF2-40B4-BE49-F238E27FC236}">
                            <a16:creationId xmlns:a16="http://schemas.microsoft.com/office/drawing/2014/main" id="{6EE9EE34-F95A-4AE8-8AA7-EB379FB2A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7094" y="1407516"/>
                        <a:ext cx="381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30">
            <a:extLst>
              <a:ext uri="{FF2B5EF4-FFF2-40B4-BE49-F238E27FC236}">
                <a16:creationId xmlns:a16="http://schemas.microsoft.com/office/drawing/2014/main" id="{39BC9BD5-8638-4935-BFDC-ACC9280FB6FB}"/>
              </a:ext>
            </a:extLst>
          </p:cNvPr>
          <p:cNvGraphicFramePr>
            <a:graphicFrameLocks noChangeAspect="1"/>
          </p:cNvGraphicFramePr>
          <p:nvPr>
            <p:extLst>
              <p:ext uri="{D42A27DB-BD31-4B8C-83A1-F6EECF244321}">
                <p14:modId xmlns:p14="http://schemas.microsoft.com/office/powerpoint/2010/main" val="3292728617"/>
              </p:ext>
            </p:extLst>
          </p:nvPr>
        </p:nvGraphicFramePr>
        <p:xfrm>
          <a:off x="5423694" y="1407516"/>
          <a:ext cx="352425" cy="409575"/>
        </p:xfrm>
        <a:graphic>
          <a:graphicData uri="http://schemas.openxmlformats.org/presentationml/2006/ole">
            <mc:AlternateContent xmlns:mc="http://schemas.openxmlformats.org/markup-compatibility/2006">
              <mc:Choice xmlns:v="urn:schemas-microsoft-com:vml" Requires="v">
                <p:oleObj spid="_x0000_s10315" name="Equation" r:id="rId6" imgW="203112" imgH="228501" progId="Equation.3">
                  <p:embed/>
                </p:oleObj>
              </mc:Choice>
              <mc:Fallback>
                <p:oleObj name="Equation" r:id="rId6" imgW="203112" imgH="228501" progId="Equation.3">
                  <p:embed/>
                  <p:pic>
                    <p:nvPicPr>
                      <p:cNvPr id="346251" name="Object 430">
                        <a:extLst>
                          <a:ext uri="{FF2B5EF4-FFF2-40B4-BE49-F238E27FC236}">
                            <a16:creationId xmlns:a16="http://schemas.microsoft.com/office/drawing/2014/main" id="{6677B03C-9253-4DF6-B0D8-48B56CEB11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3694" y="140751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31">
            <a:extLst>
              <a:ext uri="{FF2B5EF4-FFF2-40B4-BE49-F238E27FC236}">
                <a16:creationId xmlns:a16="http://schemas.microsoft.com/office/drawing/2014/main" id="{92EE3951-1E97-4590-BF73-A34FD225C57E}"/>
              </a:ext>
            </a:extLst>
          </p:cNvPr>
          <p:cNvGraphicFramePr>
            <a:graphicFrameLocks noChangeAspect="1"/>
          </p:cNvGraphicFramePr>
          <p:nvPr>
            <p:extLst>
              <p:ext uri="{D42A27DB-BD31-4B8C-83A1-F6EECF244321}">
                <p14:modId xmlns:p14="http://schemas.microsoft.com/office/powerpoint/2010/main" val="1896770799"/>
              </p:ext>
            </p:extLst>
          </p:nvPr>
        </p:nvGraphicFramePr>
        <p:xfrm>
          <a:off x="6566694" y="1407516"/>
          <a:ext cx="352425" cy="409575"/>
        </p:xfrm>
        <a:graphic>
          <a:graphicData uri="http://schemas.openxmlformats.org/presentationml/2006/ole">
            <mc:AlternateContent xmlns:mc="http://schemas.openxmlformats.org/markup-compatibility/2006">
              <mc:Choice xmlns:v="urn:schemas-microsoft-com:vml" Requires="v">
                <p:oleObj spid="_x0000_s10316" name="Equation" r:id="rId8" imgW="203112" imgH="228501" progId="Equation.3">
                  <p:embed/>
                </p:oleObj>
              </mc:Choice>
              <mc:Fallback>
                <p:oleObj name="Equation" r:id="rId8" imgW="203112" imgH="228501" progId="Equation.3">
                  <p:embed/>
                  <p:pic>
                    <p:nvPicPr>
                      <p:cNvPr id="346252" name="Object 431">
                        <a:extLst>
                          <a:ext uri="{FF2B5EF4-FFF2-40B4-BE49-F238E27FC236}">
                            <a16:creationId xmlns:a16="http://schemas.microsoft.com/office/drawing/2014/main" id="{D57FB3A3-DF5E-412B-8EA2-B93D2C004A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6694" y="140751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432">
            <a:extLst>
              <a:ext uri="{FF2B5EF4-FFF2-40B4-BE49-F238E27FC236}">
                <a16:creationId xmlns:a16="http://schemas.microsoft.com/office/drawing/2014/main" id="{665AF215-7C4A-4578-A610-4549DE48F02D}"/>
              </a:ext>
            </a:extLst>
          </p:cNvPr>
          <p:cNvGraphicFramePr>
            <a:graphicFrameLocks noChangeAspect="1"/>
          </p:cNvGraphicFramePr>
          <p:nvPr>
            <p:extLst>
              <p:ext uri="{D42A27DB-BD31-4B8C-83A1-F6EECF244321}">
                <p14:modId xmlns:p14="http://schemas.microsoft.com/office/powerpoint/2010/main" val="2592180216"/>
              </p:ext>
            </p:extLst>
          </p:nvPr>
        </p:nvGraphicFramePr>
        <p:xfrm>
          <a:off x="7181056" y="1407516"/>
          <a:ext cx="352425" cy="409575"/>
        </p:xfrm>
        <a:graphic>
          <a:graphicData uri="http://schemas.openxmlformats.org/presentationml/2006/ole">
            <mc:AlternateContent xmlns:mc="http://schemas.openxmlformats.org/markup-compatibility/2006">
              <mc:Choice xmlns:v="urn:schemas-microsoft-com:vml" Requires="v">
                <p:oleObj spid="_x0000_s10317" name="Equation" r:id="rId10" imgW="203112" imgH="228501" progId="Equation.3">
                  <p:embed/>
                </p:oleObj>
              </mc:Choice>
              <mc:Fallback>
                <p:oleObj name="Equation" r:id="rId10" imgW="203112" imgH="228501" progId="Equation.3">
                  <p:embed/>
                  <p:pic>
                    <p:nvPicPr>
                      <p:cNvPr id="346253" name="Object 432">
                        <a:extLst>
                          <a:ext uri="{FF2B5EF4-FFF2-40B4-BE49-F238E27FC236}">
                            <a16:creationId xmlns:a16="http://schemas.microsoft.com/office/drawing/2014/main" id="{F6C07F12-2F74-4CF7-94E7-B42B84EFF8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1056" y="140751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433">
            <a:extLst>
              <a:ext uri="{FF2B5EF4-FFF2-40B4-BE49-F238E27FC236}">
                <a16:creationId xmlns:a16="http://schemas.microsoft.com/office/drawing/2014/main" id="{09DA808A-DA99-456A-8404-2B84E5F32134}"/>
              </a:ext>
            </a:extLst>
          </p:cNvPr>
          <p:cNvGraphicFramePr>
            <a:graphicFrameLocks noChangeAspect="1"/>
          </p:cNvGraphicFramePr>
          <p:nvPr>
            <p:extLst>
              <p:ext uri="{D42A27DB-BD31-4B8C-83A1-F6EECF244321}">
                <p14:modId xmlns:p14="http://schemas.microsoft.com/office/powerpoint/2010/main" val="676676678"/>
              </p:ext>
            </p:extLst>
          </p:nvPr>
        </p:nvGraphicFramePr>
        <p:xfrm>
          <a:off x="7866856" y="1396404"/>
          <a:ext cx="352425" cy="433387"/>
        </p:xfrm>
        <a:graphic>
          <a:graphicData uri="http://schemas.openxmlformats.org/presentationml/2006/ole">
            <mc:AlternateContent xmlns:mc="http://schemas.openxmlformats.org/markup-compatibility/2006">
              <mc:Choice xmlns:v="urn:schemas-microsoft-com:vml" Requires="v">
                <p:oleObj spid="_x0000_s10318" name="Equation" r:id="rId12" imgW="203112" imgH="241195" progId="Equation.3">
                  <p:embed/>
                </p:oleObj>
              </mc:Choice>
              <mc:Fallback>
                <p:oleObj name="Equation" r:id="rId12" imgW="203112" imgH="241195" progId="Equation.3">
                  <p:embed/>
                  <p:pic>
                    <p:nvPicPr>
                      <p:cNvPr id="346254" name="Object 433">
                        <a:extLst>
                          <a:ext uri="{FF2B5EF4-FFF2-40B4-BE49-F238E27FC236}">
                            <a16:creationId xmlns:a16="http://schemas.microsoft.com/office/drawing/2014/main" id="{50EF91B8-C36C-45F2-ACFE-35C66535843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66856" y="1396404"/>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434">
            <a:extLst>
              <a:ext uri="{FF2B5EF4-FFF2-40B4-BE49-F238E27FC236}">
                <a16:creationId xmlns:a16="http://schemas.microsoft.com/office/drawing/2014/main" id="{BD2F7378-29AA-4FE5-9E99-54562C8EA7F3}"/>
              </a:ext>
            </a:extLst>
          </p:cNvPr>
          <p:cNvGraphicFramePr>
            <a:graphicFrameLocks noChangeAspect="1"/>
          </p:cNvGraphicFramePr>
          <p:nvPr>
            <p:extLst>
              <p:ext uri="{D42A27DB-BD31-4B8C-83A1-F6EECF244321}">
                <p14:modId xmlns:p14="http://schemas.microsoft.com/office/powerpoint/2010/main" val="4064034351"/>
              </p:ext>
            </p:extLst>
          </p:nvPr>
        </p:nvGraphicFramePr>
        <p:xfrm>
          <a:off x="8408194" y="1396404"/>
          <a:ext cx="352425" cy="433387"/>
        </p:xfrm>
        <a:graphic>
          <a:graphicData uri="http://schemas.openxmlformats.org/presentationml/2006/ole">
            <mc:AlternateContent xmlns:mc="http://schemas.openxmlformats.org/markup-compatibility/2006">
              <mc:Choice xmlns:v="urn:schemas-microsoft-com:vml" Requires="v">
                <p:oleObj spid="_x0000_s10319" name="Equation" r:id="rId14" imgW="203112" imgH="241195" progId="Equation.3">
                  <p:embed/>
                </p:oleObj>
              </mc:Choice>
              <mc:Fallback>
                <p:oleObj name="Equation" r:id="rId14" imgW="203112" imgH="241195" progId="Equation.3">
                  <p:embed/>
                  <p:pic>
                    <p:nvPicPr>
                      <p:cNvPr id="346255" name="Object 434">
                        <a:extLst>
                          <a:ext uri="{FF2B5EF4-FFF2-40B4-BE49-F238E27FC236}">
                            <a16:creationId xmlns:a16="http://schemas.microsoft.com/office/drawing/2014/main" id="{B6590990-7D43-4A16-829D-3FFACDC3A0C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08194" y="1396404"/>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435">
            <a:extLst>
              <a:ext uri="{FF2B5EF4-FFF2-40B4-BE49-F238E27FC236}">
                <a16:creationId xmlns:a16="http://schemas.microsoft.com/office/drawing/2014/main" id="{54E37752-ECD3-45B7-9D7C-24B831F92DD8}"/>
              </a:ext>
            </a:extLst>
          </p:cNvPr>
          <p:cNvGraphicFramePr>
            <a:graphicFrameLocks noChangeAspect="1"/>
          </p:cNvGraphicFramePr>
          <p:nvPr>
            <p:extLst>
              <p:ext uri="{D42A27DB-BD31-4B8C-83A1-F6EECF244321}">
                <p14:modId xmlns:p14="http://schemas.microsoft.com/office/powerpoint/2010/main" val="1193009300"/>
              </p:ext>
            </p:extLst>
          </p:nvPr>
        </p:nvGraphicFramePr>
        <p:xfrm>
          <a:off x="9093994" y="1407516"/>
          <a:ext cx="352425" cy="409575"/>
        </p:xfrm>
        <a:graphic>
          <a:graphicData uri="http://schemas.openxmlformats.org/presentationml/2006/ole">
            <mc:AlternateContent xmlns:mc="http://schemas.openxmlformats.org/markup-compatibility/2006">
              <mc:Choice xmlns:v="urn:schemas-microsoft-com:vml" Requires="v">
                <p:oleObj spid="_x0000_s10320" name="Equation" r:id="rId16" imgW="203112" imgH="228501" progId="Equation.3">
                  <p:embed/>
                </p:oleObj>
              </mc:Choice>
              <mc:Fallback>
                <p:oleObj name="Equation" r:id="rId16" imgW="203112" imgH="228501" progId="Equation.3">
                  <p:embed/>
                  <p:pic>
                    <p:nvPicPr>
                      <p:cNvPr id="346256" name="Object 435">
                        <a:extLst>
                          <a:ext uri="{FF2B5EF4-FFF2-40B4-BE49-F238E27FC236}">
                            <a16:creationId xmlns:a16="http://schemas.microsoft.com/office/drawing/2014/main" id="{0A3808F9-3543-41A5-9ECC-1EA6D428622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93994" y="140751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436">
            <a:extLst>
              <a:ext uri="{FF2B5EF4-FFF2-40B4-BE49-F238E27FC236}">
                <a16:creationId xmlns:a16="http://schemas.microsoft.com/office/drawing/2014/main" id="{BB452F9A-2215-4178-A6B2-1DF984B936E0}"/>
              </a:ext>
            </a:extLst>
          </p:cNvPr>
          <p:cNvGraphicFramePr>
            <a:graphicFrameLocks noChangeAspect="1"/>
          </p:cNvGraphicFramePr>
          <p:nvPr>
            <p:extLst>
              <p:ext uri="{D42A27DB-BD31-4B8C-83A1-F6EECF244321}">
                <p14:modId xmlns:p14="http://schemas.microsoft.com/office/powerpoint/2010/main" val="1165625962"/>
              </p:ext>
            </p:extLst>
          </p:nvPr>
        </p:nvGraphicFramePr>
        <p:xfrm>
          <a:off x="9703594" y="1407516"/>
          <a:ext cx="352425" cy="409575"/>
        </p:xfrm>
        <a:graphic>
          <a:graphicData uri="http://schemas.openxmlformats.org/presentationml/2006/ole">
            <mc:AlternateContent xmlns:mc="http://schemas.openxmlformats.org/markup-compatibility/2006">
              <mc:Choice xmlns:v="urn:schemas-microsoft-com:vml" Requires="v">
                <p:oleObj spid="_x0000_s10321" name="Equation" r:id="rId18" imgW="203112" imgH="228501" progId="Equation.3">
                  <p:embed/>
                </p:oleObj>
              </mc:Choice>
              <mc:Fallback>
                <p:oleObj name="Equation" r:id="rId18" imgW="203112" imgH="228501" progId="Equation.3">
                  <p:embed/>
                  <p:pic>
                    <p:nvPicPr>
                      <p:cNvPr id="346257" name="Object 436">
                        <a:extLst>
                          <a:ext uri="{FF2B5EF4-FFF2-40B4-BE49-F238E27FC236}">
                            <a16:creationId xmlns:a16="http://schemas.microsoft.com/office/drawing/2014/main" id="{91AB4B0B-A6EE-496D-B859-C5A1803A6E6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703594" y="140751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437">
            <a:extLst>
              <a:ext uri="{FF2B5EF4-FFF2-40B4-BE49-F238E27FC236}">
                <a16:creationId xmlns:a16="http://schemas.microsoft.com/office/drawing/2014/main" id="{90FD2BBE-113D-4E80-B979-D5780CA44043}"/>
              </a:ext>
            </a:extLst>
          </p:cNvPr>
          <p:cNvGraphicFramePr>
            <a:graphicFrameLocks noChangeAspect="1"/>
          </p:cNvGraphicFramePr>
          <p:nvPr>
            <p:extLst>
              <p:ext uri="{D42A27DB-BD31-4B8C-83A1-F6EECF244321}">
                <p14:modId xmlns:p14="http://schemas.microsoft.com/office/powerpoint/2010/main" val="476784380"/>
              </p:ext>
            </p:extLst>
          </p:nvPr>
        </p:nvGraphicFramePr>
        <p:xfrm>
          <a:off x="2756694" y="1847254"/>
          <a:ext cx="352425" cy="409575"/>
        </p:xfrm>
        <a:graphic>
          <a:graphicData uri="http://schemas.openxmlformats.org/presentationml/2006/ole">
            <mc:AlternateContent xmlns:mc="http://schemas.openxmlformats.org/markup-compatibility/2006">
              <mc:Choice xmlns:v="urn:schemas-microsoft-com:vml" Requires="v">
                <p:oleObj spid="_x0000_s10322" name="Equation" r:id="rId20" imgW="203112" imgH="228501" progId="Equation.3">
                  <p:embed/>
                </p:oleObj>
              </mc:Choice>
              <mc:Fallback>
                <p:oleObj name="Equation" r:id="rId20" imgW="203112" imgH="228501" progId="Equation.3">
                  <p:embed/>
                  <p:pic>
                    <p:nvPicPr>
                      <p:cNvPr id="346258" name="Object 437">
                        <a:extLst>
                          <a:ext uri="{FF2B5EF4-FFF2-40B4-BE49-F238E27FC236}">
                            <a16:creationId xmlns:a16="http://schemas.microsoft.com/office/drawing/2014/main" id="{DF00C42B-E2BD-4CAE-99B3-B5E7DDC0851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6694" y="1847254"/>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438">
            <a:extLst>
              <a:ext uri="{FF2B5EF4-FFF2-40B4-BE49-F238E27FC236}">
                <a16:creationId xmlns:a16="http://schemas.microsoft.com/office/drawing/2014/main" id="{360DFD95-D8C2-40E9-8FF8-80D82655501D}"/>
              </a:ext>
            </a:extLst>
          </p:cNvPr>
          <p:cNvGraphicFramePr>
            <a:graphicFrameLocks noChangeAspect="1"/>
          </p:cNvGraphicFramePr>
          <p:nvPr>
            <p:extLst>
              <p:ext uri="{D42A27DB-BD31-4B8C-83A1-F6EECF244321}">
                <p14:modId xmlns:p14="http://schemas.microsoft.com/office/powerpoint/2010/main" val="3382943107"/>
              </p:ext>
            </p:extLst>
          </p:nvPr>
        </p:nvGraphicFramePr>
        <p:xfrm>
          <a:off x="2756694" y="2304454"/>
          <a:ext cx="352425" cy="409575"/>
        </p:xfrm>
        <a:graphic>
          <a:graphicData uri="http://schemas.openxmlformats.org/presentationml/2006/ole">
            <mc:AlternateContent xmlns:mc="http://schemas.openxmlformats.org/markup-compatibility/2006">
              <mc:Choice xmlns:v="urn:schemas-microsoft-com:vml" Requires="v">
                <p:oleObj spid="_x0000_s10323" name="Equation" r:id="rId22" imgW="203112" imgH="228501" progId="Equation.3">
                  <p:embed/>
                </p:oleObj>
              </mc:Choice>
              <mc:Fallback>
                <p:oleObj name="Equation" r:id="rId22" imgW="203112" imgH="228501" progId="Equation.3">
                  <p:embed/>
                  <p:pic>
                    <p:nvPicPr>
                      <p:cNvPr id="346259" name="Object 438">
                        <a:extLst>
                          <a:ext uri="{FF2B5EF4-FFF2-40B4-BE49-F238E27FC236}">
                            <a16:creationId xmlns:a16="http://schemas.microsoft.com/office/drawing/2014/main" id="{A2B8BE06-1EB7-4AA2-BD2F-154429A6241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6694" y="2304454"/>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439">
            <a:extLst>
              <a:ext uri="{FF2B5EF4-FFF2-40B4-BE49-F238E27FC236}">
                <a16:creationId xmlns:a16="http://schemas.microsoft.com/office/drawing/2014/main" id="{A8013CB7-B325-41D5-BBB7-E9DAAC8606DA}"/>
              </a:ext>
            </a:extLst>
          </p:cNvPr>
          <p:cNvGraphicFramePr>
            <a:graphicFrameLocks noChangeAspect="1"/>
          </p:cNvGraphicFramePr>
          <p:nvPr>
            <p:extLst>
              <p:ext uri="{D42A27DB-BD31-4B8C-83A1-F6EECF244321}">
                <p14:modId xmlns:p14="http://schemas.microsoft.com/office/powerpoint/2010/main" val="2693495086"/>
              </p:ext>
            </p:extLst>
          </p:nvPr>
        </p:nvGraphicFramePr>
        <p:xfrm>
          <a:off x="2756694" y="2691804"/>
          <a:ext cx="352425" cy="433387"/>
        </p:xfrm>
        <a:graphic>
          <a:graphicData uri="http://schemas.openxmlformats.org/presentationml/2006/ole">
            <mc:AlternateContent xmlns:mc="http://schemas.openxmlformats.org/markup-compatibility/2006">
              <mc:Choice xmlns:v="urn:schemas-microsoft-com:vml" Requires="v">
                <p:oleObj spid="_x0000_s10324" name="Equation" r:id="rId24" imgW="203112" imgH="241195" progId="Equation.3">
                  <p:embed/>
                </p:oleObj>
              </mc:Choice>
              <mc:Fallback>
                <p:oleObj name="Equation" r:id="rId24" imgW="203112" imgH="241195" progId="Equation.3">
                  <p:embed/>
                  <p:pic>
                    <p:nvPicPr>
                      <p:cNvPr id="346260" name="Object 439">
                        <a:extLst>
                          <a:ext uri="{FF2B5EF4-FFF2-40B4-BE49-F238E27FC236}">
                            <a16:creationId xmlns:a16="http://schemas.microsoft.com/office/drawing/2014/main" id="{ADF6A2F8-D6CF-427C-8D47-00AAE41618A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56694" y="2691804"/>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440">
            <a:extLst>
              <a:ext uri="{FF2B5EF4-FFF2-40B4-BE49-F238E27FC236}">
                <a16:creationId xmlns:a16="http://schemas.microsoft.com/office/drawing/2014/main" id="{EED03C7B-60D6-4393-8AA3-406FE1CCB4D9}"/>
              </a:ext>
            </a:extLst>
          </p:cNvPr>
          <p:cNvGraphicFramePr>
            <a:graphicFrameLocks noChangeAspect="1"/>
          </p:cNvGraphicFramePr>
          <p:nvPr>
            <p:extLst>
              <p:ext uri="{D42A27DB-BD31-4B8C-83A1-F6EECF244321}">
                <p14:modId xmlns:p14="http://schemas.microsoft.com/office/powerpoint/2010/main" val="2963382801"/>
              </p:ext>
            </p:extLst>
          </p:nvPr>
        </p:nvGraphicFramePr>
        <p:xfrm>
          <a:off x="2756694" y="3149004"/>
          <a:ext cx="352425" cy="409575"/>
        </p:xfrm>
        <a:graphic>
          <a:graphicData uri="http://schemas.openxmlformats.org/presentationml/2006/ole">
            <mc:AlternateContent xmlns:mc="http://schemas.openxmlformats.org/markup-compatibility/2006">
              <mc:Choice xmlns:v="urn:schemas-microsoft-com:vml" Requires="v">
                <p:oleObj spid="_x0000_s10325" name="Equation" r:id="rId26" imgW="203112" imgH="228501" progId="Equation.3">
                  <p:embed/>
                </p:oleObj>
              </mc:Choice>
              <mc:Fallback>
                <p:oleObj name="Equation" r:id="rId26" imgW="203112" imgH="228501" progId="Equation.3">
                  <p:embed/>
                  <p:pic>
                    <p:nvPicPr>
                      <p:cNvPr id="346261" name="Object 440">
                        <a:extLst>
                          <a:ext uri="{FF2B5EF4-FFF2-40B4-BE49-F238E27FC236}">
                            <a16:creationId xmlns:a16="http://schemas.microsoft.com/office/drawing/2014/main" id="{751C0462-AFEA-4C5C-B121-EED53A9C2AD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56694" y="3149004"/>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Line 441">
            <a:extLst>
              <a:ext uri="{FF2B5EF4-FFF2-40B4-BE49-F238E27FC236}">
                <a16:creationId xmlns:a16="http://schemas.microsoft.com/office/drawing/2014/main" id="{9B6831FD-613B-49D8-9708-94EF3F7CBC15}"/>
              </a:ext>
            </a:extLst>
          </p:cNvPr>
          <p:cNvSpPr>
            <a:spLocks noChangeShapeType="1"/>
          </p:cNvSpPr>
          <p:nvPr/>
        </p:nvSpPr>
        <p:spPr bwMode="auto">
          <a:xfrm>
            <a:off x="4548981" y="3555404"/>
            <a:ext cx="0" cy="360362"/>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 name="Text Box 442">
            <a:extLst>
              <a:ext uri="{FF2B5EF4-FFF2-40B4-BE49-F238E27FC236}">
                <a16:creationId xmlns:a16="http://schemas.microsoft.com/office/drawing/2014/main" id="{B3B42E27-A14B-435C-ADAD-A4ACEC6A8F6F}"/>
              </a:ext>
            </a:extLst>
          </p:cNvPr>
          <p:cNvSpPr txBox="1">
            <a:spLocks noChangeArrowheads="1"/>
          </p:cNvSpPr>
          <p:nvPr/>
        </p:nvSpPr>
        <p:spPr bwMode="auto">
          <a:xfrm>
            <a:off x="1956594" y="4923829"/>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spcBef>
                <a:spcPct val="50000"/>
              </a:spcBef>
            </a:pPr>
            <a:r>
              <a:rPr kumimoji="1" lang="en-US" altLang="zh-CN" sz="2400" i="1" dirty="0">
                <a:ea typeface="楷体_GB2312" pitchFamily="49" charset="-122"/>
              </a:rPr>
              <a:t>θ= </a:t>
            </a:r>
            <a:r>
              <a:rPr kumimoji="1" lang="en-US" altLang="zh-CN" sz="2400" dirty="0">
                <a:ea typeface="楷体_GB2312" pitchFamily="49" charset="-122"/>
              </a:rPr>
              <a:t>min</a:t>
            </a:r>
            <a:r>
              <a:rPr kumimoji="1" lang="zh-CN" altLang="en-US" sz="2400" dirty="0">
                <a:ea typeface="楷体_GB2312" pitchFamily="49" charset="-122"/>
              </a:rPr>
              <a:t>｛</a:t>
            </a:r>
            <a:r>
              <a:rPr kumimoji="1" lang="en-US" altLang="zh-CN" sz="2400" dirty="0">
                <a:ea typeface="楷体_GB2312" pitchFamily="49" charset="-122"/>
              </a:rPr>
              <a:t>2500/30,140/2,</a:t>
            </a:r>
            <a:r>
              <a:rPr kumimoji="1" lang="en-US" altLang="zh-CN" sz="2400" dirty="0">
                <a:solidFill>
                  <a:srgbClr val="FF0000"/>
                </a:solidFill>
                <a:ea typeface="楷体_GB2312" pitchFamily="49" charset="-122"/>
              </a:rPr>
              <a:t>60/1</a:t>
            </a:r>
            <a:r>
              <a:rPr kumimoji="1" lang="en-US" altLang="zh-CN" sz="2400" dirty="0">
                <a:ea typeface="楷体_GB2312" pitchFamily="49" charset="-122"/>
              </a:rPr>
              <a:t>,</a:t>
            </a:r>
            <a:r>
              <a:rPr kumimoji="1" lang="en-US" altLang="zh-CN" sz="2400" dirty="0">
                <a:solidFill>
                  <a:srgbClr val="FF0000"/>
                </a:solidFill>
                <a:ea typeface="楷体_GB2312" pitchFamily="49" charset="-122"/>
              </a:rPr>
              <a:t> </a:t>
            </a:r>
            <a:r>
              <a:rPr kumimoji="1" lang="en-US" altLang="zh-CN" sz="2400" dirty="0">
                <a:ea typeface="楷体_GB2312" pitchFamily="49" charset="-122"/>
              </a:rPr>
              <a:t>-</a:t>
            </a:r>
            <a:r>
              <a:rPr kumimoji="1" lang="zh-CN" altLang="en-US" sz="2400" dirty="0">
                <a:ea typeface="楷体_GB2312" pitchFamily="49" charset="-122"/>
              </a:rPr>
              <a:t>｝</a:t>
            </a:r>
            <a:r>
              <a:rPr kumimoji="1" lang="en-US" altLang="zh-CN" sz="2400" dirty="0">
                <a:ea typeface="楷体_GB2312" pitchFamily="49" charset="-122"/>
              </a:rPr>
              <a:t>=</a:t>
            </a:r>
            <a:r>
              <a:rPr kumimoji="1" lang="en-US" altLang="zh-CN" sz="2400" dirty="0">
                <a:ea typeface="宋体" panose="02010600030101010101" pitchFamily="2" charset="-122"/>
              </a:rPr>
              <a:t> 60,</a:t>
            </a:r>
            <a:endParaRPr kumimoji="1" lang="en-US" altLang="zh-CN" sz="2400" dirty="0">
              <a:latin typeface="楷体_GB2312" pitchFamily="49" charset="-122"/>
              <a:ea typeface="楷体_GB2312" pitchFamily="49" charset="-122"/>
            </a:endParaRPr>
          </a:p>
        </p:txBody>
      </p:sp>
      <p:sp>
        <p:nvSpPr>
          <p:cNvPr id="19" name="Oval 443">
            <a:extLst>
              <a:ext uri="{FF2B5EF4-FFF2-40B4-BE49-F238E27FC236}">
                <a16:creationId xmlns:a16="http://schemas.microsoft.com/office/drawing/2014/main" id="{D757B12E-8354-4C2F-BEF0-B3683DF1872F}"/>
              </a:ext>
            </a:extLst>
          </p:cNvPr>
          <p:cNvSpPr>
            <a:spLocks noChangeArrowheads="1"/>
          </p:cNvSpPr>
          <p:nvPr/>
        </p:nvSpPr>
        <p:spPr bwMode="auto">
          <a:xfrm>
            <a:off x="4166673" y="2613928"/>
            <a:ext cx="360363" cy="360362"/>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eaLnBrk="1" hangingPunct="1"/>
            <a:endParaRPr lang="zh-CN" altLang="en-US"/>
          </a:p>
        </p:txBody>
      </p:sp>
      <p:sp>
        <p:nvSpPr>
          <p:cNvPr id="20" name="Rectangle 444">
            <a:extLst>
              <a:ext uri="{FF2B5EF4-FFF2-40B4-BE49-F238E27FC236}">
                <a16:creationId xmlns:a16="http://schemas.microsoft.com/office/drawing/2014/main" id="{86811411-27E5-4B7F-BEAA-830432159F62}"/>
              </a:ext>
            </a:extLst>
          </p:cNvPr>
          <p:cNvSpPr>
            <a:spLocks noChangeArrowheads="1"/>
          </p:cNvSpPr>
          <p:nvPr/>
        </p:nvSpPr>
        <p:spPr bwMode="auto">
          <a:xfrm>
            <a:off x="2029619" y="5500091"/>
            <a:ext cx="215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800" b="0" dirty="0">
                <a:ea typeface="华文新魏" panose="02010800040101010101" pitchFamily="2" charset="-122"/>
                <a:cs typeface="Times New Roman" panose="02020603050405020304" pitchFamily="18" charset="0"/>
              </a:rPr>
              <a:t>进基变量</a:t>
            </a:r>
            <a:r>
              <a:rPr kumimoji="1" lang="en-US" altLang="zh-CN" sz="2800" i="1" dirty="0">
                <a:ea typeface="华文新魏" panose="02010800040101010101" pitchFamily="2" charset="-122"/>
                <a:cs typeface="Times New Roman" panose="02020603050405020304" pitchFamily="18" charset="0"/>
              </a:rPr>
              <a:t>x</a:t>
            </a:r>
            <a:r>
              <a:rPr kumimoji="1" lang="en-US" altLang="zh-CN" sz="2800" baseline="-25000" dirty="0">
                <a:ea typeface="华文新魏" panose="02010800040101010101" pitchFamily="2" charset="-122"/>
                <a:cs typeface="Times New Roman" panose="02020603050405020304" pitchFamily="18" charset="0"/>
              </a:rPr>
              <a:t>1</a:t>
            </a:r>
          </a:p>
        </p:txBody>
      </p:sp>
      <p:sp>
        <p:nvSpPr>
          <p:cNvPr id="21" name="Rectangle 445">
            <a:extLst>
              <a:ext uri="{FF2B5EF4-FFF2-40B4-BE49-F238E27FC236}">
                <a16:creationId xmlns:a16="http://schemas.microsoft.com/office/drawing/2014/main" id="{459FC0B3-7FEE-4DA8-85B2-F8E2B3647962}"/>
              </a:ext>
            </a:extLst>
          </p:cNvPr>
          <p:cNvSpPr>
            <a:spLocks noChangeArrowheads="1"/>
          </p:cNvSpPr>
          <p:nvPr/>
        </p:nvSpPr>
        <p:spPr bwMode="auto">
          <a:xfrm>
            <a:off x="4520406" y="5467259"/>
            <a:ext cx="2159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800" b="0" dirty="0">
                <a:ea typeface="华文新魏" panose="02010800040101010101" pitchFamily="2" charset="-122"/>
                <a:cs typeface="Times New Roman" panose="02020603050405020304" pitchFamily="18" charset="0"/>
              </a:rPr>
              <a:t>换出变量</a:t>
            </a:r>
            <a:r>
              <a:rPr kumimoji="1" lang="en-US" altLang="zh-CN" sz="3200" i="1" dirty="0">
                <a:ea typeface="华文新魏" panose="02010800040101010101" pitchFamily="2" charset="-122"/>
                <a:cs typeface="Times New Roman" panose="02020603050405020304" pitchFamily="18" charset="0"/>
              </a:rPr>
              <a:t>d</a:t>
            </a:r>
            <a:r>
              <a:rPr kumimoji="1" lang="en-US" altLang="zh-CN" sz="2800" baseline="-25000" dirty="0">
                <a:ea typeface="华文新魏" panose="02010800040101010101" pitchFamily="2" charset="-122"/>
                <a:cs typeface="Times New Roman" panose="02020603050405020304" pitchFamily="18" charset="0"/>
              </a:rPr>
              <a:t>3</a:t>
            </a:r>
            <a:r>
              <a:rPr kumimoji="1" lang="en-US" altLang="zh-CN" sz="4000" baseline="30000" dirty="0">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21442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utoUpdateAnimBg="0"/>
      <p:bldP spid="2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59">
            <a:extLst>
              <a:ext uri="{FF2B5EF4-FFF2-40B4-BE49-F238E27FC236}">
                <a16:creationId xmlns:a16="http://schemas.microsoft.com/office/drawing/2014/main" id="{8C9A024C-8B7C-4FCE-8B1D-7E1909051523}"/>
              </a:ext>
            </a:extLst>
          </p:cNvPr>
          <p:cNvGraphicFramePr>
            <a:graphicFrameLocks noGrp="1"/>
          </p:cNvGraphicFramePr>
          <p:nvPr>
            <p:ph idx="1"/>
            <p:extLst>
              <p:ext uri="{D42A27DB-BD31-4B8C-83A1-F6EECF244321}">
                <p14:modId xmlns:p14="http://schemas.microsoft.com/office/powerpoint/2010/main" val="2808180724"/>
              </p:ext>
            </p:extLst>
          </p:nvPr>
        </p:nvGraphicFramePr>
        <p:xfrm>
          <a:off x="1487513" y="1020607"/>
          <a:ext cx="8135938" cy="3594102"/>
        </p:xfrm>
        <a:graphic>
          <a:graphicData uri="http://schemas.openxmlformats.org/drawingml/2006/table">
            <a:tbl>
              <a:tblPr/>
              <a:tblGrid>
                <a:gridCol w="623888">
                  <a:extLst>
                    <a:ext uri="{9D8B030D-6E8A-4147-A177-3AD203B41FA5}">
                      <a16:colId xmlns:a16="http://schemas.microsoft.com/office/drawing/2014/main" val="933456639"/>
                    </a:ext>
                  </a:extLst>
                </a:gridCol>
                <a:gridCol w="628650">
                  <a:extLst>
                    <a:ext uri="{9D8B030D-6E8A-4147-A177-3AD203B41FA5}">
                      <a16:colId xmlns:a16="http://schemas.microsoft.com/office/drawing/2014/main" val="2926822974"/>
                    </a:ext>
                  </a:extLst>
                </a:gridCol>
                <a:gridCol w="746125">
                  <a:extLst>
                    <a:ext uri="{9D8B030D-6E8A-4147-A177-3AD203B41FA5}">
                      <a16:colId xmlns:a16="http://schemas.microsoft.com/office/drawing/2014/main" val="873714214"/>
                    </a:ext>
                  </a:extLst>
                </a:gridCol>
                <a:gridCol w="641350">
                  <a:extLst>
                    <a:ext uri="{9D8B030D-6E8A-4147-A177-3AD203B41FA5}">
                      <a16:colId xmlns:a16="http://schemas.microsoft.com/office/drawing/2014/main" val="1542543442"/>
                    </a:ext>
                  </a:extLst>
                </a:gridCol>
                <a:gridCol w="642937">
                  <a:extLst>
                    <a:ext uri="{9D8B030D-6E8A-4147-A177-3AD203B41FA5}">
                      <a16:colId xmlns:a16="http://schemas.microsoft.com/office/drawing/2014/main" val="3641295964"/>
                    </a:ext>
                  </a:extLst>
                </a:gridCol>
                <a:gridCol w="571500">
                  <a:extLst>
                    <a:ext uri="{9D8B030D-6E8A-4147-A177-3AD203B41FA5}">
                      <a16:colId xmlns:a16="http://schemas.microsoft.com/office/drawing/2014/main" val="1869990466"/>
                    </a:ext>
                  </a:extLst>
                </a:gridCol>
                <a:gridCol w="527050">
                  <a:extLst>
                    <a:ext uri="{9D8B030D-6E8A-4147-A177-3AD203B41FA5}">
                      <a16:colId xmlns:a16="http://schemas.microsoft.com/office/drawing/2014/main" val="1456105209"/>
                    </a:ext>
                  </a:extLst>
                </a:gridCol>
                <a:gridCol w="623888">
                  <a:extLst>
                    <a:ext uri="{9D8B030D-6E8A-4147-A177-3AD203B41FA5}">
                      <a16:colId xmlns:a16="http://schemas.microsoft.com/office/drawing/2014/main" val="269134152"/>
                    </a:ext>
                  </a:extLst>
                </a:gridCol>
                <a:gridCol w="627062">
                  <a:extLst>
                    <a:ext uri="{9D8B030D-6E8A-4147-A177-3AD203B41FA5}">
                      <a16:colId xmlns:a16="http://schemas.microsoft.com/office/drawing/2014/main" val="99388897"/>
                    </a:ext>
                  </a:extLst>
                </a:gridCol>
                <a:gridCol w="625475">
                  <a:extLst>
                    <a:ext uri="{9D8B030D-6E8A-4147-A177-3AD203B41FA5}">
                      <a16:colId xmlns:a16="http://schemas.microsoft.com/office/drawing/2014/main" val="2863864405"/>
                    </a:ext>
                  </a:extLst>
                </a:gridCol>
                <a:gridCol w="665163">
                  <a:extLst>
                    <a:ext uri="{9D8B030D-6E8A-4147-A177-3AD203B41FA5}">
                      <a16:colId xmlns:a16="http://schemas.microsoft.com/office/drawing/2014/main" val="223032780"/>
                    </a:ext>
                  </a:extLst>
                </a:gridCol>
                <a:gridCol w="588962">
                  <a:extLst>
                    <a:ext uri="{9D8B030D-6E8A-4147-A177-3AD203B41FA5}">
                      <a16:colId xmlns:a16="http://schemas.microsoft.com/office/drawing/2014/main" val="2193851383"/>
                    </a:ext>
                  </a:extLst>
                </a:gridCol>
                <a:gridCol w="623888">
                  <a:extLst>
                    <a:ext uri="{9D8B030D-6E8A-4147-A177-3AD203B41FA5}">
                      <a16:colId xmlns:a16="http://schemas.microsoft.com/office/drawing/2014/main" val="3748825628"/>
                    </a:ext>
                  </a:extLst>
                </a:gridCol>
              </a:tblGrid>
              <a:tr h="391936">
                <a:tc gridSpan="3">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j</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381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3</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楷体_GB2312" pitchFamily="49" charset="-122"/>
                        </a:rPr>
                        <a:t>2.5P</a:t>
                      </a:r>
                      <a:r>
                        <a:rPr kumimoji="1" lang="en-US" altLang="zh-CN" sz="1400" b="1" i="0"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1905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6515945"/>
                  </a:ext>
                </a:extLst>
              </a:tr>
              <a:tr h="4252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b</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rPr>
                        <a:t>1</a:t>
                      </a:r>
                      <a:endPar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4759982"/>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1</a:t>
                      </a:r>
                      <a:endPar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700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816751"/>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5032619"/>
                  </a:ext>
                </a:extLst>
              </a:tr>
              <a:tr h="4252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60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2080310"/>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433673"/>
                  </a:ext>
                </a:extLst>
              </a:tr>
              <a:tr h="391936">
                <a:tc rowSpan="3" gridSpan="2">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σ</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j</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8704242"/>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8201914"/>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1905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5209821"/>
                  </a:ext>
                </a:extLst>
              </a:tr>
            </a:tbl>
          </a:graphicData>
        </a:graphic>
      </p:graphicFrame>
      <p:graphicFrame>
        <p:nvGraphicFramePr>
          <p:cNvPr id="5" name="Object 506">
            <a:extLst>
              <a:ext uri="{FF2B5EF4-FFF2-40B4-BE49-F238E27FC236}">
                <a16:creationId xmlns:a16="http://schemas.microsoft.com/office/drawing/2014/main" id="{8337CEFE-3304-4CA0-B270-16393AD69986}"/>
              </a:ext>
            </a:extLst>
          </p:cNvPr>
          <p:cNvGraphicFramePr>
            <a:graphicFrameLocks noChangeAspect="1"/>
          </p:cNvGraphicFramePr>
          <p:nvPr>
            <p:extLst>
              <p:ext uri="{D42A27DB-BD31-4B8C-83A1-F6EECF244321}">
                <p14:modId xmlns:p14="http://schemas.microsoft.com/office/powerpoint/2010/main" val="2906824355"/>
              </p:ext>
            </p:extLst>
          </p:nvPr>
        </p:nvGraphicFramePr>
        <p:xfrm>
          <a:off x="5416576" y="1446057"/>
          <a:ext cx="381000" cy="409575"/>
        </p:xfrm>
        <a:graphic>
          <a:graphicData uri="http://schemas.openxmlformats.org/presentationml/2006/ole">
            <mc:AlternateContent xmlns:mc="http://schemas.openxmlformats.org/markup-compatibility/2006">
              <mc:Choice xmlns:v="urn:schemas-microsoft-com:vml" Requires="v">
                <p:oleObj spid="_x0000_s11288" r:id="rId3" imgW="203112" imgH="228501" progId="Equation.3">
                  <p:embed/>
                </p:oleObj>
              </mc:Choice>
              <mc:Fallback>
                <p:oleObj r:id="rId3" imgW="203112" imgH="228501" progId="Equation.3">
                  <p:embed/>
                  <p:pic>
                    <p:nvPicPr>
                      <p:cNvPr id="347274" name="Object 506">
                        <a:extLst>
                          <a:ext uri="{FF2B5EF4-FFF2-40B4-BE49-F238E27FC236}">
                            <a16:creationId xmlns:a16="http://schemas.microsoft.com/office/drawing/2014/main" id="{05A066A8-89E7-4F9C-8B62-5A84D33437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576" y="1446057"/>
                        <a:ext cx="381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07">
            <a:extLst>
              <a:ext uri="{FF2B5EF4-FFF2-40B4-BE49-F238E27FC236}">
                <a16:creationId xmlns:a16="http://schemas.microsoft.com/office/drawing/2014/main" id="{908E42EA-7ED1-4742-BD0E-147016ABBA04}"/>
              </a:ext>
            </a:extLst>
          </p:cNvPr>
          <p:cNvGraphicFramePr>
            <a:graphicFrameLocks noChangeAspect="1"/>
          </p:cNvGraphicFramePr>
          <p:nvPr>
            <p:extLst>
              <p:ext uri="{D42A27DB-BD31-4B8C-83A1-F6EECF244321}">
                <p14:modId xmlns:p14="http://schemas.microsoft.com/office/powerpoint/2010/main" val="1169022720"/>
              </p:ext>
            </p:extLst>
          </p:nvPr>
        </p:nvGraphicFramePr>
        <p:xfrm>
          <a:off x="4883176" y="1446057"/>
          <a:ext cx="352425" cy="409575"/>
        </p:xfrm>
        <a:graphic>
          <a:graphicData uri="http://schemas.openxmlformats.org/presentationml/2006/ole">
            <mc:AlternateContent xmlns:mc="http://schemas.openxmlformats.org/markup-compatibility/2006">
              <mc:Choice xmlns:v="urn:schemas-microsoft-com:vml" Requires="v">
                <p:oleObj spid="_x0000_s11289" name="Equation" r:id="rId5" imgW="203112" imgH="228501" progId="Equation.3">
                  <p:embed/>
                </p:oleObj>
              </mc:Choice>
              <mc:Fallback>
                <p:oleObj name="Equation" r:id="rId5" imgW="203112" imgH="228501" progId="Equation.3">
                  <p:embed/>
                  <p:pic>
                    <p:nvPicPr>
                      <p:cNvPr id="347275" name="Object 507">
                        <a:extLst>
                          <a:ext uri="{FF2B5EF4-FFF2-40B4-BE49-F238E27FC236}">
                            <a16:creationId xmlns:a16="http://schemas.microsoft.com/office/drawing/2014/main" id="{5F0326F0-A81D-4F1D-B6F7-B54E6A5D11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3176" y="144605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08">
            <a:extLst>
              <a:ext uri="{FF2B5EF4-FFF2-40B4-BE49-F238E27FC236}">
                <a16:creationId xmlns:a16="http://schemas.microsoft.com/office/drawing/2014/main" id="{E09B0781-1A3A-439B-B91C-5F90BE1004AB}"/>
              </a:ext>
            </a:extLst>
          </p:cNvPr>
          <p:cNvGraphicFramePr>
            <a:graphicFrameLocks noChangeAspect="1"/>
          </p:cNvGraphicFramePr>
          <p:nvPr>
            <p:extLst>
              <p:ext uri="{D42A27DB-BD31-4B8C-83A1-F6EECF244321}">
                <p14:modId xmlns:p14="http://schemas.microsoft.com/office/powerpoint/2010/main" val="2416456238"/>
              </p:ext>
            </p:extLst>
          </p:nvPr>
        </p:nvGraphicFramePr>
        <p:xfrm>
          <a:off x="6026176" y="1446057"/>
          <a:ext cx="352425" cy="409575"/>
        </p:xfrm>
        <a:graphic>
          <a:graphicData uri="http://schemas.openxmlformats.org/presentationml/2006/ole">
            <mc:AlternateContent xmlns:mc="http://schemas.openxmlformats.org/markup-compatibility/2006">
              <mc:Choice xmlns:v="urn:schemas-microsoft-com:vml" Requires="v">
                <p:oleObj spid="_x0000_s11290" name="Equation" r:id="rId7" imgW="203112" imgH="228501" progId="Equation.3">
                  <p:embed/>
                </p:oleObj>
              </mc:Choice>
              <mc:Fallback>
                <p:oleObj name="Equation" r:id="rId7" imgW="203112" imgH="228501" progId="Equation.3">
                  <p:embed/>
                  <p:pic>
                    <p:nvPicPr>
                      <p:cNvPr id="347276" name="Object 508">
                        <a:extLst>
                          <a:ext uri="{FF2B5EF4-FFF2-40B4-BE49-F238E27FC236}">
                            <a16:creationId xmlns:a16="http://schemas.microsoft.com/office/drawing/2014/main" id="{C0FB68E4-7011-4F69-B373-740B5EFEE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6176" y="144605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509">
            <a:extLst>
              <a:ext uri="{FF2B5EF4-FFF2-40B4-BE49-F238E27FC236}">
                <a16:creationId xmlns:a16="http://schemas.microsoft.com/office/drawing/2014/main" id="{61C11CC0-A4A0-40F2-BE48-DD88C55615CD}"/>
              </a:ext>
            </a:extLst>
          </p:cNvPr>
          <p:cNvGraphicFramePr>
            <a:graphicFrameLocks noChangeAspect="1"/>
          </p:cNvGraphicFramePr>
          <p:nvPr>
            <p:extLst>
              <p:ext uri="{D42A27DB-BD31-4B8C-83A1-F6EECF244321}">
                <p14:modId xmlns:p14="http://schemas.microsoft.com/office/powerpoint/2010/main" val="4028658052"/>
              </p:ext>
            </p:extLst>
          </p:nvPr>
        </p:nvGraphicFramePr>
        <p:xfrm>
          <a:off x="6640538" y="1446057"/>
          <a:ext cx="352425" cy="409575"/>
        </p:xfrm>
        <a:graphic>
          <a:graphicData uri="http://schemas.openxmlformats.org/presentationml/2006/ole">
            <mc:AlternateContent xmlns:mc="http://schemas.openxmlformats.org/markup-compatibility/2006">
              <mc:Choice xmlns:v="urn:schemas-microsoft-com:vml" Requires="v">
                <p:oleObj spid="_x0000_s11291" name="Equation" r:id="rId9" imgW="203112" imgH="228501" progId="Equation.3">
                  <p:embed/>
                </p:oleObj>
              </mc:Choice>
              <mc:Fallback>
                <p:oleObj name="Equation" r:id="rId9" imgW="203112" imgH="228501" progId="Equation.3">
                  <p:embed/>
                  <p:pic>
                    <p:nvPicPr>
                      <p:cNvPr id="347277" name="Object 509">
                        <a:extLst>
                          <a:ext uri="{FF2B5EF4-FFF2-40B4-BE49-F238E27FC236}">
                            <a16:creationId xmlns:a16="http://schemas.microsoft.com/office/drawing/2014/main" id="{61DEEAE6-84DA-47B6-A10E-3077C48841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0538" y="144605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510">
            <a:extLst>
              <a:ext uri="{FF2B5EF4-FFF2-40B4-BE49-F238E27FC236}">
                <a16:creationId xmlns:a16="http://schemas.microsoft.com/office/drawing/2014/main" id="{D8AB0713-BA76-4138-8106-8AE237B71323}"/>
              </a:ext>
            </a:extLst>
          </p:cNvPr>
          <p:cNvGraphicFramePr>
            <a:graphicFrameLocks noChangeAspect="1"/>
          </p:cNvGraphicFramePr>
          <p:nvPr>
            <p:extLst>
              <p:ext uri="{D42A27DB-BD31-4B8C-83A1-F6EECF244321}">
                <p14:modId xmlns:p14="http://schemas.microsoft.com/office/powerpoint/2010/main" val="3634462918"/>
              </p:ext>
            </p:extLst>
          </p:nvPr>
        </p:nvGraphicFramePr>
        <p:xfrm>
          <a:off x="7326338" y="1434944"/>
          <a:ext cx="352425" cy="433388"/>
        </p:xfrm>
        <a:graphic>
          <a:graphicData uri="http://schemas.openxmlformats.org/presentationml/2006/ole">
            <mc:AlternateContent xmlns:mc="http://schemas.openxmlformats.org/markup-compatibility/2006">
              <mc:Choice xmlns:v="urn:schemas-microsoft-com:vml" Requires="v">
                <p:oleObj spid="_x0000_s11292" name="Equation" r:id="rId11" imgW="203112" imgH="241195" progId="Equation.3">
                  <p:embed/>
                </p:oleObj>
              </mc:Choice>
              <mc:Fallback>
                <p:oleObj name="Equation" r:id="rId11" imgW="203112" imgH="241195" progId="Equation.3">
                  <p:embed/>
                  <p:pic>
                    <p:nvPicPr>
                      <p:cNvPr id="347278" name="Object 510">
                        <a:extLst>
                          <a:ext uri="{FF2B5EF4-FFF2-40B4-BE49-F238E27FC236}">
                            <a16:creationId xmlns:a16="http://schemas.microsoft.com/office/drawing/2014/main" id="{53C9F2D0-C598-4341-A833-D362523250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26338" y="1434944"/>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511">
            <a:extLst>
              <a:ext uri="{FF2B5EF4-FFF2-40B4-BE49-F238E27FC236}">
                <a16:creationId xmlns:a16="http://schemas.microsoft.com/office/drawing/2014/main" id="{565D727D-5399-41F7-BBFD-DCA185331059}"/>
              </a:ext>
            </a:extLst>
          </p:cNvPr>
          <p:cNvGraphicFramePr>
            <a:graphicFrameLocks noChangeAspect="1"/>
          </p:cNvGraphicFramePr>
          <p:nvPr>
            <p:extLst>
              <p:ext uri="{D42A27DB-BD31-4B8C-83A1-F6EECF244321}">
                <p14:modId xmlns:p14="http://schemas.microsoft.com/office/powerpoint/2010/main" val="1599651032"/>
              </p:ext>
            </p:extLst>
          </p:nvPr>
        </p:nvGraphicFramePr>
        <p:xfrm>
          <a:off x="7940701" y="1434944"/>
          <a:ext cx="352425" cy="433388"/>
        </p:xfrm>
        <a:graphic>
          <a:graphicData uri="http://schemas.openxmlformats.org/presentationml/2006/ole">
            <mc:AlternateContent xmlns:mc="http://schemas.openxmlformats.org/markup-compatibility/2006">
              <mc:Choice xmlns:v="urn:schemas-microsoft-com:vml" Requires="v">
                <p:oleObj spid="_x0000_s11293" name="Equation" r:id="rId13" imgW="203112" imgH="241195" progId="Equation.3">
                  <p:embed/>
                </p:oleObj>
              </mc:Choice>
              <mc:Fallback>
                <p:oleObj name="Equation" r:id="rId13" imgW="203112" imgH="241195" progId="Equation.3">
                  <p:embed/>
                  <p:pic>
                    <p:nvPicPr>
                      <p:cNvPr id="347279" name="Object 511">
                        <a:extLst>
                          <a:ext uri="{FF2B5EF4-FFF2-40B4-BE49-F238E27FC236}">
                            <a16:creationId xmlns:a16="http://schemas.microsoft.com/office/drawing/2014/main" id="{395B3BDD-D48F-4572-9ABF-B6F9994ABAA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40701" y="1434944"/>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12">
            <a:extLst>
              <a:ext uri="{FF2B5EF4-FFF2-40B4-BE49-F238E27FC236}">
                <a16:creationId xmlns:a16="http://schemas.microsoft.com/office/drawing/2014/main" id="{3CA4FA11-1C3A-4806-B348-58A9BF2ED17A}"/>
              </a:ext>
            </a:extLst>
          </p:cNvPr>
          <p:cNvGraphicFramePr>
            <a:graphicFrameLocks noChangeAspect="1"/>
          </p:cNvGraphicFramePr>
          <p:nvPr>
            <p:extLst>
              <p:ext uri="{D42A27DB-BD31-4B8C-83A1-F6EECF244321}">
                <p14:modId xmlns:p14="http://schemas.microsoft.com/office/powerpoint/2010/main" val="2374291719"/>
              </p:ext>
            </p:extLst>
          </p:nvPr>
        </p:nvGraphicFramePr>
        <p:xfrm>
          <a:off x="8626501" y="1446057"/>
          <a:ext cx="352425" cy="409575"/>
        </p:xfrm>
        <a:graphic>
          <a:graphicData uri="http://schemas.openxmlformats.org/presentationml/2006/ole">
            <mc:AlternateContent xmlns:mc="http://schemas.openxmlformats.org/markup-compatibility/2006">
              <mc:Choice xmlns:v="urn:schemas-microsoft-com:vml" Requires="v">
                <p:oleObj spid="_x0000_s11294" name="Equation" r:id="rId15" imgW="203112" imgH="228501" progId="Equation.3">
                  <p:embed/>
                </p:oleObj>
              </mc:Choice>
              <mc:Fallback>
                <p:oleObj name="Equation" r:id="rId15" imgW="203112" imgH="228501" progId="Equation.3">
                  <p:embed/>
                  <p:pic>
                    <p:nvPicPr>
                      <p:cNvPr id="347280" name="Object 512">
                        <a:extLst>
                          <a:ext uri="{FF2B5EF4-FFF2-40B4-BE49-F238E27FC236}">
                            <a16:creationId xmlns:a16="http://schemas.microsoft.com/office/drawing/2014/main" id="{7FA5955B-F49F-4A81-95BA-CCC42FB5B22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26501" y="144605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513">
            <a:extLst>
              <a:ext uri="{FF2B5EF4-FFF2-40B4-BE49-F238E27FC236}">
                <a16:creationId xmlns:a16="http://schemas.microsoft.com/office/drawing/2014/main" id="{F838D759-8B39-4277-A906-FF03F177E462}"/>
              </a:ext>
            </a:extLst>
          </p:cNvPr>
          <p:cNvGraphicFramePr>
            <a:graphicFrameLocks noChangeAspect="1"/>
          </p:cNvGraphicFramePr>
          <p:nvPr>
            <p:extLst>
              <p:ext uri="{D42A27DB-BD31-4B8C-83A1-F6EECF244321}">
                <p14:modId xmlns:p14="http://schemas.microsoft.com/office/powerpoint/2010/main" val="1259177359"/>
              </p:ext>
            </p:extLst>
          </p:nvPr>
        </p:nvGraphicFramePr>
        <p:xfrm>
          <a:off x="9163076" y="1446057"/>
          <a:ext cx="352425" cy="409575"/>
        </p:xfrm>
        <a:graphic>
          <a:graphicData uri="http://schemas.openxmlformats.org/presentationml/2006/ole">
            <mc:AlternateContent xmlns:mc="http://schemas.openxmlformats.org/markup-compatibility/2006">
              <mc:Choice xmlns:v="urn:schemas-microsoft-com:vml" Requires="v">
                <p:oleObj spid="_x0000_s11295" name="Equation" r:id="rId17" imgW="203112" imgH="228501" progId="Equation.3">
                  <p:embed/>
                </p:oleObj>
              </mc:Choice>
              <mc:Fallback>
                <p:oleObj name="Equation" r:id="rId17" imgW="203112" imgH="228501" progId="Equation.3">
                  <p:embed/>
                  <p:pic>
                    <p:nvPicPr>
                      <p:cNvPr id="347281" name="Object 513">
                        <a:extLst>
                          <a:ext uri="{FF2B5EF4-FFF2-40B4-BE49-F238E27FC236}">
                            <a16:creationId xmlns:a16="http://schemas.microsoft.com/office/drawing/2014/main" id="{3AEB6781-BE09-4075-98B9-2A27CE41A2E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63076" y="144605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514">
            <a:extLst>
              <a:ext uri="{FF2B5EF4-FFF2-40B4-BE49-F238E27FC236}">
                <a16:creationId xmlns:a16="http://schemas.microsoft.com/office/drawing/2014/main" id="{DE735589-1CDD-4CA6-8F05-65B9A978F9EC}"/>
              </a:ext>
            </a:extLst>
          </p:cNvPr>
          <p:cNvGraphicFramePr>
            <a:graphicFrameLocks noChangeAspect="1"/>
          </p:cNvGraphicFramePr>
          <p:nvPr>
            <p:extLst>
              <p:ext uri="{D42A27DB-BD31-4B8C-83A1-F6EECF244321}">
                <p14:modId xmlns:p14="http://schemas.microsoft.com/office/powerpoint/2010/main" val="1421112517"/>
              </p:ext>
            </p:extLst>
          </p:nvPr>
        </p:nvGraphicFramePr>
        <p:xfrm>
          <a:off x="2287613" y="1884207"/>
          <a:ext cx="352425" cy="409575"/>
        </p:xfrm>
        <a:graphic>
          <a:graphicData uri="http://schemas.openxmlformats.org/presentationml/2006/ole">
            <mc:AlternateContent xmlns:mc="http://schemas.openxmlformats.org/markup-compatibility/2006">
              <mc:Choice xmlns:v="urn:schemas-microsoft-com:vml" Requires="v">
                <p:oleObj spid="_x0000_s11296" name="Equation" r:id="rId19" imgW="203112" imgH="228501" progId="Equation.3">
                  <p:embed/>
                </p:oleObj>
              </mc:Choice>
              <mc:Fallback>
                <p:oleObj name="Equation" r:id="rId19" imgW="203112" imgH="228501" progId="Equation.3">
                  <p:embed/>
                  <p:pic>
                    <p:nvPicPr>
                      <p:cNvPr id="347282" name="Object 514">
                        <a:extLst>
                          <a:ext uri="{FF2B5EF4-FFF2-40B4-BE49-F238E27FC236}">
                            <a16:creationId xmlns:a16="http://schemas.microsoft.com/office/drawing/2014/main" id="{235710A6-27C6-4300-B2B4-A1E082D1B84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7613" y="188420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515">
            <a:extLst>
              <a:ext uri="{FF2B5EF4-FFF2-40B4-BE49-F238E27FC236}">
                <a16:creationId xmlns:a16="http://schemas.microsoft.com/office/drawing/2014/main" id="{007D0FA7-9533-4EB0-89CB-0F0E048A73DA}"/>
              </a:ext>
            </a:extLst>
          </p:cNvPr>
          <p:cNvGraphicFramePr>
            <a:graphicFrameLocks noChangeAspect="1"/>
          </p:cNvGraphicFramePr>
          <p:nvPr>
            <p:extLst>
              <p:ext uri="{D42A27DB-BD31-4B8C-83A1-F6EECF244321}">
                <p14:modId xmlns:p14="http://schemas.microsoft.com/office/powerpoint/2010/main" val="1546711299"/>
              </p:ext>
            </p:extLst>
          </p:nvPr>
        </p:nvGraphicFramePr>
        <p:xfrm>
          <a:off x="2287613" y="2341407"/>
          <a:ext cx="352425" cy="409575"/>
        </p:xfrm>
        <a:graphic>
          <a:graphicData uri="http://schemas.openxmlformats.org/presentationml/2006/ole">
            <mc:AlternateContent xmlns:mc="http://schemas.openxmlformats.org/markup-compatibility/2006">
              <mc:Choice xmlns:v="urn:schemas-microsoft-com:vml" Requires="v">
                <p:oleObj spid="_x0000_s11297" name="Equation" r:id="rId21" imgW="203112" imgH="228501" progId="Equation.3">
                  <p:embed/>
                </p:oleObj>
              </mc:Choice>
              <mc:Fallback>
                <p:oleObj name="Equation" r:id="rId21" imgW="203112" imgH="228501" progId="Equation.3">
                  <p:embed/>
                  <p:pic>
                    <p:nvPicPr>
                      <p:cNvPr id="347283" name="Object 515">
                        <a:extLst>
                          <a:ext uri="{FF2B5EF4-FFF2-40B4-BE49-F238E27FC236}">
                            <a16:creationId xmlns:a16="http://schemas.microsoft.com/office/drawing/2014/main" id="{09A4065E-B89C-434E-B665-CC67ACA1113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87613" y="234140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516">
            <a:extLst>
              <a:ext uri="{FF2B5EF4-FFF2-40B4-BE49-F238E27FC236}">
                <a16:creationId xmlns:a16="http://schemas.microsoft.com/office/drawing/2014/main" id="{76B2C88C-AE77-41DD-BD82-300F16245607}"/>
              </a:ext>
            </a:extLst>
          </p:cNvPr>
          <p:cNvGraphicFramePr>
            <a:graphicFrameLocks noChangeAspect="1"/>
          </p:cNvGraphicFramePr>
          <p:nvPr>
            <p:extLst>
              <p:ext uri="{D42A27DB-BD31-4B8C-83A1-F6EECF244321}">
                <p14:modId xmlns:p14="http://schemas.microsoft.com/office/powerpoint/2010/main" val="4207161700"/>
              </p:ext>
            </p:extLst>
          </p:nvPr>
        </p:nvGraphicFramePr>
        <p:xfrm>
          <a:off x="2287613" y="3179607"/>
          <a:ext cx="352425" cy="409575"/>
        </p:xfrm>
        <a:graphic>
          <a:graphicData uri="http://schemas.openxmlformats.org/presentationml/2006/ole">
            <mc:AlternateContent xmlns:mc="http://schemas.openxmlformats.org/markup-compatibility/2006">
              <mc:Choice xmlns:v="urn:schemas-microsoft-com:vml" Requires="v">
                <p:oleObj spid="_x0000_s11298" name="Equation" r:id="rId23" imgW="203112" imgH="228501" progId="Equation.3">
                  <p:embed/>
                </p:oleObj>
              </mc:Choice>
              <mc:Fallback>
                <p:oleObj name="Equation" r:id="rId23" imgW="203112" imgH="228501" progId="Equation.3">
                  <p:embed/>
                  <p:pic>
                    <p:nvPicPr>
                      <p:cNvPr id="347284" name="Object 516">
                        <a:extLst>
                          <a:ext uri="{FF2B5EF4-FFF2-40B4-BE49-F238E27FC236}">
                            <a16:creationId xmlns:a16="http://schemas.microsoft.com/office/drawing/2014/main" id="{84138377-B339-47EE-9282-ACE681DE310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87613" y="317960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Line 517">
            <a:extLst>
              <a:ext uri="{FF2B5EF4-FFF2-40B4-BE49-F238E27FC236}">
                <a16:creationId xmlns:a16="http://schemas.microsoft.com/office/drawing/2014/main" id="{7A983FFB-3ED7-4ED7-B0A1-4441D90B87DF}"/>
              </a:ext>
            </a:extLst>
          </p:cNvPr>
          <p:cNvSpPr>
            <a:spLocks noChangeShapeType="1"/>
          </p:cNvSpPr>
          <p:nvPr/>
        </p:nvSpPr>
        <p:spPr bwMode="auto">
          <a:xfrm>
            <a:off x="8329638" y="3684432"/>
            <a:ext cx="0" cy="360362"/>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 name="Oval 518">
            <a:extLst>
              <a:ext uri="{FF2B5EF4-FFF2-40B4-BE49-F238E27FC236}">
                <a16:creationId xmlns:a16="http://schemas.microsoft.com/office/drawing/2014/main" id="{80741AC5-A99A-4C48-8F34-CBD73DE2C7D9}"/>
              </a:ext>
            </a:extLst>
          </p:cNvPr>
          <p:cNvSpPr>
            <a:spLocks noChangeArrowheads="1"/>
          </p:cNvSpPr>
          <p:nvPr/>
        </p:nvSpPr>
        <p:spPr bwMode="auto">
          <a:xfrm>
            <a:off x="7896251" y="2316007"/>
            <a:ext cx="360362" cy="360362"/>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eaLnBrk="1" hangingPunct="1"/>
            <a:endParaRPr lang="zh-CN" altLang="en-US"/>
          </a:p>
        </p:txBody>
      </p:sp>
      <p:sp>
        <p:nvSpPr>
          <p:cNvPr id="18" name="Text Box 519">
            <a:extLst>
              <a:ext uri="{FF2B5EF4-FFF2-40B4-BE49-F238E27FC236}">
                <a16:creationId xmlns:a16="http://schemas.microsoft.com/office/drawing/2014/main" id="{35DAC841-FA8B-4D27-8740-97C9C97353CC}"/>
              </a:ext>
            </a:extLst>
          </p:cNvPr>
          <p:cNvSpPr txBox="1">
            <a:spLocks noChangeArrowheads="1"/>
          </p:cNvSpPr>
          <p:nvPr/>
        </p:nvSpPr>
        <p:spPr bwMode="auto">
          <a:xfrm>
            <a:off x="1416076" y="5052857"/>
            <a:ext cx="467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spcBef>
                <a:spcPct val="50000"/>
              </a:spcBef>
            </a:pPr>
            <a:r>
              <a:rPr kumimoji="1" lang="en-US" altLang="zh-CN" sz="2400" b="0" i="1" dirty="0">
                <a:ea typeface="楷体_GB2312" pitchFamily="49" charset="-122"/>
              </a:rPr>
              <a:t>θ= </a:t>
            </a:r>
            <a:r>
              <a:rPr kumimoji="1" lang="en-US" altLang="zh-CN" sz="2400" b="0" dirty="0">
                <a:ea typeface="楷体_GB2312" pitchFamily="49" charset="-122"/>
              </a:rPr>
              <a:t>min</a:t>
            </a:r>
            <a:r>
              <a:rPr kumimoji="1" lang="zh-CN" altLang="en-US" sz="2400" b="0" dirty="0">
                <a:ea typeface="楷体_GB2312" pitchFamily="49" charset="-122"/>
              </a:rPr>
              <a:t>｛</a:t>
            </a:r>
            <a:r>
              <a:rPr kumimoji="1" lang="en-US" altLang="zh-CN" sz="2400" b="0" dirty="0">
                <a:ea typeface="楷体_GB2312" pitchFamily="49" charset="-122"/>
              </a:rPr>
              <a:t>700/30,</a:t>
            </a:r>
            <a:r>
              <a:rPr kumimoji="1" lang="en-US" altLang="zh-CN" sz="2400" b="0" dirty="0">
                <a:solidFill>
                  <a:srgbClr val="FF0000"/>
                </a:solidFill>
                <a:ea typeface="楷体_GB2312" pitchFamily="49" charset="-122"/>
              </a:rPr>
              <a:t>20/2</a:t>
            </a:r>
            <a:r>
              <a:rPr kumimoji="1" lang="en-US" altLang="zh-CN" sz="2400" b="0" dirty="0">
                <a:ea typeface="楷体_GB2312" pitchFamily="49" charset="-122"/>
              </a:rPr>
              <a:t>,</a:t>
            </a:r>
            <a:r>
              <a:rPr kumimoji="1" lang="zh-CN" altLang="en-US" sz="2400" b="0" dirty="0">
                <a:ea typeface="楷体_GB2312" pitchFamily="49" charset="-122"/>
              </a:rPr>
              <a:t>－</a:t>
            </a:r>
            <a:r>
              <a:rPr kumimoji="1" lang="en-US" altLang="zh-CN" sz="2400" b="0" dirty="0">
                <a:ea typeface="楷体_GB2312" pitchFamily="49" charset="-122"/>
              </a:rPr>
              <a:t>, </a:t>
            </a:r>
            <a:r>
              <a:rPr kumimoji="1" lang="zh-CN" altLang="en-US" sz="2400" b="0" dirty="0">
                <a:ea typeface="楷体_GB2312" pitchFamily="49" charset="-122"/>
              </a:rPr>
              <a:t>－｝</a:t>
            </a:r>
            <a:r>
              <a:rPr kumimoji="1" lang="en-US" altLang="zh-CN" sz="2400" b="0" dirty="0">
                <a:ea typeface="楷体_GB2312" pitchFamily="49" charset="-122"/>
              </a:rPr>
              <a:t>=10</a:t>
            </a:r>
            <a:endParaRPr kumimoji="1" lang="en-US" altLang="zh-CN" sz="2400" dirty="0">
              <a:latin typeface="楷体_GB2312" pitchFamily="49" charset="-122"/>
              <a:ea typeface="楷体_GB2312" pitchFamily="49" charset="-122"/>
            </a:endParaRPr>
          </a:p>
        </p:txBody>
      </p:sp>
      <p:sp>
        <p:nvSpPr>
          <p:cNvPr id="19" name="Rectangle 520">
            <a:extLst>
              <a:ext uri="{FF2B5EF4-FFF2-40B4-BE49-F238E27FC236}">
                <a16:creationId xmlns:a16="http://schemas.microsoft.com/office/drawing/2014/main" id="{2535F88E-CF9B-4F0E-9C40-3C8847B3FF42}"/>
              </a:ext>
            </a:extLst>
          </p:cNvPr>
          <p:cNvSpPr>
            <a:spLocks noChangeArrowheads="1"/>
          </p:cNvSpPr>
          <p:nvPr/>
        </p:nvSpPr>
        <p:spPr bwMode="auto">
          <a:xfrm>
            <a:off x="1416076" y="5565827"/>
            <a:ext cx="2159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800" b="0" dirty="0">
                <a:ea typeface="华文新魏" panose="02010800040101010101" pitchFamily="2" charset="-122"/>
                <a:cs typeface="Times New Roman" panose="02020603050405020304" pitchFamily="18" charset="0"/>
              </a:rPr>
              <a:t>进基变量</a:t>
            </a:r>
            <a:r>
              <a:rPr kumimoji="1" lang="en-US" altLang="zh-CN" sz="3200" i="1" dirty="0">
                <a:ea typeface="华文新魏" panose="02010800040101010101" pitchFamily="2" charset="-122"/>
                <a:cs typeface="Times New Roman" panose="02020603050405020304" pitchFamily="18" charset="0"/>
              </a:rPr>
              <a:t>d</a:t>
            </a:r>
            <a:r>
              <a:rPr kumimoji="1" lang="en-US" altLang="zh-CN" sz="2800" baseline="-25000" dirty="0">
                <a:ea typeface="华文新魏" panose="02010800040101010101" pitchFamily="2" charset="-122"/>
                <a:cs typeface="Times New Roman" panose="02020603050405020304" pitchFamily="18" charset="0"/>
              </a:rPr>
              <a:t>3</a:t>
            </a:r>
            <a:r>
              <a:rPr kumimoji="1" lang="en-US" altLang="zh-CN" sz="2800" baseline="30000" dirty="0">
                <a:ea typeface="华文新魏" panose="02010800040101010101" pitchFamily="2" charset="-122"/>
                <a:cs typeface="Times New Roman" panose="02020603050405020304" pitchFamily="18" charset="0"/>
              </a:rPr>
              <a:t>+</a:t>
            </a:r>
          </a:p>
        </p:txBody>
      </p:sp>
      <p:sp>
        <p:nvSpPr>
          <p:cNvPr id="20" name="Rectangle 521">
            <a:extLst>
              <a:ext uri="{FF2B5EF4-FFF2-40B4-BE49-F238E27FC236}">
                <a16:creationId xmlns:a16="http://schemas.microsoft.com/office/drawing/2014/main" id="{543E29FD-4D3F-468D-B390-116383C8C2B4}"/>
              </a:ext>
            </a:extLst>
          </p:cNvPr>
          <p:cNvSpPr>
            <a:spLocks noChangeArrowheads="1"/>
          </p:cNvSpPr>
          <p:nvPr/>
        </p:nvSpPr>
        <p:spPr bwMode="auto">
          <a:xfrm>
            <a:off x="4219601" y="5556094"/>
            <a:ext cx="2159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800" b="0" dirty="0">
                <a:ea typeface="华文新魏" panose="02010800040101010101" pitchFamily="2" charset="-122"/>
                <a:cs typeface="Times New Roman" panose="02020603050405020304" pitchFamily="18" charset="0"/>
              </a:rPr>
              <a:t>换出变量</a:t>
            </a:r>
            <a:r>
              <a:rPr kumimoji="1" lang="en-US" altLang="zh-CN" sz="3200" i="1" dirty="0">
                <a:ea typeface="华文新魏" panose="02010800040101010101" pitchFamily="2" charset="-122"/>
                <a:cs typeface="Times New Roman" panose="02020603050405020304" pitchFamily="18" charset="0"/>
              </a:rPr>
              <a:t>d</a:t>
            </a:r>
            <a:r>
              <a:rPr kumimoji="1" lang="en-US" altLang="zh-CN" sz="2800" baseline="-25000" dirty="0">
                <a:ea typeface="华文新魏" panose="02010800040101010101" pitchFamily="2" charset="-122"/>
                <a:cs typeface="Times New Roman" panose="02020603050405020304" pitchFamily="18" charset="0"/>
              </a:rPr>
              <a:t>2</a:t>
            </a:r>
            <a:r>
              <a:rPr kumimoji="1" lang="en-US" altLang="zh-CN" sz="4000" baseline="30000" dirty="0">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45921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linds(horizontal)">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0-#ppt_w/2"/>
                                          </p:val>
                                        </p:tav>
                                        <p:tav tm="100000">
                                          <p:val>
                                            <p:strVal val="#ppt_x"/>
                                          </p:val>
                                        </p:tav>
                                      </p:tavLst>
                                    </p:anim>
                                    <p:anim calcmode="lin" valueType="num">
                                      <p:cBhvr additive="base">
                                        <p:cTn id="2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utoUpdateAnimBg="0"/>
      <p:bldP spid="2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59">
            <a:extLst>
              <a:ext uri="{FF2B5EF4-FFF2-40B4-BE49-F238E27FC236}">
                <a16:creationId xmlns:a16="http://schemas.microsoft.com/office/drawing/2014/main" id="{889D2722-33FD-47D7-8BF4-34839D8D8748}"/>
              </a:ext>
            </a:extLst>
          </p:cNvPr>
          <p:cNvGraphicFramePr>
            <a:graphicFrameLocks noGrp="1"/>
          </p:cNvGraphicFramePr>
          <p:nvPr>
            <p:ph idx="1"/>
            <p:extLst>
              <p:ext uri="{D42A27DB-BD31-4B8C-83A1-F6EECF244321}">
                <p14:modId xmlns:p14="http://schemas.microsoft.com/office/powerpoint/2010/main" val="1899783902"/>
              </p:ext>
            </p:extLst>
          </p:nvPr>
        </p:nvGraphicFramePr>
        <p:xfrm>
          <a:off x="2109605" y="900686"/>
          <a:ext cx="8135938" cy="3671890"/>
        </p:xfrm>
        <a:graphic>
          <a:graphicData uri="http://schemas.openxmlformats.org/drawingml/2006/table">
            <a:tbl>
              <a:tblPr/>
              <a:tblGrid>
                <a:gridCol w="714375">
                  <a:extLst>
                    <a:ext uri="{9D8B030D-6E8A-4147-A177-3AD203B41FA5}">
                      <a16:colId xmlns:a16="http://schemas.microsoft.com/office/drawing/2014/main" val="3250393085"/>
                    </a:ext>
                  </a:extLst>
                </a:gridCol>
                <a:gridCol w="538163">
                  <a:extLst>
                    <a:ext uri="{9D8B030D-6E8A-4147-A177-3AD203B41FA5}">
                      <a16:colId xmlns:a16="http://schemas.microsoft.com/office/drawing/2014/main" val="596421611"/>
                    </a:ext>
                  </a:extLst>
                </a:gridCol>
                <a:gridCol w="746125">
                  <a:extLst>
                    <a:ext uri="{9D8B030D-6E8A-4147-A177-3AD203B41FA5}">
                      <a16:colId xmlns:a16="http://schemas.microsoft.com/office/drawing/2014/main" val="3526127090"/>
                    </a:ext>
                  </a:extLst>
                </a:gridCol>
                <a:gridCol w="569912">
                  <a:extLst>
                    <a:ext uri="{9D8B030D-6E8A-4147-A177-3AD203B41FA5}">
                      <a16:colId xmlns:a16="http://schemas.microsoft.com/office/drawing/2014/main" val="3454814933"/>
                    </a:ext>
                  </a:extLst>
                </a:gridCol>
                <a:gridCol w="642938">
                  <a:extLst>
                    <a:ext uri="{9D8B030D-6E8A-4147-A177-3AD203B41FA5}">
                      <a16:colId xmlns:a16="http://schemas.microsoft.com/office/drawing/2014/main" val="1148272213"/>
                    </a:ext>
                  </a:extLst>
                </a:gridCol>
                <a:gridCol w="571500">
                  <a:extLst>
                    <a:ext uri="{9D8B030D-6E8A-4147-A177-3AD203B41FA5}">
                      <a16:colId xmlns:a16="http://schemas.microsoft.com/office/drawing/2014/main" val="1527789868"/>
                    </a:ext>
                  </a:extLst>
                </a:gridCol>
                <a:gridCol w="641350">
                  <a:extLst>
                    <a:ext uri="{9D8B030D-6E8A-4147-A177-3AD203B41FA5}">
                      <a16:colId xmlns:a16="http://schemas.microsoft.com/office/drawing/2014/main" val="1886667771"/>
                    </a:ext>
                  </a:extLst>
                </a:gridCol>
                <a:gridCol w="581025">
                  <a:extLst>
                    <a:ext uri="{9D8B030D-6E8A-4147-A177-3AD203B41FA5}">
                      <a16:colId xmlns:a16="http://schemas.microsoft.com/office/drawing/2014/main" val="3615221520"/>
                    </a:ext>
                  </a:extLst>
                </a:gridCol>
                <a:gridCol w="703262">
                  <a:extLst>
                    <a:ext uri="{9D8B030D-6E8A-4147-A177-3AD203B41FA5}">
                      <a16:colId xmlns:a16="http://schemas.microsoft.com/office/drawing/2014/main" val="4254361508"/>
                    </a:ext>
                  </a:extLst>
                </a:gridCol>
                <a:gridCol w="549275">
                  <a:extLst>
                    <a:ext uri="{9D8B030D-6E8A-4147-A177-3AD203B41FA5}">
                      <a16:colId xmlns:a16="http://schemas.microsoft.com/office/drawing/2014/main" val="1142755778"/>
                    </a:ext>
                  </a:extLst>
                </a:gridCol>
                <a:gridCol w="665163">
                  <a:extLst>
                    <a:ext uri="{9D8B030D-6E8A-4147-A177-3AD203B41FA5}">
                      <a16:colId xmlns:a16="http://schemas.microsoft.com/office/drawing/2014/main" val="1956534771"/>
                    </a:ext>
                  </a:extLst>
                </a:gridCol>
                <a:gridCol w="588962">
                  <a:extLst>
                    <a:ext uri="{9D8B030D-6E8A-4147-A177-3AD203B41FA5}">
                      <a16:colId xmlns:a16="http://schemas.microsoft.com/office/drawing/2014/main" val="933088891"/>
                    </a:ext>
                  </a:extLst>
                </a:gridCol>
                <a:gridCol w="623888">
                  <a:extLst>
                    <a:ext uri="{9D8B030D-6E8A-4147-A177-3AD203B41FA5}">
                      <a16:colId xmlns:a16="http://schemas.microsoft.com/office/drawing/2014/main" val="651067273"/>
                    </a:ext>
                  </a:extLst>
                </a:gridCol>
              </a:tblGrid>
              <a:tr h="395288">
                <a:tc gridSpan="3">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err="1">
                          <a:ln>
                            <a:noFill/>
                          </a:ln>
                          <a:solidFill>
                            <a:schemeClr val="tx1"/>
                          </a:solidFill>
                          <a:effectLst/>
                          <a:latin typeface="Times New Roman" panose="02020603050405020304" pitchFamily="18" charset="0"/>
                          <a:ea typeface="楷体_GB2312" pitchFamily="49" charset="-122"/>
                        </a:rPr>
                        <a:t>C</a:t>
                      </a:r>
                      <a:r>
                        <a:rPr kumimoji="1" lang="en-US" altLang="zh-CN" sz="1800" b="1" i="0" u="none" strike="noStrike" cap="none" normalizeH="0" baseline="-30000" dirty="0" err="1">
                          <a:ln>
                            <a:noFill/>
                          </a:ln>
                          <a:solidFill>
                            <a:schemeClr val="tx1"/>
                          </a:solidFill>
                          <a:effectLst/>
                          <a:latin typeface="Times New Roman" panose="02020603050405020304" pitchFamily="18" charset="0"/>
                          <a:ea typeface="楷体_GB2312" pitchFamily="49" charset="-122"/>
                        </a:rPr>
                        <a:t>j</a:t>
                      </a: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p>
                  </a:txBody>
                  <a:tcPr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pitchFamily="49" charset="-122"/>
                        </a:rPr>
                        <a: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pitchFamily="49" charset="-122"/>
                        </a:rPr>
                        <a:t>3</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2.5P</a:t>
                      </a:r>
                      <a:r>
                        <a:rPr kumimoji="1" lang="en-US" altLang="zh-CN" sz="1400" b="1" i="0" u="none" strike="noStrike" cap="none" normalizeH="0" baseline="-30000">
                          <a:ln>
                            <a:noFill/>
                          </a:ln>
                          <a:solidFill>
                            <a:schemeClr val="tx1"/>
                          </a:solidFill>
                          <a:effectLst/>
                          <a:latin typeface="Times New Roman" panose="02020603050405020304" pitchFamily="18" charset="0"/>
                          <a:ea typeface="楷体_GB2312" pitchFamily="49" charset="-122"/>
                        </a:rPr>
                        <a:t>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pitchFamily="49" charset="-122"/>
                        </a:rPr>
                        <a:t>2</a:t>
                      </a:r>
                    </a:p>
                  </a:txBody>
                  <a:tcPr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9735745"/>
                  </a:ext>
                </a:extLst>
              </a:tr>
              <a:tr h="450850">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楷体_GB2312" pitchFamily="49" charset="-122"/>
                        </a:rPr>
                        <a:t>X</a:t>
                      </a:r>
                      <a:r>
                        <a:rPr kumimoji="1" lang="en-US" altLang="zh-CN" sz="1800" b="1" i="0" u="none" strike="noStrike" cap="none" normalizeH="0" baseline="-30000" dirty="0">
                          <a:ln>
                            <a:noFill/>
                          </a:ln>
                          <a:solidFill>
                            <a:schemeClr val="tx1"/>
                          </a:solidFill>
                          <a:effectLst/>
                          <a:latin typeface="Times New Roman" panose="02020603050405020304" pitchFamily="18" charset="0"/>
                          <a:ea typeface="楷体_GB2312" pitchFamily="49" charset="-122"/>
                        </a:rPr>
                        <a:t>B</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chemeClr val="tx1"/>
                          </a:solidFill>
                          <a:effectLst/>
                          <a:latin typeface="Times New Roman" panose="02020603050405020304" pitchFamily="18" charset="0"/>
                          <a:ea typeface="楷体_GB2312" pitchFamily="49" charset="-122"/>
                        </a:rPr>
                        <a:t>1</a:t>
                      </a:r>
                      <a:endParaRPr kumimoji="1" lang="en-US" altLang="zh-CN" sz="2000" b="1" i="1"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chemeClr val="tx1"/>
                          </a:solidFill>
                          <a:effectLst/>
                          <a:latin typeface="Times New Roman" panose="02020603050405020304" pitchFamily="18" charset="0"/>
                          <a:ea typeface="楷体_GB2312" pitchFamily="49" charset="-122"/>
                        </a:rPr>
                        <a:t>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0273058"/>
                  </a:ext>
                </a:extLst>
              </a:tr>
              <a:tr h="395288">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chemeClr val="tx1"/>
                          </a:solidFill>
                          <a:effectLst/>
                          <a:latin typeface="Times New Roman" panose="02020603050405020304" pitchFamily="18" charset="0"/>
                          <a:ea typeface="楷体_GB2312" pitchFamily="49" charset="-122"/>
                        </a:rPr>
                        <a:t>1</a:t>
                      </a:r>
                      <a:endParaRPr kumimoji="1" lang="en-US" altLang="zh-CN" sz="16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400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-3</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-15</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15</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0752062"/>
                  </a:ext>
                </a:extLst>
              </a:tr>
              <a:tr h="3968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楷体_GB2312" pitchFamily="49" charset="-122"/>
                        </a:rPr>
                        <a:t>2.5P</a:t>
                      </a:r>
                      <a:r>
                        <a:rPr kumimoji="1" lang="en-US" altLang="zh-CN" sz="1400" b="1" i="0" u="none" strike="noStrike" cap="none" normalizeH="0" baseline="-30000">
                          <a:ln>
                            <a:noFill/>
                          </a:ln>
                          <a:solidFill>
                            <a:schemeClr val="tx1"/>
                          </a:solidFill>
                          <a:effectLst/>
                          <a:latin typeface="Times New Roman" panose="02020603050405020304" pitchFamily="18" charset="0"/>
                          <a:ea typeface="楷体_GB2312" pitchFamily="49" charset="-122"/>
                        </a:rPr>
                        <a:t>2</a:t>
                      </a:r>
                    </a:p>
                  </a:txBody>
                  <a:tcPr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8928847"/>
                  </a:ext>
                </a:extLst>
              </a:tr>
              <a:tr h="449263">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chemeClr val="tx1"/>
                          </a:solidFill>
                          <a:effectLst/>
                          <a:latin typeface="Times New Roman" panose="02020603050405020304" pitchFamily="18" charset="0"/>
                          <a:ea typeface="楷体_GB2312" pitchFamily="49" charset="-122"/>
                        </a:rPr>
                        <a: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70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6597801"/>
                  </a:ext>
                </a:extLst>
              </a:tr>
              <a:tr h="3968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100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5694747"/>
                  </a:ext>
                </a:extLst>
              </a:tr>
              <a:tr h="395288">
                <a:tc rowSpan="3" gridSpan="2">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σ</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j</a:t>
                      </a:r>
                      <a:endPar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1" lang="en-US" altLang="zh-CN" sz="18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3</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15</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-15</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0492239"/>
                  </a:ext>
                </a:extLst>
              </a:tr>
              <a:tr h="396875">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1" lang="en-US" altLang="zh-CN" sz="18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-5/4</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-5/4</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5/4</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5/2</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6804654"/>
                  </a:ext>
                </a:extLst>
              </a:tr>
              <a:tr h="395288">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3355578"/>
                  </a:ext>
                </a:extLst>
              </a:tr>
            </a:tbl>
          </a:graphicData>
        </a:graphic>
      </p:graphicFrame>
      <p:graphicFrame>
        <p:nvGraphicFramePr>
          <p:cNvPr id="5" name="Object 360">
            <a:extLst>
              <a:ext uri="{FF2B5EF4-FFF2-40B4-BE49-F238E27FC236}">
                <a16:creationId xmlns:a16="http://schemas.microsoft.com/office/drawing/2014/main" id="{4232A0E9-1605-43DA-90F1-B9767BC4A53F}"/>
              </a:ext>
            </a:extLst>
          </p:cNvPr>
          <p:cNvGraphicFramePr>
            <a:graphicFrameLocks noChangeAspect="1"/>
          </p:cNvGraphicFramePr>
          <p:nvPr>
            <p:extLst>
              <p:ext uri="{D42A27DB-BD31-4B8C-83A1-F6EECF244321}">
                <p14:modId xmlns:p14="http://schemas.microsoft.com/office/powerpoint/2010/main" val="345449096"/>
              </p:ext>
            </p:extLst>
          </p:nvPr>
        </p:nvGraphicFramePr>
        <p:xfrm>
          <a:off x="6076768" y="1326136"/>
          <a:ext cx="381000" cy="409575"/>
        </p:xfrm>
        <a:graphic>
          <a:graphicData uri="http://schemas.openxmlformats.org/presentationml/2006/ole">
            <mc:AlternateContent xmlns:mc="http://schemas.openxmlformats.org/markup-compatibility/2006">
              <mc:Choice xmlns:v="urn:schemas-microsoft-com:vml" Requires="v">
                <p:oleObj spid="_x0000_s12301" r:id="rId3" imgW="203112" imgH="228501" progId="Equation.3">
                  <p:embed/>
                </p:oleObj>
              </mc:Choice>
              <mc:Fallback>
                <p:oleObj r:id="rId3" imgW="203112" imgH="228501" progId="Equation.3">
                  <p:embed/>
                  <p:pic>
                    <p:nvPicPr>
                      <p:cNvPr id="348298" name="Object 360">
                        <a:extLst>
                          <a:ext uri="{FF2B5EF4-FFF2-40B4-BE49-F238E27FC236}">
                            <a16:creationId xmlns:a16="http://schemas.microsoft.com/office/drawing/2014/main" id="{D38578B1-DD63-4B83-A912-A11876D879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6768" y="1326136"/>
                        <a:ext cx="381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61">
            <a:extLst>
              <a:ext uri="{FF2B5EF4-FFF2-40B4-BE49-F238E27FC236}">
                <a16:creationId xmlns:a16="http://schemas.microsoft.com/office/drawing/2014/main" id="{01DD3BB8-7A99-467A-A688-47D688F23D00}"/>
              </a:ext>
            </a:extLst>
          </p:cNvPr>
          <p:cNvGraphicFramePr>
            <a:graphicFrameLocks noChangeAspect="1"/>
          </p:cNvGraphicFramePr>
          <p:nvPr>
            <p:extLst>
              <p:ext uri="{D42A27DB-BD31-4B8C-83A1-F6EECF244321}">
                <p14:modId xmlns:p14="http://schemas.microsoft.com/office/powerpoint/2010/main" val="3004275157"/>
              </p:ext>
            </p:extLst>
          </p:nvPr>
        </p:nvGraphicFramePr>
        <p:xfrm>
          <a:off x="5433830" y="1326136"/>
          <a:ext cx="352425" cy="409575"/>
        </p:xfrm>
        <a:graphic>
          <a:graphicData uri="http://schemas.openxmlformats.org/presentationml/2006/ole">
            <mc:AlternateContent xmlns:mc="http://schemas.openxmlformats.org/markup-compatibility/2006">
              <mc:Choice xmlns:v="urn:schemas-microsoft-com:vml" Requires="v">
                <p:oleObj spid="_x0000_s12302" name="Equation" r:id="rId5" imgW="203112" imgH="228501" progId="Equation.3">
                  <p:embed/>
                </p:oleObj>
              </mc:Choice>
              <mc:Fallback>
                <p:oleObj name="Equation" r:id="rId5" imgW="203112" imgH="228501" progId="Equation.3">
                  <p:embed/>
                  <p:pic>
                    <p:nvPicPr>
                      <p:cNvPr id="348299" name="Object 361">
                        <a:extLst>
                          <a:ext uri="{FF2B5EF4-FFF2-40B4-BE49-F238E27FC236}">
                            <a16:creationId xmlns:a16="http://schemas.microsoft.com/office/drawing/2014/main" id="{085FE4AE-C59A-4C90-B76C-D1ACB33713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3830" y="132613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62">
            <a:extLst>
              <a:ext uri="{FF2B5EF4-FFF2-40B4-BE49-F238E27FC236}">
                <a16:creationId xmlns:a16="http://schemas.microsoft.com/office/drawing/2014/main" id="{B58A4E57-F600-4BDC-8B31-F6A7259CB599}"/>
              </a:ext>
            </a:extLst>
          </p:cNvPr>
          <p:cNvGraphicFramePr>
            <a:graphicFrameLocks noChangeAspect="1"/>
          </p:cNvGraphicFramePr>
          <p:nvPr>
            <p:extLst>
              <p:ext uri="{D42A27DB-BD31-4B8C-83A1-F6EECF244321}">
                <p14:modId xmlns:p14="http://schemas.microsoft.com/office/powerpoint/2010/main" val="2665274414"/>
              </p:ext>
            </p:extLst>
          </p:nvPr>
        </p:nvGraphicFramePr>
        <p:xfrm>
          <a:off x="6686368" y="1326136"/>
          <a:ext cx="352425" cy="409575"/>
        </p:xfrm>
        <a:graphic>
          <a:graphicData uri="http://schemas.openxmlformats.org/presentationml/2006/ole">
            <mc:AlternateContent xmlns:mc="http://schemas.openxmlformats.org/markup-compatibility/2006">
              <mc:Choice xmlns:v="urn:schemas-microsoft-com:vml" Requires="v">
                <p:oleObj spid="_x0000_s12303" name="Equation" r:id="rId7" imgW="203112" imgH="228501" progId="Equation.3">
                  <p:embed/>
                </p:oleObj>
              </mc:Choice>
              <mc:Fallback>
                <p:oleObj name="Equation" r:id="rId7" imgW="203112" imgH="228501" progId="Equation.3">
                  <p:embed/>
                  <p:pic>
                    <p:nvPicPr>
                      <p:cNvPr id="348300" name="Object 362">
                        <a:extLst>
                          <a:ext uri="{FF2B5EF4-FFF2-40B4-BE49-F238E27FC236}">
                            <a16:creationId xmlns:a16="http://schemas.microsoft.com/office/drawing/2014/main" id="{FBFB3AEB-887A-4817-BCA7-DA7C8FADFB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6368" y="132613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363">
            <a:extLst>
              <a:ext uri="{FF2B5EF4-FFF2-40B4-BE49-F238E27FC236}">
                <a16:creationId xmlns:a16="http://schemas.microsoft.com/office/drawing/2014/main" id="{F40F5B48-9079-47B7-9B52-672B5BDF7FC4}"/>
              </a:ext>
            </a:extLst>
          </p:cNvPr>
          <p:cNvGraphicFramePr>
            <a:graphicFrameLocks noChangeAspect="1"/>
          </p:cNvGraphicFramePr>
          <p:nvPr>
            <p:extLst>
              <p:ext uri="{D42A27DB-BD31-4B8C-83A1-F6EECF244321}">
                <p14:modId xmlns:p14="http://schemas.microsoft.com/office/powerpoint/2010/main" val="953034590"/>
              </p:ext>
            </p:extLst>
          </p:nvPr>
        </p:nvGraphicFramePr>
        <p:xfrm>
          <a:off x="7334068" y="1326136"/>
          <a:ext cx="352425" cy="409575"/>
        </p:xfrm>
        <a:graphic>
          <a:graphicData uri="http://schemas.openxmlformats.org/presentationml/2006/ole">
            <mc:AlternateContent xmlns:mc="http://schemas.openxmlformats.org/markup-compatibility/2006">
              <mc:Choice xmlns:v="urn:schemas-microsoft-com:vml" Requires="v">
                <p:oleObj spid="_x0000_s12304" name="Equation" r:id="rId9" imgW="203112" imgH="228501" progId="Equation.3">
                  <p:embed/>
                </p:oleObj>
              </mc:Choice>
              <mc:Fallback>
                <p:oleObj name="Equation" r:id="rId9" imgW="203112" imgH="228501" progId="Equation.3">
                  <p:embed/>
                  <p:pic>
                    <p:nvPicPr>
                      <p:cNvPr id="348301" name="Object 363">
                        <a:extLst>
                          <a:ext uri="{FF2B5EF4-FFF2-40B4-BE49-F238E27FC236}">
                            <a16:creationId xmlns:a16="http://schemas.microsoft.com/office/drawing/2014/main" id="{18D9CC1A-945D-4939-8666-D042F07CB4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34068" y="132613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64">
            <a:extLst>
              <a:ext uri="{FF2B5EF4-FFF2-40B4-BE49-F238E27FC236}">
                <a16:creationId xmlns:a16="http://schemas.microsoft.com/office/drawing/2014/main" id="{0BAAB024-C604-45E1-9C21-E92F9C119438}"/>
              </a:ext>
            </a:extLst>
          </p:cNvPr>
          <p:cNvGraphicFramePr>
            <a:graphicFrameLocks noChangeAspect="1"/>
          </p:cNvGraphicFramePr>
          <p:nvPr>
            <p:extLst>
              <p:ext uri="{D42A27DB-BD31-4B8C-83A1-F6EECF244321}">
                <p14:modId xmlns:p14="http://schemas.microsoft.com/office/powerpoint/2010/main" val="1378898449"/>
              </p:ext>
            </p:extLst>
          </p:nvPr>
        </p:nvGraphicFramePr>
        <p:xfrm>
          <a:off x="7948430" y="1315023"/>
          <a:ext cx="352425" cy="433388"/>
        </p:xfrm>
        <a:graphic>
          <a:graphicData uri="http://schemas.openxmlformats.org/presentationml/2006/ole">
            <mc:AlternateContent xmlns:mc="http://schemas.openxmlformats.org/markup-compatibility/2006">
              <mc:Choice xmlns:v="urn:schemas-microsoft-com:vml" Requires="v">
                <p:oleObj spid="_x0000_s12305" name="Equation" r:id="rId11" imgW="203112" imgH="241195" progId="Equation.3">
                  <p:embed/>
                </p:oleObj>
              </mc:Choice>
              <mc:Fallback>
                <p:oleObj name="Equation" r:id="rId11" imgW="203112" imgH="241195" progId="Equation.3">
                  <p:embed/>
                  <p:pic>
                    <p:nvPicPr>
                      <p:cNvPr id="348302" name="Object 364">
                        <a:extLst>
                          <a:ext uri="{FF2B5EF4-FFF2-40B4-BE49-F238E27FC236}">
                            <a16:creationId xmlns:a16="http://schemas.microsoft.com/office/drawing/2014/main" id="{6490A3F7-0D9F-44C8-8E3C-3F7141CB27D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48430" y="1315023"/>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65">
            <a:extLst>
              <a:ext uri="{FF2B5EF4-FFF2-40B4-BE49-F238E27FC236}">
                <a16:creationId xmlns:a16="http://schemas.microsoft.com/office/drawing/2014/main" id="{75EDBF40-EEEB-46D3-A433-EC4298718E24}"/>
              </a:ext>
            </a:extLst>
          </p:cNvPr>
          <p:cNvGraphicFramePr>
            <a:graphicFrameLocks noChangeAspect="1"/>
          </p:cNvGraphicFramePr>
          <p:nvPr>
            <p:extLst>
              <p:ext uri="{D42A27DB-BD31-4B8C-83A1-F6EECF244321}">
                <p14:modId xmlns:p14="http://schemas.microsoft.com/office/powerpoint/2010/main" val="2214380742"/>
              </p:ext>
            </p:extLst>
          </p:nvPr>
        </p:nvGraphicFramePr>
        <p:xfrm>
          <a:off x="8489768" y="1315023"/>
          <a:ext cx="352425" cy="433388"/>
        </p:xfrm>
        <a:graphic>
          <a:graphicData uri="http://schemas.openxmlformats.org/presentationml/2006/ole">
            <mc:AlternateContent xmlns:mc="http://schemas.openxmlformats.org/markup-compatibility/2006">
              <mc:Choice xmlns:v="urn:schemas-microsoft-com:vml" Requires="v">
                <p:oleObj spid="_x0000_s12306" name="Equation" r:id="rId13" imgW="203112" imgH="241195" progId="Equation.3">
                  <p:embed/>
                </p:oleObj>
              </mc:Choice>
              <mc:Fallback>
                <p:oleObj name="Equation" r:id="rId13" imgW="203112" imgH="241195" progId="Equation.3">
                  <p:embed/>
                  <p:pic>
                    <p:nvPicPr>
                      <p:cNvPr id="348303" name="Object 365">
                        <a:extLst>
                          <a:ext uri="{FF2B5EF4-FFF2-40B4-BE49-F238E27FC236}">
                            <a16:creationId xmlns:a16="http://schemas.microsoft.com/office/drawing/2014/main" id="{C594A8DE-FC1F-4F53-BC46-BCE944B5CE8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89768" y="1315023"/>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66">
            <a:extLst>
              <a:ext uri="{FF2B5EF4-FFF2-40B4-BE49-F238E27FC236}">
                <a16:creationId xmlns:a16="http://schemas.microsoft.com/office/drawing/2014/main" id="{04AA6CC0-705D-4A2D-A547-10A4BFDB42D9}"/>
              </a:ext>
            </a:extLst>
          </p:cNvPr>
          <p:cNvGraphicFramePr>
            <a:graphicFrameLocks noChangeAspect="1"/>
          </p:cNvGraphicFramePr>
          <p:nvPr>
            <p:extLst>
              <p:ext uri="{D42A27DB-BD31-4B8C-83A1-F6EECF244321}">
                <p14:modId xmlns:p14="http://schemas.microsoft.com/office/powerpoint/2010/main" val="1130856973"/>
              </p:ext>
            </p:extLst>
          </p:nvPr>
        </p:nvGraphicFramePr>
        <p:xfrm>
          <a:off x="9175568" y="1326136"/>
          <a:ext cx="352425" cy="409575"/>
        </p:xfrm>
        <a:graphic>
          <a:graphicData uri="http://schemas.openxmlformats.org/presentationml/2006/ole">
            <mc:AlternateContent xmlns:mc="http://schemas.openxmlformats.org/markup-compatibility/2006">
              <mc:Choice xmlns:v="urn:schemas-microsoft-com:vml" Requires="v">
                <p:oleObj spid="_x0000_s12307" name="Equation" r:id="rId15" imgW="203112" imgH="228501" progId="Equation.3">
                  <p:embed/>
                </p:oleObj>
              </mc:Choice>
              <mc:Fallback>
                <p:oleObj name="Equation" r:id="rId15" imgW="203112" imgH="228501" progId="Equation.3">
                  <p:embed/>
                  <p:pic>
                    <p:nvPicPr>
                      <p:cNvPr id="348304" name="Object 366">
                        <a:extLst>
                          <a:ext uri="{FF2B5EF4-FFF2-40B4-BE49-F238E27FC236}">
                            <a16:creationId xmlns:a16="http://schemas.microsoft.com/office/drawing/2014/main" id="{C7C9F5AE-96C3-4640-8832-AEDA00119E4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75568" y="132613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367">
            <a:extLst>
              <a:ext uri="{FF2B5EF4-FFF2-40B4-BE49-F238E27FC236}">
                <a16:creationId xmlns:a16="http://schemas.microsoft.com/office/drawing/2014/main" id="{EF180669-C616-4091-9BF1-5F2BC4AF695B}"/>
              </a:ext>
            </a:extLst>
          </p:cNvPr>
          <p:cNvGraphicFramePr>
            <a:graphicFrameLocks noChangeAspect="1"/>
          </p:cNvGraphicFramePr>
          <p:nvPr>
            <p:extLst>
              <p:ext uri="{D42A27DB-BD31-4B8C-83A1-F6EECF244321}">
                <p14:modId xmlns:p14="http://schemas.microsoft.com/office/powerpoint/2010/main" val="2134722894"/>
              </p:ext>
            </p:extLst>
          </p:nvPr>
        </p:nvGraphicFramePr>
        <p:xfrm>
          <a:off x="9785168" y="1326136"/>
          <a:ext cx="352425" cy="409575"/>
        </p:xfrm>
        <a:graphic>
          <a:graphicData uri="http://schemas.openxmlformats.org/presentationml/2006/ole">
            <mc:AlternateContent xmlns:mc="http://schemas.openxmlformats.org/markup-compatibility/2006">
              <mc:Choice xmlns:v="urn:schemas-microsoft-com:vml" Requires="v">
                <p:oleObj spid="_x0000_s12308" name="Equation" r:id="rId17" imgW="203112" imgH="228501" progId="Equation.3">
                  <p:embed/>
                </p:oleObj>
              </mc:Choice>
              <mc:Fallback>
                <p:oleObj name="Equation" r:id="rId17" imgW="203112" imgH="228501" progId="Equation.3">
                  <p:embed/>
                  <p:pic>
                    <p:nvPicPr>
                      <p:cNvPr id="348305" name="Object 367">
                        <a:extLst>
                          <a:ext uri="{FF2B5EF4-FFF2-40B4-BE49-F238E27FC236}">
                            <a16:creationId xmlns:a16="http://schemas.microsoft.com/office/drawing/2014/main" id="{F0BFA7CE-55B9-4B77-AD96-6296738D4AF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85168" y="132613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368">
            <a:extLst>
              <a:ext uri="{FF2B5EF4-FFF2-40B4-BE49-F238E27FC236}">
                <a16:creationId xmlns:a16="http://schemas.microsoft.com/office/drawing/2014/main" id="{79C90B79-42B6-4010-B5ED-B45B677A18B4}"/>
              </a:ext>
            </a:extLst>
          </p:cNvPr>
          <p:cNvGraphicFramePr>
            <a:graphicFrameLocks noChangeAspect="1"/>
          </p:cNvGraphicFramePr>
          <p:nvPr>
            <p:extLst>
              <p:ext uri="{D42A27DB-BD31-4B8C-83A1-F6EECF244321}">
                <p14:modId xmlns:p14="http://schemas.microsoft.com/office/powerpoint/2010/main" val="1984722044"/>
              </p:ext>
            </p:extLst>
          </p:nvPr>
        </p:nvGraphicFramePr>
        <p:xfrm>
          <a:off x="2909705" y="1764286"/>
          <a:ext cx="352425" cy="409575"/>
        </p:xfrm>
        <a:graphic>
          <a:graphicData uri="http://schemas.openxmlformats.org/presentationml/2006/ole">
            <mc:AlternateContent xmlns:mc="http://schemas.openxmlformats.org/markup-compatibility/2006">
              <mc:Choice xmlns:v="urn:schemas-microsoft-com:vml" Requires="v">
                <p:oleObj spid="_x0000_s12309" name="Equation" r:id="rId19" imgW="203112" imgH="228501" progId="Equation.3">
                  <p:embed/>
                </p:oleObj>
              </mc:Choice>
              <mc:Fallback>
                <p:oleObj name="Equation" r:id="rId19" imgW="203112" imgH="228501" progId="Equation.3">
                  <p:embed/>
                  <p:pic>
                    <p:nvPicPr>
                      <p:cNvPr id="348306" name="Object 368">
                        <a:extLst>
                          <a:ext uri="{FF2B5EF4-FFF2-40B4-BE49-F238E27FC236}">
                            <a16:creationId xmlns:a16="http://schemas.microsoft.com/office/drawing/2014/main" id="{85994893-8C5C-45C1-8B45-EF3867A7E5A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09705" y="176428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69">
            <a:extLst>
              <a:ext uri="{FF2B5EF4-FFF2-40B4-BE49-F238E27FC236}">
                <a16:creationId xmlns:a16="http://schemas.microsoft.com/office/drawing/2014/main" id="{34B1C4EA-67B9-46B4-B523-C1ABF8C59C66}"/>
              </a:ext>
            </a:extLst>
          </p:cNvPr>
          <p:cNvGraphicFramePr>
            <a:graphicFrameLocks noChangeAspect="1"/>
          </p:cNvGraphicFramePr>
          <p:nvPr>
            <p:extLst>
              <p:ext uri="{D42A27DB-BD31-4B8C-83A1-F6EECF244321}">
                <p14:modId xmlns:p14="http://schemas.microsoft.com/office/powerpoint/2010/main" val="1961705049"/>
              </p:ext>
            </p:extLst>
          </p:nvPr>
        </p:nvGraphicFramePr>
        <p:xfrm>
          <a:off x="2909705" y="3059686"/>
          <a:ext cx="352425" cy="409575"/>
        </p:xfrm>
        <a:graphic>
          <a:graphicData uri="http://schemas.openxmlformats.org/presentationml/2006/ole">
            <mc:AlternateContent xmlns:mc="http://schemas.openxmlformats.org/markup-compatibility/2006">
              <mc:Choice xmlns:v="urn:schemas-microsoft-com:vml" Requires="v">
                <p:oleObj spid="_x0000_s12310" name="Equation" r:id="rId21" imgW="203112" imgH="228501" progId="Equation.3">
                  <p:embed/>
                </p:oleObj>
              </mc:Choice>
              <mc:Fallback>
                <p:oleObj name="Equation" r:id="rId21" imgW="203112" imgH="228501" progId="Equation.3">
                  <p:embed/>
                  <p:pic>
                    <p:nvPicPr>
                      <p:cNvPr id="348307" name="Object 369">
                        <a:extLst>
                          <a:ext uri="{FF2B5EF4-FFF2-40B4-BE49-F238E27FC236}">
                            <a16:creationId xmlns:a16="http://schemas.microsoft.com/office/drawing/2014/main" id="{5E9DF64B-6F43-40AA-BF95-AB02F7FB842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09705" y="305968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370">
            <a:extLst>
              <a:ext uri="{FF2B5EF4-FFF2-40B4-BE49-F238E27FC236}">
                <a16:creationId xmlns:a16="http://schemas.microsoft.com/office/drawing/2014/main" id="{BDB0C23F-0DB4-4C72-87F3-DA2FC3A5D6A1}"/>
              </a:ext>
            </a:extLst>
          </p:cNvPr>
          <p:cNvGraphicFramePr>
            <a:graphicFrameLocks noChangeAspect="1"/>
          </p:cNvGraphicFramePr>
          <p:nvPr>
            <p:extLst>
              <p:ext uri="{D42A27DB-BD31-4B8C-83A1-F6EECF244321}">
                <p14:modId xmlns:p14="http://schemas.microsoft.com/office/powerpoint/2010/main" val="3357303022"/>
              </p:ext>
            </p:extLst>
          </p:nvPr>
        </p:nvGraphicFramePr>
        <p:xfrm>
          <a:off x="2909705" y="2221486"/>
          <a:ext cx="352425" cy="433387"/>
        </p:xfrm>
        <a:graphic>
          <a:graphicData uri="http://schemas.openxmlformats.org/presentationml/2006/ole">
            <mc:AlternateContent xmlns:mc="http://schemas.openxmlformats.org/markup-compatibility/2006">
              <mc:Choice xmlns:v="urn:schemas-microsoft-com:vml" Requires="v">
                <p:oleObj spid="_x0000_s12311" name="Equation" r:id="rId23" imgW="203112" imgH="241195" progId="Equation.3">
                  <p:embed/>
                </p:oleObj>
              </mc:Choice>
              <mc:Fallback>
                <p:oleObj name="Equation" r:id="rId23" imgW="203112" imgH="241195" progId="Equation.3">
                  <p:embed/>
                  <p:pic>
                    <p:nvPicPr>
                      <p:cNvPr id="348308" name="Object 370">
                        <a:extLst>
                          <a:ext uri="{FF2B5EF4-FFF2-40B4-BE49-F238E27FC236}">
                            <a16:creationId xmlns:a16="http://schemas.microsoft.com/office/drawing/2014/main" id="{DF8E84DB-9E47-4287-9B96-CD1AA463A7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09705" y="2221486"/>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Line 382">
            <a:extLst>
              <a:ext uri="{FF2B5EF4-FFF2-40B4-BE49-F238E27FC236}">
                <a16:creationId xmlns:a16="http://schemas.microsoft.com/office/drawing/2014/main" id="{7838CE22-4DC9-4B7C-A671-3CE3A15D40D8}"/>
              </a:ext>
            </a:extLst>
          </p:cNvPr>
          <p:cNvSpPr>
            <a:spLocks noChangeShapeType="1"/>
          </p:cNvSpPr>
          <p:nvPr/>
        </p:nvSpPr>
        <p:spPr bwMode="auto">
          <a:xfrm>
            <a:off x="7654743" y="3564511"/>
            <a:ext cx="0" cy="360362"/>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 name="Oval 383">
            <a:extLst>
              <a:ext uri="{FF2B5EF4-FFF2-40B4-BE49-F238E27FC236}">
                <a16:creationId xmlns:a16="http://schemas.microsoft.com/office/drawing/2014/main" id="{481E67BF-51F8-43F7-942A-18FDCCDD850E}"/>
              </a:ext>
            </a:extLst>
          </p:cNvPr>
          <p:cNvSpPr>
            <a:spLocks noChangeArrowheads="1"/>
          </p:cNvSpPr>
          <p:nvPr/>
        </p:nvSpPr>
        <p:spPr bwMode="auto">
          <a:xfrm>
            <a:off x="7294380" y="1764286"/>
            <a:ext cx="360363" cy="360362"/>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eaLnBrk="1" hangingPunct="1"/>
            <a:endParaRPr lang="zh-CN" altLang="en-US"/>
          </a:p>
        </p:txBody>
      </p:sp>
      <p:sp>
        <p:nvSpPr>
          <p:cNvPr id="18" name="Text Box 384">
            <a:extLst>
              <a:ext uri="{FF2B5EF4-FFF2-40B4-BE49-F238E27FC236}">
                <a16:creationId xmlns:a16="http://schemas.microsoft.com/office/drawing/2014/main" id="{D5153AD9-C83E-4A9D-A94E-A155DFACFDA3}"/>
              </a:ext>
            </a:extLst>
          </p:cNvPr>
          <p:cNvSpPr txBox="1">
            <a:spLocks noChangeArrowheads="1"/>
          </p:cNvSpPr>
          <p:nvPr/>
        </p:nvSpPr>
        <p:spPr bwMode="auto">
          <a:xfrm>
            <a:off x="1711143" y="4907536"/>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spcBef>
                <a:spcPct val="50000"/>
              </a:spcBef>
            </a:pPr>
            <a:r>
              <a:rPr kumimoji="1" lang="en-US" altLang="zh-CN" sz="2400" b="0" i="1" dirty="0">
                <a:ea typeface="楷体_GB2312" pitchFamily="49" charset="-122"/>
              </a:rPr>
              <a:t>θ= </a:t>
            </a:r>
            <a:r>
              <a:rPr kumimoji="1" lang="en-US" altLang="zh-CN" sz="2400" b="0" dirty="0">
                <a:ea typeface="楷体_GB2312" pitchFamily="49" charset="-122"/>
              </a:rPr>
              <a:t>min</a:t>
            </a:r>
            <a:r>
              <a:rPr kumimoji="1" lang="zh-CN" altLang="en-US" sz="2400" b="0" dirty="0">
                <a:ea typeface="楷体_GB2312" pitchFamily="49" charset="-122"/>
              </a:rPr>
              <a:t>｛</a:t>
            </a:r>
            <a:r>
              <a:rPr kumimoji="1" lang="en-US" altLang="zh-CN" sz="2400" b="0" dirty="0">
                <a:solidFill>
                  <a:srgbClr val="FF0000"/>
                </a:solidFill>
                <a:ea typeface="楷体_GB2312" pitchFamily="49" charset="-122"/>
              </a:rPr>
              <a:t>400/15</a:t>
            </a:r>
            <a:r>
              <a:rPr kumimoji="1" lang="en-US" altLang="zh-CN" sz="2400" b="0" dirty="0">
                <a:ea typeface="楷体_GB2312" pitchFamily="49" charset="-122"/>
              </a:rPr>
              <a:t>,</a:t>
            </a:r>
            <a:r>
              <a:rPr kumimoji="1" lang="zh-CN" altLang="en-US" sz="2400" b="0" dirty="0">
                <a:ea typeface="楷体_GB2312" pitchFamily="49" charset="-122"/>
              </a:rPr>
              <a:t>－</a:t>
            </a:r>
            <a:r>
              <a:rPr kumimoji="1" lang="en-US" altLang="zh-CN" sz="2400" b="0" dirty="0">
                <a:ea typeface="楷体_GB2312" pitchFamily="49" charset="-122"/>
              </a:rPr>
              <a:t>,</a:t>
            </a:r>
            <a:r>
              <a:rPr kumimoji="1" lang="zh-CN" altLang="en-US" sz="2400" b="0" dirty="0">
                <a:ea typeface="楷体_GB2312" pitchFamily="49" charset="-122"/>
              </a:rPr>
              <a:t>－</a:t>
            </a:r>
            <a:r>
              <a:rPr kumimoji="1" lang="en-US" altLang="zh-CN" sz="2400" b="0" dirty="0">
                <a:ea typeface="楷体_GB2312" pitchFamily="49" charset="-122"/>
              </a:rPr>
              <a:t>, </a:t>
            </a:r>
            <a:r>
              <a:rPr kumimoji="1" lang="zh-CN" altLang="en-US" sz="2400" b="0" dirty="0">
                <a:ea typeface="楷体_GB2312" pitchFamily="49" charset="-122"/>
              </a:rPr>
              <a:t>－｝</a:t>
            </a:r>
            <a:r>
              <a:rPr kumimoji="1" lang="en-US" altLang="zh-CN" sz="2400" b="0" dirty="0">
                <a:ea typeface="楷体_GB2312" pitchFamily="49" charset="-122"/>
              </a:rPr>
              <a:t>=10</a:t>
            </a:r>
            <a:endParaRPr kumimoji="1" lang="en-US" altLang="zh-CN" sz="2400" dirty="0">
              <a:latin typeface="楷体_GB2312" pitchFamily="49" charset="-122"/>
              <a:ea typeface="楷体_GB2312" pitchFamily="49" charset="-122"/>
            </a:endParaRPr>
          </a:p>
        </p:txBody>
      </p:sp>
      <p:sp>
        <p:nvSpPr>
          <p:cNvPr id="19" name="Rectangle 385">
            <a:extLst>
              <a:ext uri="{FF2B5EF4-FFF2-40B4-BE49-F238E27FC236}">
                <a16:creationId xmlns:a16="http://schemas.microsoft.com/office/drawing/2014/main" id="{CA5E17F9-3CCE-477B-84DA-B1CE8109BC88}"/>
              </a:ext>
            </a:extLst>
          </p:cNvPr>
          <p:cNvSpPr>
            <a:spLocks noChangeArrowheads="1"/>
          </p:cNvSpPr>
          <p:nvPr/>
        </p:nvSpPr>
        <p:spPr bwMode="auto">
          <a:xfrm>
            <a:off x="1707135" y="5601064"/>
            <a:ext cx="2159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800" b="0" dirty="0">
                <a:ea typeface="华文新魏" panose="02010800040101010101" pitchFamily="2" charset="-122"/>
                <a:cs typeface="Times New Roman" panose="02020603050405020304" pitchFamily="18" charset="0"/>
              </a:rPr>
              <a:t>进基变量</a:t>
            </a:r>
            <a:r>
              <a:rPr kumimoji="1" lang="en-US" altLang="zh-CN" sz="3200" b="0" i="1" dirty="0">
                <a:ea typeface="华文新魏" panose="02010800040101010101" pitchFamily="2" charset="-122"/>
                <a:cs typeface="Times New Roman" panose="02020603050405020304" pitchFamily="18" charset="0"/>
              </a:rPr>
              <a:t>d</a:t>
            </a:r>
            <a:r>
              <a:rPr kumimoji="1" lang="en-US" altLang="zh-CN" sz="2800" b="0" baseline="-25000" dirty="0">
                <a:ea typeface="华文新魏" panose="02010800040101010101" pitchFamily="2" charset="-122"/>
                <a:cs typeface="Times New Roman" panose="02020603050405020304" pitchFamily="18" charset="0"/>
              </a:rPr>
              <a:t>2</a:t>
            </a:r>
            <a:r>
              <a:rPr kumimoji="1" lang="en-US" altLang="zh-CN" sz="2800" b="0" baseline="30000" dirty="0">
                <a:ea typeface="华文新魏" panose="02010800040101010101" pitchFamily="2" charset="-122"/>
                <a:cs typeface="Times New Roman" panose="02020603050405020304" pitchFamily="18" charset="0"/>
              </a:rPr>
              <a:t>+</a:t>
            </a:r>
          </a:p>
        </p:txBody>
      </p:sp>
      <p:sp>
        <p:nvSpPr>
          <p:cNvPr id="20" name="Rectangle 386">
            <a:extLst>
              <a:ext uri="{FF2B5EF4-FFF2-40B4-BE49-F238E27FC236}">
                <a16:creationId xmlns:a16="http://schemas.microsoft.com/office/drawing/2014/main" id="{762E105C-9D9F-480A-9437-5B3DDC130335}"/>
              </a:ext>
            </a:extLst>
          </p:cNvPr>
          <p:cNvSpPr>
            <a:spLocks noChangeArrowheads="1"/>
          </p:cNvSpPr>
          <p:nvPr/>
        </p:nvSpPr>
        <p:spPr bwMode="auto">
          <a:xfrm>
            <a:off x="4879793" y="5601064"/>
            <a:ext cx="2159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800" b="0" dirty="0">
                <a:ea typeface="华文新魏" panose="02010800040101010101" pitchFamily="2" charset="-122"/>
                <a:cs typeface="Times New Roman" panose="02020603050405020304" pitchFamily="18" charset="0"/>
              </a:rPr>
              <a:t>换出变量</a:t>
            </a:r>
            <a:r>
              <a:rPr kumimoji="1" lang="en-US" altLang="zh-CN" sz="3200" b="0" i="1" dirty="0">
                <a:ea typeface="华文新魏" panose="02010800040101010101" pitchFamily="2" charset="-122"/>
                <a:cs typeface="Times New Roman" panose="02020603050405020304" pitchFamily="18" charset="0"/>
              </a:rPr>
              <a:t>d</a:t>
            </a:r>
            <a:r>
              <a:rPr kumimoji="1" lang="en-US" altLang="zh-CN" sz="2800" b="0" baseline="-25000" dirty="0">
                <a:ea typeface="华文新魏" panose="02010800040101010101" pitchFamily="2" charset="-122"/>
                <a:cs typeface="Times New Roman" panose="02020603050405020304" pitchFamily="18" charset="0"/>
              </a:rPr>
              <a:t>1</a:t>
            </a:r>
            <a:r>
              <a:rPr kumimoji="1" lang="en-US" altLang="zh-CN" sz="4000" b="0" baseline="30000" dirty="0">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297386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0-#ppt_w/2"/>
                                          </p:val>
                                        </p:tav>
                                        <p:tav tm="100000">
                                          <p:val>
                                            <p:strVal val="#ppt_x"/>
                                          </p:val>
                                        </p:tav>
                                      </p:tavLst>
                                    </p:anim>
                                    <p:anim calcmode="lin" valueType="num">
                                      <p:cBhvr additive="base">
                                        <p:cTn id="2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utoUpdateAnimBg="0"/>
      <p:bldP spid="2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59">
            <a:extLst>
              <a:ext uri="{FF2B5EF4-FFF2-40B4-BE49-F238E27FC236}">
                <a16:creationId xmlns:a16="http://schemas.microsoft.com/office/drawing/2014/main" id="{6AC955E7-C64B-4B3C-ABAE-0CAEB1431E4C}"/>
              </a:ext>
            </a:extLst>
          </p:cNvPr>
          <p:cNvGraphicFramePr>
            <a:graphicFrameLocks noGrp="1"/>
          </p:cNvGraphicFramePr>
          <p:nvPr>
            <p:extLst>
              <p:ext uri="{D42A27DB-BD31-4B8C-83A1-F6EECF244321}">
                <p14:modId xmlns:p14="http://schemas.microsoft.com/office/powerpoint/2010/main" val="2917236884"/>
              </p:ext>
            </p:extLst>
          </p:nvPr>
        </p:nvGraphicFramePr>
        <p:xfrm>
          <a:off x="2175864" y="875468"/>
          <a:ext cx="8015288" cy="3594102"/>
        </p:xfrm>
        <a:graphic>
          <a:graphicData uri="http://schemas.openxmlformats.org/drawingml/2006/table">
            <a:tbl>
              <a:tblPr/>
              <a:tblGrid>
                <a:gridCol w="703263">
                  <a:extLst>
                    <a:ext uri="{9D8B030D-6E8A-4147-A177-3AD203B41FA5}">
                      <a16:colId xmlns:a16="http://schemas.microsoft.com/office/drawing/2014/main" val="1323073691"/>
                    </a:ext>
                  </a:extLst>
                </a:gridCol>
                <a:gridCol w="530225">
                  <a:extLst>
                    <a:ext uri="{9D8B030D-6E8A-4147-A177-3AD203B41FA5}">
                      <a16:colId xmlns:a16="http://schemas.microsoft.com/office/drawing/2014/main" val="1194789594"/>
                    </a:ext>
                  </a:extLst>
                </a:gridCol>
                <a:gridCol w="735012">
                  <a:extLst>
                    <a:ext uri="{9D8B030D-6E8A-4147-A177-3AD203B41FA5}">
                      <a16:colId xmlns:a16="http://schemas.microsoft.com/office/drawing/2014/main" val="92419762"/>
                    </a:ext>
                  </a:extLst>
                </a:gridCol>
                <a:gridCol w="633413">
                  <a:extLst>
                    <a:ext uri="{9D8B030D-6E8A-4147-A177-3AD203B41FA5}">
                      <a16:colId xmlns:a16="http://schemas.microsoft.com/office/drawing/2014/main" val="2646047964"/>
                    </a:ext>
                  </a:extLst>
                </a:gridCol>
                <a:gridCol w="561975">
                  <a:extLst>
                    <a:ext uri="{9D8B030D-6E8A-4147-A177-3AD203B41FA5}">
                      <a16:colId xmlns:a16="http://schemas.microsoft.com/office/drawing/2014/main" val="3519425556"/>
                    </a:ext>
                  </a:extLst>
                </a:gridCol>
                <a:gridCol w="633412">
                  <a:extLst>
                    <a:ext uri="{9D8B030D-6E8A-4147-A177-3AD203B41FA5}">
                      <a16:colId xmlns:a16="http://schemas.microsoft.com/office/drawing/2014/main" val="208116062"/>
                    </a:ext>
                  </a:extLst>
                </a:gridCol>
                <a:gridCol w="631825">
                  <a:extLst>
                    <a:ext uri="{9D8B030D-6E8A-4147-A177-3AD203B41FA5}">
                      <a16:colId xmlns:a16="http://schemas.microsoft.com/office/drawing/2014/main" val="3980520250"/>
                    </a:ext>
                  </a:extLst>
                </a:gridCol>
                <a:gridCol w="503238">
                  <a:extLst>
                    <a:ext uri="{9D8B030D-6E8A-4147-A177-3AD203B41FA5}">
                      <a16:colId xmlns:a16="http://schemas.microsoft.com/office/drawing/2014/main" val="1758702218"/>
                    </a:ext>
                  </a:extLst>
                </a:gridCol>
                <a:gridCol w="615950">
                  <a:extLst>
                    <a:ext uri="{9D8B030D-6E8A-4147-A177-3AD203B41FA5}">
                      <a16:colId xmlns:a16="http://schemas.microsoft.com/office/drawing/2014/main" val="242178678"/>
                    </a:ext>
                  </a:extLst>
                </a:gridCol>
                <a:gridCol w="617537">
                  <a:extLst>
                    <a:ext uri="{9D8B030D-6E8A-4147-A177-3AD203B41FA5}">
                      <a16:colId xmlns:a16="http://schemas.microsoft.com/office/drawing/2014/main" val="3352112822"/>
                    </a:ext>
                  </a:extLst>
                </a:gridCol>
                <a:gridCol w="654050">
                  <a:extLst>
                    <a:ext uri="{9D8B030D-6E8A-4147-A177-3AD203B41FA5}">
                      <a16:colId xmlns:a16="http://schemas.microsoft.com/office/drawing/2014/main" val="1204305468"/>
                    </a:ext>
                  </a:extLst>
                </a:gridCol>
                <a:gridCol w="579438">
                  <a:extLst>
                    <a:ext uri="{9D8B030D-6E8A-4147-A177-3AD203B41FA5}">
                      <a16:colId xmlns:a16="http://schemas.microsoft.com/office/drawing/2014/main" val="792204276"/>
                    </a:ext>
                  </a:extLst>
                </a:gridCol>
                <a:gridCol w="615950">
                  <a:extLst>
                    <a:ext uri="{9D8B030D-6E8A-4147-A177-3AD203B41FA5}">
                      <a16:colId xmlns:a16="http://schemas.microsoft.com/office/drawing/2014/main" val="2329438680"/>
                    </a:ext>
                  </a:extLst>
                </a:gridCol>
              </a:tblGrid>
              <a:tr h="391936">
                <a:tc gridSpan="3">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j</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楷体_GB2312" pitchFamily="49" charset="-122"/>
                        </a:rPr>
                        <a:t>2.5P</a:t>
                      </a:r>
                      <a:r>
                        <a:rPr kumimoji="1" lang="en-US" altLang="zh-CN" sz="1400" b="1" i="0"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7831690"/>
                  </a:ext>
                </a:extLst>
              </a:tr>
              <a:tr h="4252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b</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rPr>
                        <a:t>1</a:t>
                      </a:r>
                      <a:endPar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653814"/>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3</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80/3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8490093"/>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楷体_GB2312" pitchFamily="49" charset="-122"/>
                        </a:rPr>
                        <a:t>2.5P</a:t>
                      </a:r>
                      <a:r>
                        <a:rPr kumimoji="1" lang="en-US" altLang="zh-CN" sz="1400" b="1" i="0"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70/3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1/30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-1/30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7161003"/>
                  </a:ext>
                </a:extLst>
              </a:tr>
              <a:tr h="4252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dirty="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dirty="0">
                          <a:ln>
                            <a:noFill/>
                          </a:ln>
                          <a:solidFill>
                            <a:srgbClr val="000000"/>
                          </a:solidFill>
                          <a:effectLst/>
                          <a:latin typeface="Times New Roman" panose="02020603050405020304" pitchFamily="18" charset="0"/>
                          <a:ea typeface="楷体_GB2312" pitchFamily="49"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250/3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1/30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-1/30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2792270"/>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39894"/>
                  </a:ext>
                </a:extLst>
              </a:tr>
              <a:tr h="391936">
                <a:tc rowSpan="3" gridSpan="2">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σ</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j</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6445411"/>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939537"/>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5427502"/>
                  </a:ext>
                </a:extLst>
              </a:tr>
            </a:tbl>
          </a:graphicData>
        </a:graphic>
      </p:graphicFrame>
      <p:sp>
        <p:nvSpPr>
          <p:cNvPr id="5" name="Text Box 138">
            <a:extLst>
              <a:ext uri="{FF2B5EF4-FFF2-40B4-BE49-F238E27FC236}">
                <a16:creationId xmlns:a16="http://schemas.microsoft.com/office/drawing/2014/main" id="{7FA4BD48-1081-4D89-974F-2F88F437844D}"/>
              </a:ext>
            </a:extLst>
          </p:cNvPr>
          <p:cNvSpPr txBox="1">
            <a:spLocks noChangeArrowheads="1"/>
          </p:cNvSpPr>
          <p:nvPr/>
        </p:nvSpPr>
        <p:spPr bwMode="auto">
          <a:xfrm>
            <a:off x="1726549" y="4777128"/>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spcBef>
                <a:spcPct val="50000"/>
              </a:spcBef>
            </a:pPr>
            <a:r>
              <a:rPr kumimoji="1" lang="en-US" altLang="zh-CN" sz="2400" b="0" i="1" dirty="0">
                <a:ea typeface="楷体_GB2312" pitchFamily="49" charset="-122"/>
              </a:rPr>
              <a:t>θ= </a:t>
            </a:r>
            <a:r>
              <a:rPr kumimoji="1" lang="en-US" altLang="zh-CN" sz="2400" b="0" dirty="0">
                <a:ea typeface="楷体_GB2312" pitchFamily="49" charset="-122"/>
              </a:rPr>
              <a:t>min</a:t>
            </a:r>
            <a:r>
              <a:rPr kumimoji="1" lang="zh-CN" altLang="en-US" sz="2400" b="0" dirty="0">
                <a:ea typeface="楷体_GB2312" pitchFamily="49" charset="-122"/>
              </a:rPr>
              <a:t>｛－</a:t>
            </a:r>
            <a:r>
              <a:rPr kumimoji="1" lang="en-US" altLang="zh-CN" sz="2400" b="0" dirty="0">
                <a:ea typeface="楷体_GB2312" pitchFamily="49" charset="-122"/>
              </a:rPr>
              <a:t>,</a:t>
            </a:r>
            <a:r>
              <a:rPr kumimoji="1" lang="en-US" altLang="zh-CN" sz="2400" b="0" dirty="0">
                <a:solidFill>
                  <a:srgbClr val="FF0000"/>
                </a:solidFill>
                <a:ea typeface="楷体_GB2312" pitchFamily="49" charset="-122"/>
              </a:rPr>
              <a:t>350/6</a:t>
            </a:r>
            <a:r>
              <a:rPr kumimoji="1" lang="en-US" altLang="zh-CN" sz="2400" b="0" dirty="0">
                <a:ea typeface="楷体_GB2312" pitchFamily="49" charset="-122"/>
              </a:rPr>
              <a:t>,1250/6,100/1</a:t>
            </a:r>
            <a:r>
              <a:rPr kumimoji="1" lang="zh-CN" altLang="en-US" sz="2400" b="0" dirty="0">
                <a:ea typeface="楷体_GB2312" pitchFamily="49" charset="-122"/>
              </a:rPr>
              <a:t>｝</a:t>
            </a:r>
            <a:r>
              <a:rPr kumimoji="1" lang="en-US" altLang="zh-CN" sz="2400" b="0" dirty="0">
                <a:ea typeface="楷体_GB2312" pitchFamily="49" charset="-122"/>
              </a:rPr>
              <a:t>=75</a:t>
            </a:r>
            <a:endParaRPr kumimoji="1" lang="en-US" altLang="zh-CN" sz="2400" dirty="0">
              <a:latin typeface="楷体_GB2312" pitchFamily="49" charset="-122"/>
              <a:ea typeface="楷体_GB2312" pitchFamily="49" charset="-122"/>
            </a:endParaRPr>
          </a:p>
        </p:txBody>
      </p:sp>
      <p:graphicFrame>
        <p:nvGraphicFramePr>
          <p:cNvPr id="6" name="Object 360">
            <a:extLst>
              <a:ext uri="{FF2B5EF4-FFF2-40B4-BE49-F238E27FC236}">
                <a16:creationId xmlns:a16="http://schemas.microsoft.com/office/drawing/2014/main" id="{1B372F10-7CEC-403A-BB8C-33476CDDA01D}"/>
              </a:ext>
            </a:extLst>
          </p:cNvPr>
          <p:cNvGraphicFramePr>
            <a:graphicFrameLocks noChangeAspect="1"/>
          </p:cNvGraphicFramePr>
          <p:nvPr>
            <p:extLst>
              <p:ext uri="{D42A27DB-BD31-4B8C-83A1-F6EECF244321}">
                <p14:modId xmlns:p14="http://schemas.microsoft.com/office/powerpoint/2010/main" val="112648098"/>
              </p:ext>
            </p:extLst>
          </p:nvPr>
        </p:nvGraphicFramePr>
        <p:xfrm>
          <a:off x="6055714" y="1313618"/>
          <a:ext cx="381000" cy="409575"/>
        </p:xfrm>
        <a:graphic>
          <a:graphicData uri="http://schemas.openxmlformats.org/presentationml/2006/ole">
            <mc:AlternateContent xmlns:mc="http://schemas.openxmlformats.org/markup-compatibility/2006">
              <mc:Choice xmlns:v="urn:schemas-microsoft-com:vml" Requires="v">
                <p:oleObj spid="_x0000_s13325" r:id="rId3" imgW="203112" imgH="228501" progId="Equation.3">
                  <p:embed/>
                </p:oleObj>
              </mc:Choice>
              <mc:Fallback>
                <p:oleObj r:id="rId3" imgW="203112" imgH="228501" progId="Equation.3">
                  <p:embed/>
                  <p:pic>
                    <p:nvPicPr>
                      <p:cNvPr id="349323" name="Object 360">
                        <a:extLst>
                          <a:ext uri="{FF2B5EF4-FFF2-40B4-BE49-F238E27FC236}">
                            <a16:creationId xmlns:a16="http://schemas.microsoft.com/office/drawing/2014/main" id="{56782E79-2B11-49B5-A8F3-E7A0AE69B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714" y="1313618"/>
                        <a:ext cx="381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61">
            <a:extLst>
              <a:ext uri="{FF2B5EF4-FFF2-40B4-BE49-F238E27FC236}">
                <a16:creationId xmlns:a16="http://schemas.microsoft.com/office/drawing/2014/main" id="{3C7BA394-F632-4586-9EE3-960138F9F566}"/>
              </a:ext>
            </a:extLst>
          </p:cNvPr>
          <p:cNvGraphicFramePr>
            <a:graphicFrameLocks noChangeAspect="1"/>
          </p:cNvGraphicFramePr>
          <p:nvPr>
            <p:extLst>
              <p:ext uri="{D42A27DB-BD31-4B8C-83A1-F6EECF244321}">
                <p14:modId xmlns:p14="http://schemas.microsoft.com/office/powerpoint/2010/main" val="2743491156"/>
              </p:ext>
            </p:extLst>
          </p:nvPr>
        </p:nvGraphicFramePr>
        <p:xfrm>
          <a:off x="5522314" y="1313618"/>
          <a:ext cx="352425" cy="409575"/>
        </p:xfrm>
        <a:graphic>
          <a:graphicData uri="http://schemas.openxmlformats.org/presentationml/2006/ole">
            <mc:AlternateContent xmlns:mc="http://schemas.openxmlformats.org/markup-compatibility/2006">
              <mc:Choice xmlns:v="urn:schemas-microsoft-com:vml" Requires="v">
                <p:oleObj spid="_x0000_s13326" name="Equation" r:id="rId5" imgW="203112" imgH="228501" progId="Equation.3">
                  <p:embed/>
                </p:oleObj>
              </mc:Choice>
              <mc:Fallback>
                <p:oleObj name="Equation" r:id="rId5" imgW="203112" imgH="228501" progId="Equation.3">
                  <p:embed/>
                  <p:pic>
                    <p:nvPicPr>
                      <p:cNvPr id="349324" name="Object 361">
                        <a:extLst>
                          <a:ext uri="{FF2B5EF4-FFF2-40B4-BE49-F238E27FC236}">
                            <a16:creationId xmlns:a16="http://schemas.microsoft.com/office/drawing/2014/main" id="{CBD03AD0-E119-4036-8825-33782296AB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2314" y="131361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362">
            <a:extLst>
              <a:ext uri="{FF2B5EF4-FFF2-40B4-BE49-F238E27FC236}">
                <a16:creationId xmlns:a16="http://schemas.microsoft.com/office/drawing/2014/main" id="{9EE85FB8-3CFE-4788-8132-38698ED5FFA4}"/>
              </a:ext>
            </a:extLst>
          </p:cNvPr>
          <p:cNvGraphicFramePr>
            <a:graphicFrameLocks noChangeAspect="1"/>
          </p:cNvGraphicFramePr>
          <p:nvPr>
            <p:extLst>
              <p:ext uri="{D42A27DB-BD31-4B8C-83A1-F6EECF244321}">
                <p14:modId xmlns:p14="http://schemas.microsoft.com/office/powerpoint/2010/main" val="2865823700"/>
              </p:ext>
            </p:extLst>
          </p:nvPr>
        </p:nvGraphicFramePr>
        <p:xfrm>
          <a:off x="6665314" y="1313618"/>
          <a:ext cx="352425" cy="409575"/>
        </p:xfrm>
        <a:graphic>
          <a:graphicData uri="http://schemas.openxmlformats.org/presentationml/2006/ole">
            <mc:AlternateContent xmlns:mc="http://schemas.openxmlformats.org/markup-compatibility/2006">
              <mc:Choice xmlns:v="urn:schemas-microsoft-com:vml" Requires="v">
                <p:oleObj spid="_x0000_s13327" name="Equation" r:id="rId7" imgW="203112" imgH="228501" progId="Equation.3">
                  <p:embed/>
                </p:oleObj>
              </mc:Choice>
              <mc:Fallback>
                <p:oleObj name="Equation" r:id="rId7" imgW="203112" imgH="228501" progId="Equation.3">
                  <p:embed/>
                  <p:pic>
                    <p:nvPicPr>
                      <p:cNvPr id="349325" name="Object 362">
                        <a:extLst>
                          <a:ext uri="{FF2B5EF4-FFF2-40B4-BE49-F238E27FC236}">
                            <a16:creationId xmlns:a16="http://schemas.microsoft.com/office/drawing/2014/main" id="{E61F887F-E890-4F81-B752-CE144596CD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5314" y="131361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63">
            <a:extLst>
              <a:ext uri="{FF2B5EF4-FFF2-40B4-BE49-F238E27FC236}">
                <a16:creationId xmlns:a16="http://schemas.microsoft.com/office/drawing/2014/main" id="{A48C29AE-E11B-4505-99AA-515A5E3BB867}"/>
              </a:ext>
            </a:extLst>
          </p:cNvPr>
          <p:cNvGraphicFramePr>
            <a:graphicFrameLocks noChangeAspect="1"/>
          </p:cNvGraphicFramePr>
          <p:nvPr>
            <p:extLst>
              <p:ext uri="{D42A27DB-BD31-4B8C-83A1-F6EECF244321}">
                <p14:modId xmlns:p14="http://schemas.microsoft.com/office/powerpoint/2010/main" val="1299580616"/>
              </p:ext>
            </p:extLst>
          </p:nvPr>
        </p:nvGraphicFramePr>
        <p:xfrm>
          <a:off x="7206652" y="1313618"/>
          <a:ext cx="352425" cy="409575"/>
        </p:xfrm>
        <a:graphic>
          <a:graphicData uri="http://schemas.openxmlformats.org/presentationml/2006/ole">
            <mc:AlternateContent xmlns:mc="http://schemas.openxmlformats.org/markup-compatibility/2006">
              <mc:Choice xmlns:v="urn:schemas-microsoft-com:vml" Requires="v">
                <p:oleObj spid="_x0000_s13328" name="Equation" r:id="rId9" imgW="203112" imgH="228501" progId="Equation.3">
                  <p:embed/>
                </p:oleObj>
              </mc:Choice>
              <mc:Fallback>
                <p:oleObj name="Equation" r:id="rId9" imgW="203112" imgH="228501" progId="Equation.3">
                  <p:embed/>
                  <p:pic>
                    <p:nvPicPr>
                      <p:cNvPr id="349326" name="Object 363">
                        <a:extLst>
                          <a:ext uri="{FF2B5EF4-FFF2-40B4-BE49-F238E27FC236}">
                            <a16:creationId xmlns:a16="http://schemas.microsoft.com/office/drawing/2014/main" id="{573AD367-E7BB-4B92-AE9E-68C894E141C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6652" y="131361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64">
            <a:extLst>
              <a:ext uri="{FF2B5EF4-FFF2-40B4-BE49-F238E27FC236}">
                <a16:creationId xmlns:a16="http://schemas.microsoft.com/office/drawing/2014/main" id="{25D809D6-2BE3-43CA-B963-30F4DF4EDC87}"/>
              </a:ext>
            </a:extLst>
          </p:cNvPr>
          <p:cNvGraphicFramePr>
            <a:graphicFrameLocks noChangeAspect="1"/>
          </p:cNvGraphicFramePr>
          <p:nvPr>
            <p:extLst>
              <p:ext uri="{D42A27DB-BD31-4B8C-83A1-F6EECF244321}">
                <p14:modId xmlns:p14="http://schemas.microsoft.com/office/powerpoint/2010/main" val="3622709367"/>
              </p:ext>
            </p:extLst>
          </p:nvPr>
        </p:nvGraphicFramePr>
        <p:xfrm>
          <a:off x="7892452" y="1302506"/>
          <a:ext cx="352425" cy="433387"/>
        </p:xfrm>
        <a:graphic>
          <a:graphicData uri="http://schemas.openxmlformats.org/presentationml/2006/ole">
            <mc:AlternateContent xmlns:mc="http://schemas.openxmlformats.org/markup-compatibility/2006">
              <mc:Choice xmlns:v="urn:schemas-microsoft-com:vml" Requires="v">
                <p:oleObj spid="_x0000_s13329" name="Equation" r:id="rId11" imgW="203112" imgH="241195" progId="Equation.3">
                  <p:embed/>
                </p:oleObj>
              </mc:Choice>
              <mc:Fallback>
                <p:oleObj name="Equation" r:id="rId11" imgW="203112" imgH="241195" progId="Equation.3">
                  <p:embed/>
                  <p:pic>
                    <p:nvPicPr>
                      <p:cNvPr id="349327" name="Object 364">
                        <a:extLst>
                          <a:ext uri="{FF2B5EF4-FFF2-40B4-BE49-F238E27FC236}">
                            <a16:creationId xmlns:a16="http://schemas.microsoft.com/office/drawing/2014/main" id="{A45E7467-E483-46E4-A486-7A9B46906E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92452" y="1302506"/>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65">
            <a:extLst>
              <a:ext uri="{FF2B5EF4-FFF2-40B4-BE49-F238E27FC236}">
                <a16:creationId xmlns:a16="http://schemas.microsoft.com/office/drawing/2014/main" id="{64618AF2-5BDE-430B-95A5-449CF47835F1}"/>
              </a:ext>
            </a:extLst>
          </p:cNvPr>
          <p:cNvGraphicFramePr>
            <a:graphicFrameLocks noChangeAspect="1"/>
          </p:cNvGraphicFramePr>
          <p:nvPr>
            <p:extLst>
              <p:ext uri="{D42A27DB-BD31-4B8C-83A1-F6EECF244321}">
                <p14:modId xmlns:p14="http://schemas.microsoft.com/office/powerpoint/2010/main" val="2087147433"/>
              </p:ext>
            </p:extLst>
          </p:nvPr>
        </p:nvGraphicFramePr>
        <p:xfrm>
          <a:off x="8435377" y="1302506"/>
          <a:ext cx="352425" cy="433387"/>
        </p:xfrm>
        <a:graphic>
          <a:graphicData uri="http://schemas.openxmlformats.org/presentationml/2006/ole">
            <mc:AlternateContent xmlns:mc="http://schemas.openxmlformats.org/markup-compatibility/2006">
              <mc:Choice xmlns:v="urn:schemas-microsoft-com:vml" Requires="v">
                <p:oleObj spid="_x0000_s13330" name="Equation" r:id="rId13" imgW="203112" imgH="241195" progId="Equation.3">
                  <p:embed/>
                </p:oleObj>
              </mc:Choice>
              <mc:Fallback>
                <p:oleObj name="Equation" r:id="rId13" imgW="203112" imgH="241195" progId="Equation.3">
                  <p:embed/>
                  <p:pic>
                    <p:nvPicPr>
                      <p:cNvPr id="349328" name="Object 365">
                        <a:extLst>
                          <a:ext uri="{FF2B5EF4-FFF2-40B4-BE49-F238E27FC236}">
                            <a16:creationId xmlns:a16="http://schemas.microsoft.com/office/drawing/2014/main" id="{05358D3A-B7E9-4074-9590-6B2E4030BCF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35377" y="1302506"/>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366">
            <a:extLst>
              <a:ext uri="{FF2B5EF4-FFF2-40B4-BE49-F238E27FC236}">
                <a16:creationId xmlns:a16="http://schemas.microsoft.com/office/drawing/2014/main" id="{DE6AEEBF-2F8A-4B15-9124-BF199AA94738}"/>
              </a:ext>
            </a:extLst>
          </p:cNvPr>
          <p:cNvGraphicFramePr>
            <a:graphicFrameLocks noChangeAspect="1"/>
          </p:cNvGraphicFramePr>
          <p:nvPr>
            <p:extLst>
              <p:ext uri="{D42A27DB-BD31-4B8C-83A1-F6EECF244321}">
                <p14:modId xmlns:p14="http://schemas.microsoft.com/office/powerpoint/2010/main" val="2369114257"/>
              </p:ext>
            </p:extLst>
          </p:nvPr>
        </p:nvGraphicFramePr>
        <p:xfrm>
          <a:off x="9121177" y="1313618"/>
          <a:ext cx="352425" cy="409575"/>
        </p:xfrm>
        <a:graphic>
          <a:graphicData uri="http://schemas.openxmlformats.org/presentationml/2006/ole">
            <mc:AlternateContent xmlns:mc="http://schemas.openxmlformats.org/markup-compatibility/2006">
              <mc:Choice xmlns:v="urn:schemas-microsoft-com:vml" Requires="v">
                <p:oleObj spid="_x0000_s13331" name="Equation" r:id="rId15" imgW="203112" imgH="228501" progId="Equation.3">
                  <p:embed/>
                </p:oleObj>
              </mc:Choice>
              <mc:Fallback>
                <p:oleObj name="Equation" r:id="rId15" imgW="203112" imgH="228501" progId="Equation.3">
                  <p:embed/>
                  <p:pic>
                    <p:nvPicPr>
                      <p:cNvPr id="349329" name="Object 366">
                        <a:extLst>
                          <a:ext uri="{FF2B5EF4-FFF2-40B4-BE49-F238E27FC236}">
                            <a16:creationId xmlns:a16="http://schemas.microsoft.com/office/drawing/2014/main" id="{E31BDD83-5FA0-4F98-9C91-7171BBBB362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21177" y="131361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367">
            <a:extLst>
              <a:ext uri="{FF2B5EF4-FFF2-40B4-BE49-F238E27FC236}">
                <a16:creationId xmlns:a16="http://schemas.microsoft.com/office/drawing/2014/main" id="{2DF45D06-81F5-475F-A049-AD824FC0B4BD}"/>
              </a:ext>
            </a:extLst>
          </p:cNvPr>
          <p:cNvGraphicFramePr>
            <a:graphicFrameLocks noChangeAspect="1"/>
          </p:cNvGraphicFramePr>
          <p:nvPr>
            <p:extLst>
              <p:ext uri="{D42A27DB-BD31-4B8C-83A1-F6EECF244321}">
                <p14:modId xmlns:p14="http://schemas.microsoft.com/office/powerpoint/2010/main" val="4209015378"/>
              </p:ext>
            </p:extLst>
          </p:nvPr>
        </p:nvGraphicFramePr>
        <p:xfrm>
          <a:off x="9730777" y="1313618"/>
          <a:ext cx="352425" cy="409575"/>
        </p:xfrm>
        <a:graphic>
          <a:graphicData uri="http://schemas.openxmlformats.org/presentationml/2006/ole">
            <mc:AlternateContent xmlns:mc="http://schemas.openxmlformats.org/markup-compatibility/2006">
              <mc:Choice xmlns:v="urn:schemas-microsoft-com:vml" Requires="v">
                <p:oleObj spid="_x0000_s13332" name="Equation" r:id="rId17" imgW="203112" imgH="228501" progId="Equation.3">
                  <p:embed/>
                </p:oleObj>
              </mc:Choice>
              <mc:Fallback>
                <p:oleObj name="Equation" r:id="rId17" imgW="203112" imgH="228501" progId="Equation.3">
                  <p:embed/>
                  <p:pic>
                    <p:nvPicPr>
                      <p:cNvPr id="349330" name="Object 367">
                        <a:extLst>
                          <a:ext uri="{FF2B5EF4-FFF2-40B4-BE49-F238E27FC236}">
                            <a16:creationId xmlns:a16="http://schemas.microsoft.com/office/drawing/2014/main" id="{369009A3-C739-43A5-A6EF-CB0DE1C2A48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30777" y="131361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68">
            <a:extLst>
              <a:ext uri="{FF2B5EF4-FFF2-40B4-BE49-F238E27FC236}">
                <a16:creationId xmlns:a16="http://schemas.microsoft.com/office/drawing/2014/main" id="{F87FCDF6-31A8-42CA-B4EF-76C1C65730F8}"/>
              </a:ext>
            </a:extLst>
          </p:cNvPr>
          <p:cNvGraphicFramePr>
            <a:graphicFrameLocks noChangeAspect="1"/>
          </p:cNvGraphicFramePr>
          <p:nvPr>
            <p:extLst>
              <p:ext uri="{D42A27DB-BD31-4B8C-83A1-F6EECF244321}">
                <p14:modId xmlns:p14="http://schemas.microsoft.com/office/powerpoint/2010/main" val="1542054386"/>
              </p:ext>
            </p:extLst>
          </p:nvPr>
        </p:nvGraphicFramePr>
        <p:xfrm>
          <a:off x="2983199" y="2902291"/>
          <a:ext cx="352425" cy="409575"/>
        </p:xfrm>
        <a:graphic>
          <a:graphicData uri="http://schemas.openxmlformats.org/presentationml/2006/ole">
            <mc:AlternateContent xmlns:mc="http://schemas.openxmlformats.org/markup-compatibility/2006">
              <mc:Choice xmlns:v="urn:schemas-microsoft-com:vml" Requires="v">
                <p:oleObj spid="_x0000_s13333" name="Equation" r:id="rId19" imgW="203112" imgH="228501" progId="Equation.3">
                  <p:embed/>
                </p:oleObj>
              </mc:Choice>
              <mc:Fallback>
                <p:oleObj name="Equation" r:id="rId19" imgW="203112" imgH="228501" progId="Equation.3">
                  <p:embed/>
                  <p:pic>
                    <p:nvPicPr>
                      <p:cNvPr id="349331" name="Object 368">
                        <a:extLst>
                          <a:ext uri="{FF2B5EF4-FFF2-40B4-BE49-F238E27FC236}">
                            <a16:creationId xmlns:a16="http://schemas.microsoft.com/office/drawing/2014/main" id="{7E300072-D03D-431F-9D25-6EB44766E40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83199" y="2902291"/>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369">
            <a:extLst>
              <a:ext uri="{FF2B5EF4-FFF2-40B4-BE49-F238E27FC236}">
                <a16:creationId xmlns:a16="http://schemas.microsoft.com/office/drawing/2014/main" id="{B62DB735-C1CD-457F-A540-A3642B0BA94B}"/>
              </a:ext>
            </a:extLst>
          </p:cNvPr>
          <p:cNvGraphicFramePr>
            <a:graphicFrameLocks noChangeAspect="1"/>
          </p:cNvGraphicFramePr>
          <p:nvPr>
            <p:extLst>
              <p:ext uri="{D42A27DB-BD31-4B8C-83A1-F6EECF244321}">
                <p14:modId xmlns:p14="http://schemas.microsoft.com/office/powerpoint/2010/main" val="512700591"/>
              </p:ext>
            </p:extLst>
          </p:nvPr>
        </p:nvGraphicFramePr>
        <p:xfrm>
          <a:off x="2998189" y="1710858"/>
          <a:ext cx="352425" cy="409575"/>
        </p:xfrm>
        <a:graphic>
          <a:graphicData uri="http://schemas.openxmlformats.org/presentationml/2006/ole">
            <mc:AlternateContent xmlns:mc="http://schemas.openxmlformats.org/markup-compatibility/2006">
              <mc:Choice xmlns:v="urn:schemas-microsoft-com:vml" Requires="v">
                <p:oleObj spid="_x0000_s13334" name="Equation" r:id="rId21" imgW="203112" imgH="228501" progId="Equation.3">
                  <p:embed/>
                </p:oleObj>
              </mc:Choice>
              <mc:Fallback>
                <p:oleObj name="Equation" r:id="rId21" imgW="203112" imgH="228501" progId="Equation.3">
                  <p:embed/>
                  <p:pic>
                    <p:nvPicPr>
                      <p:cNvPr id="349332" name="Object 369">
                        <a:extLst>
                          <a:ext uri="{FF2B5EF4-FFF2-40B4-BE49-F238E27FC236}">
                            <a16:creationId xmlns:a16="http://schemas.microsoft.com/office/drawing/2014/main" id="{4130EE6D-0C72-4C83-909C-A24B44EAC67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8189" y="171085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370">
            <a:extLst>
              <a:ext uri="{FF2B5EF4-FFF2-40B4-BE49-F238E27FC236}">
                <a16:creationId xmlns:a16="http://schemas.microsoft.com/office/drawing/2014/main" id="{8D2C739D-B279-4267-B6E6-E0150338514B}"/>
              </a:ext>
            </a:extLst>
          </p:cNvPr>
          <p:cNvGraphicFramePr>
            <a:graphicFrameLocks noChangeAspect="1"/>
          </p:cNvGraphicFramePr>
          <p:nvPr>
            <p:extLst>
              <p:ext uri="{D42A27DB-BD31-4B8C-83A1-F6EECF244321}">
                <p14:modId xmlns:p14="http://schemas.microsoft.com/office/powerpoint/2010/main" val="2917581297"/>
              </p:ext>
            </p:extLst>
          </p:nvPr>
        </p:nvGraphicFramePr>
        <p:xfrm>
          <a:off x="2998189" y="2070623"/>
          <a:ext cx="352425" cy="433388"/>
        </p:xfrm>
        <a:graphic>
          <a:graphicData uri="http://schemas.openxmlformats.org/presentationml/2006/ole">
            <mc:AlternateContent xmlns:mc="http://schemas.openxmlformats.org/markup-compatibility/2006">
              <mc:Choice xmlns:v="urn:schemas-microsoft-com:vml" Requires="v">
                <p:oleObj spid="_x0000_s13335" name="Equation" r:id="rId22" imgW="203112" imgH="241195" progId="Equation.3">
                  <p:embed/>
                </p:oleObj>
              </mc:Choice>
              <mc:Fallback>
                <p:oleObj name="Equation" r:id="rId22" imgW="203112" imgH="241195" progId="Equation.3">
                  <p:embed/>
                  <p:pic>
                    <p:nvPicPr>
                      <p:cNvPr id="349333" name="Object 370">
                        <a:extLst>
                          <a:ext uri="{FF2B5EF4-FFF2-40B4-BE49-F238E27FC236}">
                            <a16:creationId xmlns:a16="http://schemas.microsoft.com/office/drawing/2014/main" id="{63F5F4CD-5C61-47A7-A41D-D8117F2845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98189" y="2070623"/>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Line 371">
            <a:extLst>
              <a:ext uri="{FF2B5EF4-FFF2-40B4-BE49-F238E27FC236}">
                <a16:creationId xmlns:a16="http://schemas.microsoft.com/office/drawing/2014/main" id="{74A983C6-EB59-45F1-BDEF-81F218B1BED1}"/>
              </a:ext>
            </a:extLst>
          </p:cNvPr>
          <p:cNvSpPr>
            <a:spLocks noChangeShapeType="1"/>
          </p:cNvSpPr>
          <p:nvPr/>
        </p:nvSpPr>
        <p:spPr bwMode="auto">
          <a:xfrm>
            <a:off x="5150839" y="3894893"/>
            <a:ext cx="0" cy="360363"/>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 name="Oval 372">
            <a:extLst>
              <a:ext uri="{FF2B5EF4-FFF2-40B4-BE49-F238E27FC236}">
                <a16:creationId xmlns:a16="http://schemas.microsoft.com/office/drawing/2014/main" id="{FECDA25A-3ED9-4A86-BE33-116679488BE6}"/>
              </a:ext>
            </a:extLst>
          </p:cNvPr>
          <p:cNvSpPr>
            <a:spLocks noChangeArrowheads="1"/>
          </p:cNvSpPr>
          <p:nvPr/>
        </p:nvSpPr>
        <p:spPr bwMode="auto">
          <a:xfrm>
            <a:off x="4863502" y="2091156"/>
            <a:ext cx="360362" cy="360362"/>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eaLnBrk="1" hangingPunct="1"/>
            <a:endParaRPr lang="zh-CN" altLang="en-US"/>
          </a:p>
        </p:txBody>
      </p:sp>
      <p:sp>
        <p:nvSpPr>
          <p:cNvPr id="19" name="Rectangle 373">
            <a:extLst>
              <a:ext uri="{FF2B5EF4-FFF2-40B4-BE49-F238E27FC236}">
                <a16:creationId xmlns:a16="http://schemas.microsoft.com/office/drawing/2014/main" id="{E5E2FC83-54FE-4DFC-8687-A721F4E65180}"/>
              </a:ext>
            </a:extLst>
          </p:cNvPr>
          <p:cNvSpPr>
            <a:spLocks noChangeArrowheads="1"/>
          </p:cNvSpPr>
          <p:nvPr/>
        </p:nvSpPr>
        <p:spPr bwMode="auto">
          <a:xfrm>
            <a:off x="1730530" y="5547860"/>
            <a:ext cx="215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800" b="0" dirty="0">
                <a:ea typeface="华文新魏" panose="02010800040101010101" pitchFamily="2" charset="-122"/>
                <a:cs typeface="Times New Roman" panose="02020603050405020304" pitchFamily="18" charset="0"/>
              </a:rPr>
              <a:t>进基变量</a:t>
            </a:r>
            <a:r>
              <a:rPr kumimoji="1" lang="en-US" altLang="zh-CN" sz="2800" i="1" dirty="0">
                <a:ea typeface="华文新魏" panose="02010800040101010101" pitchFamily="2" charset="-122"/>
                <a:cs typeface="Times New Roman" panose="02020603050405020304" pitchFamily="18" charset="0"/>
              </a:rPr>
              <a:t>x</a:t>
            </a:r>
            <a:r>
              <a:rPr kumimoji="1" lang="en-US" altLang="zh-CN" sz="2800" baseline="-25000" dirty="0">
                <a:ea typeface="华文新魏" panose="02010800040101010101" pitchFamily="2" charset="-122"/>
                <a:cs typeface="Times New Roman" panose="02020603050405020304" pitchFamily="18" charset="0"/>
              </a:rPr>
              <a:t>2</a:t>
            </a:r>
            <a:endParaRPr kumimoji="1" lang="en-US" altLang="zh-CN" sz="2800" baseline="30000" dirty="0">
              <a:ea typeface="华文新魏" panose="02010800040101010101" pitchFamily="2" charset="-122"/>
              <a:cs typeface="Times New Roman" panose="02020603050405020304" pitchFamily="18" charset="0"/>
            </a:endParaRPr>
          </a:p>
        </p:txBody>
      </p:sp>
      <p:sp>
        <p:nvSpPr>
          <p:cNvPr id="20" name="Rectangle 374">
            <a:extLst>
              <a:ext uri="{FF2B5EF4-FFF2-40B4-BE49-F238E27FC236}">
                <a16:creationId xmlns:a16="http://schemas.microsoft.com/office/drawing/2014/main" id="{DDCD2770-322E-4272-B5D2-E18608D2ADA9}"/>
              </a:ext>
            </a:extLst>
          </p:cNvPr>
          <p:cNvSpPr>
            <a:spLocks noChangeArrowheads="1"/>
          </p:cNvSpPr>
          <p:nvPr/>
        </p:nvSpPr>
        <p:spPr bwMode="auto">
          <a:xfrm>
            <a:off x="4144364" y="5515028"/>
            <a:ext cx="2159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800" b="0" dirty="0">
                <a:ea typeface="华文新魏" panose="02010800040101010101" pitchFamily="2" charset="-122"/>
                <a:cs typeface="Times New Roman" panose="02020603050405020304" pitchFamily="18" charset="0"/>
              </a:rPr>
              <a:t>换出变量</a:t>
            </a:r>
            <a:r>
              <a:rPr kumimoji="1" lang="en-US" altLang="zh-CN" sz="3200" i="1" dirty="0">
                <a:ea typeface="华文新魏" panose="02010800040101010101" pitchFamily="2" charset="-122"/>
                <a:cs typeface="Times New Roman" panose="02020603050405020304" pitchFamily="18" charset="0"/>
              </a:rPr>
              <a:t>d</a:t>
            </a:r>
            <a:r>
              <a:rPr kumimoji="1" lang="en-US" altLang="zh-CN" sz="2800" baseline="-25000" dirty="0">
                <a:ea typeface="华文新魏" panose="02010800040101010101" pitchFamily="2" charset="-122"/>
                <a:cs typeface="Times New Roman" panose="02020603050405020304" pitchFamily="18" charset="0"/>
              </a:rPr>
              <a:t>3</a:t>
            </a:r>
            <a:r>
              <a:rPr kumimoji="1" lang="en-US" altLang="zh-CN" sz="3200" baseline="30000" dirty="0">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74886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0-#ppt_w/2"/>
                                          </p:val>
                                        </p:tav>
                                        <p:tav tm="100000">
                                          <p:val>
                                            <p:strVal val="#ppt_x"/>
                                          </p:val>
                                        </p:tav>
                                      </p:tavLst>
                                    </p:anim>
                                    <p:anim calcmode="lin" valueType="num">
                                      <p:cBhvr additive="base">
                                        <p:cTn id="2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9" grpId="0" autoUpdateAnimBg="0"/>
      <p:bldP spid="2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60">
            <a:extLst>
              <a:ext uri="{FF2B5EF4-FFF2-40B4-BE49-F238E27FC236}">
                <a16:creationId xmlns:a16="http://schemas.microsoft.com/office/drawing/2014/main" id="{036A6701-397C-4B9A-A4E4-DA1D2A8A9A70}"/>
              </a:ext>
            </a:extLst>
          </p:cNvPr>
          <p:cNvGraphicFramePr>
            <a:graphicFrameLocks noGrp="1"/>
          </p:cNvGraphicFramePr>
          <p:nvPr>
            <p:ph idx="1"/>
            <p:extLst>
              <p:ext uri="{D42A27DB-BD31-4B8C-83A1-F6EECF244321}">
                <p14:modId xmlns:p14="http://schemas.microsoft.com/office/powerpoint/2010/main" val="247540115"/>
              </p:ext>
            </p:extLst>
          </p:nvPr>
        </p:nvGraphicFramePr>
        <p:xfrm>
          <a:off x="2028031" y="953151"/>
          <a:ext cx="8135938" cy="3627441"/>
        </p:xfrm>
        <a:graphic>
          <a:graphicData uri="http://schemas.openxmlformats.org/drawingml/2006/table">
            <a:tbl>
              <a:tblPr/>
              <a:tblGrid>
                <a:gridCol w="714375">
                  <a:extLst>
                    <a:ext uri="{9D8B030D-6E8A-4147-A177-3AD203B41FA5}">
                      <a16:colId xmlns:a16="http://schemas.microsoft.com/office/drawing/2014/main" val="2423799382"/>
                    </a:ext>
                  </a:extLst>
                </a:gridCol>
                <a:gridCol w="538163">
                  <a:extLst>
                    <a:ext uri="{9D8B030D-6E8A-4147-A177-3AD203B41FA5}">
                      <a16:colId xmlns:a16="http://schemas.microsoft.com/office/drawing/2014/main" val="1160157320"/>
                    </a:ext>
                  </a:extLst>
                </a:gridCol>
                <a:gridCol w="746125">
                  <a:extLst>
                    <a:ext uri="{9D8B030D-6E8A-4147-A177-3AD203B41FA5}">
                      <a16:colId xmlns:a16="http://schemas.microsoft.com/office/drawing/2014/main" val="4204274245"/>
                    </a:ext>
                  </a:extLst>
                </a:gridCol>
                <a:gridCol w="641350">
                  <a:extLst>
                    <a:ext uri="{9D8B030D-6E8A-4147-A177-3AD203B41FA5}">
                      <a16:colId xmlns:a16="http://schemas.microsoft.com/office/drawing/2014/main" val="2330825961"/>
                    </a:ext>
                  </a:extLst>
                </a:gridCol>
                <a:gridCol w="571500">
                  <a:extLst>
                    <a:ext uri="{9D8B030D-6E8A-4147-A177-3AD203B41FA5}">
                      <a16:colId xmlns:a16="http://schemas.microsoft.com/office/drawing/2014/main" val="1266828461"/>
                    </a:ext>
                  </a:extLst>
                </a:gridCol>
                <a:gridCol w="642937">
                  <a:extLst>
                    <a:ext uri="{9D8B030D-6E8A-4147-A177-3AD203B41FA5}">
                      <a16:colId xmlns:a16="http://schemas.microsoft.com/office/drawing/2014/main" val="3389218069"/>
                    </a:ext>
                  </a:extLst>
                </a:gridCol>
                <a:gridCol w="641350">
                  <a:extLst>
                    <a:ext uri="{9D8B030D-6E8A-4147-A177-3AD203B41FA5}">
                      <a16:colId xmlns:a16="http://schemas.microsoft.com/office/drawing/2014/main" val="4158138453"/>
                    </a:ext>
                  </a:extLst>
                </a:gridCol>
                <a:gridCol w="509588">
                  <a:extLst>
                    <a:ext uri="{9D8B030D-6E8A-4147-A177-3AD203B41FA5}">
                      <a16:colId xmlns:a16="http://schemas.microsoft.com/office/drawing/2014/main" val="1025927899"/>
                    </a:ext>
                  </a:extLst>
                </a:gridCol>
                <a:gridCol w="627062">
                  <a:extLst>
                    <a:ext uri="{9D8B030D-6E8A-4147-A177-3AD203B41FA5}">
                      <a16:colId xmlns:a16="http://schemas.microsoft.com/office/drawing/2014/main" val="285733790"/>
                    </a:ext>
                  </a:extLst>
                </a:gridCol>
                <a:gridCol w="625475">
                  <a:extLst>
                    <a:ext uri="{9D8B030D-6E8A-4147-A177-3AD203B41FA5}">
                      <a16:colId xmlns:a16="http://schemas.microsoft.com/office/drawing/2014/main" val="856904973"/>
                    </a:ext>
                  </a:extLst>
                </a:gridCol>
                <a:gridCol w="665163">
                  <a:extLst>
                    <a:ext uri="{9D8B030D-6E8A-4147-A177-3AD203B41FA5}">
                      <a16:colId xmlns:a16="http://schemas.microsoft.com/office/drawing/2014/main" val="1453848874"/>
                    </a:ext>
                  </a:extLst>
                </a:gridCol>
                <a:gridCol w="588962">
                  <a:extLst>
                    <a:ext uri="{9D8B030D-6E8A-4147-A177-3AD203B41FA5}">
                      <a16:colId xmlns:a16="http://schemas.microsoft.com/office/drawing/2014/main" val="2122597232"/>
                    </a:ext>
                  </a:extLst>
                </a:gridCol>
                <a:gridCol w="623888">
                  <a:extLst>
                    <a:ext uri="{9D8B030D-6E8A-4147-A177-3AD203B41FA5}">
                      <a16:colId xmlns:a16="http://schemas.microsoft.com/office/drawing/2014/main" val="252046707"/>
                    </a:ext>
                  </a:extLst>
                </a:gridCol>
              </a:tblGrid>
              <a:tr h="391936">
                <a:tc gridSpan="3">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j</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楷体_GB2312" pitchFamily="49" charset="-122"/>
                        </a:rPr>
                        <a:t>2.5P</a:t>
                      </a:r>
                      <a:r>
                        <a:rPr kumimoji="1" lang="en-US" altLang="zh-CN" sz="1400" b="1" i="0"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8176804"/>
                  </a:ext>
                </a:extLst>
              </a:tr>
              <a:tr h="4252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b</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rPr>
                        <a:t>1</a:t>
                      </a:r>
                      <a:endPar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0313652"/>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3</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115/3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6139578"/>
                  </a:ext>
                </a:extLst>
              </a:tr>
              <a:tr h="4252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楷体_GB2312" pitchFamily="49" charset="-122"/>
                        </a:rPr>
                        <a:t>0</a:t>
                      </a:r>
                      <a:endParaRPr kumimoji="1" lang="en-US" altLang="zh-CN" sz="1400" b="1" i="0" u="none" strike="noStrike" cap="none" normalizeH="0" baseline="-30000">
                        <a:ln>
                          <a:noFill/>
                        </a:ln>
                        <a:solidFill>
                          <a:srgbClr val="000000"/>
                        </a:solidFill>
                        <a:effectLst/>
                        <a:latin typeface="Times New Roman" panose="02020603050405020304" pitchFamily="18" charset="0"/>
                        <a:ea typeface="楷体_GB2312" pitchFamily="49"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rPr>
                        <a:t>2</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175/3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3275630"/>
                  </a:ext>
                </a:extLst>
              </a:tr>
              <a:tr h="4252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60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994876"/>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125/3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2673375"/>
                  </a:ext>
                </a:extLst>
              </a:tr>
              <a:tr h="391936">
                <a:tc rowSpan="3" gridSpan="2">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σ</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j</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8790695"/>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4944566"/>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FF0000"/>
                          </a:solidFill>
                          <a:effectLst/>
                          <a:latin typeface="Times New Roman" panose="02020603050405020304" pitchFamily="18" charset="0"/>
                          <a:ea typeface="华文细黑" panose="02010600040101010101" pitchFamily="2" charset="-122"/>
                        </a:rPr>
                        <a:t>-1/12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FF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3977496"/>
                  </a:ext>
                </a:extLst>
              </a:tr>
            </a:tbl>
          </a:graphicData>
        </a:graphic>
      </p:graphicFrame>
      <p:graphicFrame>
        <p:nvGraphicFramePr>
          <p:cNvPr id="5" name="Object 361">
            <a:extLst>
              <a:ext uri="{FF2B5EF4-FFF2-40B4-BE49-F238E27FC236}">
                <a16:creationId xmlns:a16="http://schemas.microsoft.com/office/drawing/2014/main" id="{5377A57D-0239-452F-B12C-5891A8E80A90}"/>
              </a:ext>
            </a:extLst>
          </p:cNvPr>
          <p:cNvGraphicFramePr>
            <a:graphicFrameLocks noChangeAspect="1"/>
          </p:cNvGraphicFramePr>
          <p:nvPr>
            <p:extLst>
              <p:ext uri="{D42A27DB-BD31-4B8C-83A1-F6EECF244321}">
                <p14:modId xmlns:p14="http://schemas.microsoft.com/office/powerpoint/2010/main" val="3971774967"/>
              </p:ext>
            </p:extLst>
          </p:nvPr>
        </p:nvGraphicFramePr>
        <p:xfrm>
          <a:off x="6066631" y="1373838"/>
          <a:ext cx="381000" cy="409575"/>
        </p:xfrm>
        <a:graphic>
          <a:graphicData uri="http://schemas.openxmlformats.org/presentationml/2006/ole">
            <mc:AlternateContent xmlns:mc="http://schemas.openxmlformats.org/markup-compatibility/2006">
              <mc:Choice xmlns:v="urn:schemas-microsoft-com:vml" Requires="v">
                <p:oleObj spid="_x0000_s14348" r:id="rId3" imgW="203112" imgH="228501" progId="Equation.3">
                  <p:embed/>
                </p:oleObj>
              </mc:Choice>
              <mc:Fallback>
                <p:oleObj r:id="rId3" imgW="203112" imgH="228501" progId="Equation.3">
                  <p:embed/>
                  <p:pic>
                    <p:nvPicPr>
                      <p:cNvPr id="350346" name="Object 361">
                        <a:extLst>
                          <a:ext uri="{FF2B5EF4-FFF2-40B4-BE49-F238E27FC236}">
                            <a16:creationId xmlns:a16="http://schemas.microsoft.com/office/drawing/2014/main" id="{C4C7423E-1358-4161-90BB-C23215B7AC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6631" y="1373838"/>
                        <a:ext cx="381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62">
            <a:extLst>
              <a:ext uri="{FF2B5EF4-FFF2-40B4-BE49-F238E27FC236}">
                <a16:creationId xmlns:a16="http://schemas.microsoft.com/office/drawing/2014/main" id="{455E3379-CF76-4055-B817-676A91CE7599}"/>
              </a:ext>
            </a:extLst>
          </p:cNvPr>
          <p:cNvGraphicFramePr>
            <a:graphicFrameLocks noChangeAspect="1"/>
          </p:cNvGraphicFramePr>
          <p:nvPr>
            <p:extLst>
              <p:ext uri="{D42A27DB-BD31-4B8C-83A1-F6EECF244321}">
                <p14:modId xmlns:p14="http://schemas.microsoft.com/office/powerpoint/2010/main" val="1605346787"/>
              </p:ext>
            </p:extLst>
          </p:nvPr>
        </p:nvGraphicFramePr>
        <p:xfrm>
          <a:off x="5388769" y="1373838"/>
          <a:ext cx="352425" cy="409575"/>
        </p:xfrm>
        <a:graphic>
          <a:graphicData uri="http://schemas.openxmlformats.org/presentationml/2006/ole">
            <mc:AlternateContent xmlns:mc="http://schemas.openxmlformats.org/markup-compatibility/2006">
              <mc:Choice xmlns:v="urn:schemas-microsoft-com:vml" Requires="v">
                <p:oleObj spid="_x0000_s14349" name="Equation" r:id="rId5" imgW="203112" imgH="228501" progId="Equation.3">
                  <p:embed/>
                </p:oleObj>
              </mc:Choice>
              <mc:Fallback>
                <p:oleObj name="Equation" r:id="rId5" imgW="203112" imgH="228501" progId="Equation.3">
                  <p:embed/>
                  <p:pic>
                    <p:nvPicPr>
                      <p:cNvPr id="350347" name="Object 362">
                        <a:extLst>
                          <a:ext uri="{FF2B5EF4-FFF2-40B4-BE49-F238E27FC236}">
                            <a16:creationId xmlns:a16="http://schemas.microsoft.com/office/drawing/2014/main" id="{2B1EB26B-50BC-4F5A-BAEA-57FD3E11D9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8769" y="137383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63">
            <a:extLst>
              <a:ext uri="{FF2B5EF4-FFF2-40B4-BE49-F238E27FC236}">
                <a16:creationId xmlns:a16="http://schemas.microsoft.com/office/drawing/2014/main" id="{61CA51B1-F325-4162-B807-172147016FC4}"/>
              </a:ext>
            </a:extLst>
          </p:cNvPr>
          <p:cNvGraphicFramePr>
            <a:graphicFrameLocks noChangeAspect="1"/>
          </p:cNvGraphicFramePr>
          <p:nvPr>
            <p:extLst>
              <p:ext uri="{D42A27DB-BD31-4B8C-83A1-F6EECF244321}">
                <p14:modId xmlns:p14="http://schemas.microsoft.com/office/powerpoint/2010/main" val="2584128901"/>
              </p:ext>
            </p:extLst>
          </p:nvPr>
        </p:nvGraphicFramePr>
        <p:xfrm>
          <a:off x="6639719" y="1373838"/>
          <a:ext cx="352425" cy="409575"/>
        </p:xfrm>
        <a:graphic>
          <a:graphicData uri="http://schemas.openxmlformats.org/presentationml/2006/ole">
            <mc:AlternateContent xmlns:mc="http://schemas.openxmlformats.org/markup-compatibility/2006">
              <mc:Choice xmlns:v="urn:schemas-microsoft-com:vml" Requires="v">
                <p:oleObj spid="_x0000_s14350" name="Equation" r:id="rId7" imgW="203112" imgH="228501" progId="Equation.3">
                  <p:embed/>
                </p:oleObj>
              </mc:Choice>
              <mc:Fallback>
                <p:oleObj name="Equation" r:id="rId7" imgW="203112" imgH="228501" progId="Equation.3">
                  <p:embed/>
                  <p:pic>
                    <p:nvPicPr>
                      <p:cNvPr id="350348" name="Object 363">
                        <a:extLst>
                          <a:ext uri="{FF2B5EF4-FFF2-40B4-BE49-F238E27FC236}">
                            <a16:creationId xmlns:a16="http://schemas.microsoft.com/office/drawing/2014/main" id="{8CC8DA54-9B1B-4FE3-A102-A3F6C3BED9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9719" y="137383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364">
            <a:extLst>
              <a:ext uri="{FF2B5EF4-FFF2-40B4-BE49-F238E27FC236}">
                <a16:creationId xmlns:a16="http://schemas.microsoft.com/office/drawing/2014/main" id="{E26FA351-88FF-4D12-AF31-112C548F9A54}"/>
              </a:ext>
            </a:extLst>
          </p:cNvPr>
          <p:cNvGraphicFramePr>
            <a:graphicFrameLocks noChangeAspect="1"/>
          </p:cNvGraphicFramePr>
          <p:nvPr>
            <p:extLst>
              <p:ext uri="{D42A27DB-BD31-4B8C-83A1-F6EECF244321}">
                <p14:modId xmlns:p14="http://schemas.microsoft.com/office/powerpoint/2010/main" val="3793480736"/>
              </p:ext>
            </p:extLst>
          </p:nvPr>
        </p:nvGraphicFramePr>
        <p:xfrm>
          <a:off x="7181056" y="1373838"/>
          <a:ext cx="352425" cy="409575"/>
        </p:xfrm>
        <a:graphic>
          <a:graphicData uri="http://schemas.openxmlformats.org/presentationml/2006/ole">
            <mc:AlternateContent xmlns:mc="http://schemas.openxmlformats.org/markup-compatibility/2006">
              <mc:Choice xmlns:v="urn:schemas-microsoft-com:vml" Requires="v">
                <p:oleObj spid="_x0000_s14351" name="Equation" r:id="rId9" imgW="203112" imgH="228501" progId="Equation.3">
                  <p:embed/>
                </p:oleObj>
              </mc:Choice>
              <mc:Fallback>
                <p:oleObj name="Equation" r:id="rId9" imgW="203112" imgH="228501" progId="Equation.3">
                  <p:embed/>
                  <p:pic>
                    <p:nvPicPr>
                      <p:cNvPr id="350349" name="Object 364">
                        <a:extLst>
                          <a:ext uri="{FF2B5EF4-FFF2-40B4-BE49-F238E27FC236}">
                            <a16:creationId xmlns:a16="http://schemas.microsoft.com/office/drawing/2014/main" id="{7F989F4D-8C05-46C2-A685-2C4C1906B4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1056" y="137383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65">
            <a:extLst>
              <a:ext uri="{FF2B5EF4-FFF2-40B4-BE49-F238E27FC236}">
                <a16:creationId xmlns:a16="http://schemas.microsoft.com/office/drawing/2014/main" id="{1B4A783B-A830-44F1-B5D3-08DA1014C861}"/>
              </a:ext>
            </a:extLst>
          </p:cNvPr>
          <p:cNvGraphicFramePr>
            <a:graphicFrameLocks noChangeAspect="1"/>
          </p:cNvGraphicFramePr>
          <p:nvPr>
            <p:extLst>
              <p:ext uri="{D42A27DB-BD31-4B8C-83A1-F6EECF244321}">
                <p14:modId xmlns:p14="http://schemas.microsoft.com/office/powerpoint/2010/main" val="2718693437"/>
              </p:ext>
            </p:extLst>
          </p:nvPr>
        </p:nvGraphicFramePr>
        <p:xfrm>
          <a:off x="7758906" y="1362726"/>
          <a:ext cx="352425" cy="433387"/>
        </p:xfrm>
        <a:graphic>
          <a:graphicData uri="http://schemas.openxmlformats.org/presentationml/2006/ole">
            <mc:AlternateContent xmlns:mc="http://schemas.openxmlformats.org/markup-compatibility/2006">
              <mc:Choice xmlns:v="urn:schemas-microsoft-com:vml" Requires="v">
                <p:oleObj spid="_x0000_s14352" name="Equation" r:id="rId11" imgW="203112" imgH="241195" progId="Equation.3">
                  <p:embed/>
                </p:oleObj>
              </mc:Choice>
              <mc:Fallback>
                <p:oleObj name="Equation" r:id="rId11" imgW="203112" imgH="241195" progId="Equation.3">
                  <p:embed/>
                  <p:pic>
                    <p:nvPicPr>
                      <p:cNvPr id="350350" name="Object 365">
                        <a:extLst>
                          <a:ext uri="{FF2B5EF4-FFF2-40B4-BE49-F238E27FC236}">
                            <a16:creationId xmlns:a16="http://schemas.microsoft.com/office/drawing/2014/main" id="{BF8F086E-D987-4DAF-8F19-34A534FCFBF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8906" y="1362726"/>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66">
            <a:extLst>
              <a:ext uri="{FF2B5EF4-FFF2-40B4-BE49-F238E27FC236}">
                <a16:creationId xmlns:a16="http://schemas.microsoft.com/office/drawing/2014/main" id="{6F947AA3-0E35-4822-8DC8-3F68B44A3563}"/>
              </a:ext>
            </a:extLst>
          </p:cNvPr>
          <p:cNvGraphicFramePr>
            <a:graphicFrameLocks noChangeAspect="1"/>
          </p:cNvGraphicFramePr>
          <p:nvPr>
            <p:extLst>
              <p:ext uri="{D42A27DB-BD31-4B8C-83A1-F6EECF244321}">
                <p14:modId xmlns:p14="http://schemas.microsoft.com/office/powerpoint/2010/main" val="4064610849"/>
              </p:ext>
            </p:extLst>
          </p:nvPr>
        </p:nvGraphicFramePr>
        <p:xfrm>
          <a:off x="8444706" y="1362726"/>
          <a:ext cx="352425" cy="433387"/>
        </p:xfrm>
        <a:graphic>
          <a:graphicData uri="http://schemas.openxmlformats.org/presentationml/2006/ole">
            <mc:AlternateContent xmlns:mc="http://schemas.openxmlformats.org/markup-compatibility/2006">
              <mc:Choice xmlns:v="urn:schemas-microsoft-com:vml" Requires="v">
                <p:oleObj spid="_x0000_s14353" name="Equation" r:id="rId13" imgW="203112" imgH="241195" progId="Equation.3">
                  <p:embed/>
                </p:oleObj>
              </mc:Choice>
              <mc:Fallback>
                <p:oleObj name="Equation" r:id="rId13" imgW="203112" imgH="241195" progId="Equation.3">
                  <p:embed/>
                  <p:pic>
                    <p:nvPicPr>
                      <p:cNvPr id="350351" name="Object 366">
                        <a:extLst>
                          <a:ext uri="{FF2B5EF4-FFF2-40B4-BE49-F238E27FC236}">
                            <a16:creationId xmlns:a16="http://schemas.microsoft.com/office/drawing/2014/main" id="{69AC704D-CDF8-484F-9D16-7749976BBC0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44706" y="1362726"/>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67">
            <a:extLst>
              <a:ext uri="{FF2B5EF4-FFF2-40B4-BE49-F238E27FC236}">
                <a16:creationId xmlns:a16="http://schemas.microsoft.com/office/drawing/2014/main" id="{4147890D-128C-4D32-AADF-988F12D30679}"/>
              </a:ext>
            </a:extLst>
          </p:cNvPr>
          <p:cNvGraphicFramePr>
            <a:graphicFrameLocks noChangeAspect="1"/>
          </p:cNvGraphicFramePr>
          <p:nvPr>
            <p:extLst>
              <p:ext uri="{D42A27DB-BD31-4B8C-83A1-F6EECF244321}">
                <p14:modId xmlns:p14="http://schemas.microsoft.com/office/powerpoint/2010/main" val="1819271172"/>
              </p:ext>
            </p:extLst>
          </p:nvPr>
        </p:nvGraphicFramePr>
        <p:xfrm>
          <a:off x="9093994" y="1373838"/>
          <a:ext cx="352425" cy="409575"/>
        </p:xfrm>
        <a:graphic>
          <a:graphicData uri="http://schemas.openxmlformats.org/presentationml/2006/ole">
            <mc:AlternateContent xmlns:mc="http://schemas.openxmlformats.org/markup-compatibility/2006">
              <mc:Choice xmlns:v="urn:schemas-microsoft-com:vml" Requires="v">
                <p:oleObj spid="_x0000_s14354" name="Equation" r:id="rId15" imgW="203112" imgH="228501" progId="Equation.3">
                  <p:embed/>
                </p:oleObj>
              </mc:Choice>
              <mc:Fallback>
                <p:oleObj name="Equation" r:id="rId15" imgW="203112" imgH="228501" progId="Equation.3">
                  <p:embed/>
                  <p:pic>
                    <p:nvPicPr>
                      <p:cNvPr id="350352" name="Object 367">
                        <a:extLst>
                          <a:ext uri="{FF2B5EF4-FFF2-40B4-BE49-F238E27FC236}">
                            <a16:creationId xmlns:a16="http://schemas.microsoft.com/office/drawing/2014/main" id="{013BEA0F-74E6-4088-86D4-55F94EE9EA5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93994" y="137383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368">
            <a:extLst>
              <a:ext uri="{FF2B5EF4-FFF2-40B4-BE49-F238E27FC236}">
                <a16:creationId xmlns:a16="http://schemas.microsoft.com/office/drawing/2014/main" id="{BFFB1290-88D5-47D7-B2DB-F3D00BE94671}"/>
              </a:ext>
            </a:extLst>
          </p:cNvPr>
          <p:cNvGraphicFramePr>
            <a:graphicFrameLocks noChangeAspect="1"/>
          </p:cNvGraphicFramePr>
          <p:nvPr>
            <p:extLst>
              <p:ext uri="{D42A27DB-BD31-4B8C-83A1-F6EECF244321}">
                <p14:modId xmlns:p14="http://schemas.microsoft.com/office/powerpoint/2010/main" val="801287632"/>
              </p:ext>
            </p:extLst>
          </p:nvPr>
        </p:nvGraphicFramePr>
        <p:xfrm>
          <a:off x="9703594" y="1373838"/>
          <a:ext cx="352425" cy="409575"/>
        </p:xfrm>
        <a:graphic>
          <a:graphicData uri="http://schemas.openxmlformats.org/presentationml/2006/ole">
            <mc:AlternateContent xmlns:mc="http://schemas.openxmlformats.org/markup-compatibility/2006">
              <mc:Choice xmlns:v="urn:schemas-microsoft-com:vml" Requires="v">
                <p:oleObj spid="_x0000_s14355" name="Equation" r:id="rId17" imgW="203112" imgH="228501" progId="Equation.3">
                  <p:embed/>
                </p:oleObj>
              </mc:Choice>
              <mc:Fallback>
                <p:oleObj name="Equation" r:id="rId17" imgW="203112" imgH="228501" progId="Equation.3">
                  <p:embed/>
                  <p:pic>
                    <p:nvPicPr>
                      <p:cNvPr id="350353" name="Object 368">
                        <a:extLst>
                          <a:ext uri="{FF2B5EF4-FFF2-40B4-BE49-F238E27FC236}">
                            <a16:creationId xmlns:a16="http://schemas.microsoft.com/office/drawing/2014/main" id="{0A57AFD4-1112-4584-8C6F-4F520D763BB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03594" y="137383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369">
            <a:extLst>
              <a:ext uri="{FF2B5EF4-FFF2-40B4-BE49-F238E27FC236}">
                <a16:creationId xmlns:a16="http://schemas.microsoft.com/office/drawing/2014/main" id="{3AC45DD4-B601-4864-967D-116FF332E8B7}"/>
              </a:ext>
            </a:extLst>
          </p:cNvPr>
          <p:cNvGraphicFramePr>
            <a:graphicFrameLocks noChangeAspect="1"/>
          </p:cNvGraphicFramePr>
          <p:nvPr>
            <p:extLst>
              <p:ext uri="{D42A27DB-BD31-4B8C-83A1-F6EECF244321}">
                <p14:modId xmlns:p14="http://schemas.microsoft.com/office/powerpoint/2010/main" val="2365798191"/>
              </p:ext>
            </p:extLst>
          </p:nvPr>
        </p:nvGraphicFramePr>
        <p:xfrm>
          <a:off x="2828131" y="3134376"/>
          <a:ext cx="352425" cy="409575"/>
        </p:xfrm>
        <a:graphic>
          <a:graphicData uri="http://schemas.openxmlformats.org/presentationml/2006/ole">
            <mc:AlternateContent xmlns:mc="http://schemas.openxmlformats.org/markup-compatibility/2006">
              <mc:Choice xmlns:v="urn:schemas-microsoft-com:vml" Requires="v">
                <p:oleObj spid="_x0000_s14356" name="Equation" r:id="rId19" imgW="203112" imgH="228501" progId="Equation.3">
                  <p:embed/>
                </p:oleObj>
              </mc:Choice>
              <mc:Fallback>
                <p:oleObj name="Equation" r:id="rId19" imgW="203112" imgH="228501" progId="Equation.3">
                  <p:embed/>
                  <p:pic>
                    <p:nvPicPr>
                      <p:cNvPr id="350354" name="Object 369">
                        <a:extLst>
                          <a:ext uri="{FF2B5EF4-FFF2-40B4-BE49-F238E27FC236}">
                            <a16:creationId xmlns:a16="http://schemas.microsoft.com/office/drawing/2014/main" id="{22F134B6-C692-4ADD-9839-940AEF592CB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28131" y="3134376"/>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70">
            <a:extLst>
              <a:ext uri="{FF2B5EF4-FFF2-40B4-BE49-F238E27FC236}">
                <a16:creationId xmlns:a16="http://schemas.microsoft.com/office/drawing/2014/main" id="{50C67370-48E6-4B45-B1DD-17570436B4C7}"/>
              </a:ext>
            </a:extLst>
          </p:cNvPr>
          <p:cNvGraphicFramePr>
            <a:graphicFrameLocks noChangeAspect="1"/>
          </p:cNvGraphicFramePr>
          <p:nvPr>
            <p:extLst>
              <p:ext uri="{D42A27DB-BD31-4B8C-83A1-F6EECF244321}">
                <p14:modId xmlns:p14="http://schemas.microsoft.com/office/powerpoint/2010/main" val="2817552451"/>
              </p:ext>
            </p:extLst>
          </p:nvPr>
        </p:nvGraphicFramePr>
        <p:xfrm>
          <a:off x="2828131" y="1831038"/>
          <a:ext cx="352425" cy="409575"/>
        </p:xfrm>
        <a:graphic>
          <a:graphicData uri="http://schemas.openxmlformats.org/presentationml/2006/ole">
            <mc:AlternateContent xmlns:mc="http://schemas.openxmlformats.org/markup-compatibility/2006">
              <mc:Choice xmlns:v="urn:schemas-microsoft-com:vml" Requires="v">
                <p:oleObj spid="_x0000_s14357" name="Equation" r:id="rId21" imgW="203112" imgH="228501" progId="Equation.3">
                  <p:embed/>
                </p:oleObj>
              </mc:Choice>
              <mc:Fallback>
                <p:oleObj name="Equation" r:id="rId21" imgW="203112" imgH="228501" progId="Equation.3">
                  <p:embed/>
                  <p:pic>
                    <p:nvPicPr>
                      <p:cNvPr id="350355" name="Object 370">
                        <a:extLst>
                          <a:ext uri="{FF2B5EF4-FFF2-40B4-BE49-F238E27FC236}">
                            <a16:creationId xmlns:a16="http://schemas.microsoft.com/office/drawing/2014/main" id="{94FCB0DC-1F21-4589-AF3E-18F0438118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8131" y="1831038"/>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371">
            <a:extLst>
              <a:ext uri="{FF2B5EF4-FFF2-40B4-BE49-F238E27FC236}">
                <a16:creationId xmlns:a16="http://schemas.microsoft.com/office/drawing/2014/main" id="{C60845F7-4394-45A9-A6DA-FCDB1702751F}"/>
              </a:ext>
            </a:extLst>
          </p:cNvPr>
          <p:cNvSpPr txBox="1">
            <a:spLocks noChangeArrowheads="1"/>
          </p:cNvSpPr>
          <p:nvPr/>
        </p:nvSpPr>
        <p:spPr bwMode="auto">
          <a:xfrm>
            <a:off x="1758468" y="5025074"/>
            <a:ext cx="8915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en-US" altLang="zh-CN" sz="2800" b="0" dirty="0">
                <a:ea typeface="华文新魏" panose="02010800040101010101" pitchFamily="2" charset="-122"/>
                <a:cs typeface="Times New Roman" panose="02020603050405020304" pitchFamily="18" charset="0"/>
              </a:rPr>
              <a:t> P</a:t>
            </a:r>
            <a:r>
              <a:rPr kumimoji="1" lang="en-US" altLang="zh-CN" sz="2800" b="0" baseline="-30000" dirty="0">
                <a:ea typeface="华文新魏" panose="02010800040101010101" pitchFamily="2" charset="-122"/>
                <a:cs typeface="Times New Roman" panose="02020603050405020304" pitchFamily="18" charset="0"/>
              </a:rPr>
              <a:t>3 </a:t>
            </a:r>
            <a:r>
              <a:rPr kumimoji="1" lang="zh-CN" altLang="en-US" sz="2800" b="0" dirty="0">
                <a:ea typeface="华文新魏" panose="02010800040101010101" pitchFamily="2" charset="-122"/>
                <a:cs typeface="Times New Roman" panose="02020603050405020304" pitchFamily="18" charset="0"/>
              </a:rPr>
              <a:t>优先等级目标没有实现，但已无法改进，得到满意解 </a:t>
            </a:r>
          </a:p>
          <a:p>
            <a:pPr algn="l" eaLnBrk="1" hangingPunct="1"/>
            <a:r>
              <a:rPr kumimoji="1" lang="zh-CN" altLang="en-US" sz="2800" b="0" dirty="0">
                <a:ea typeface="华文新魏" panose="02010800040101010101" pitchFamily="2" charset="-122"/>
                <a:cs typeface="Times New Roman" panose="02020603050405020304" pitchFamily="18" charset="0"/>
              </a:rPr>
              <a:t>              </a:t>
            </a:r>
            <a:r>
              <a:rPr kumimoji="1" lang="en-US" altLang="zh-CN" sz="2800" b="0" i="1" dirty="0">
                <a:ea typeface="华文新魏" panose="02010800040101010101" pitchFamily="2" charset="-122"/>
                <a:cs typeface="Times New Roman" panose="02020603050405020304" pitchFamily="18" charset="0"/>
              </a:rPr>
              <a:t>x</a:t>
            </a:r>
            <a:r>
              <a:rPr kumimoji="1" lang="en-US" altLang="zh-CN" sz="2800" b="0" baseline="-30000" dirty="0">
                <a:ea typeface="华文新魏" panose="02010800040101010101" pitchFamily="2" charset="-122"/>
                <a:cs typeface="Times New Roman" panose="02020603050405020304" pitchFamily="18" charset="0"/>
              </a:rPr>
              <a:t>1</a:t>
            </a:r>
            <a:r>
              <a:rPr kumimoji="1" lang="en-US" altLang="zh-CN" sz="2800" b="0" dirty="0">
                <a:ea typeface="华文新魏" panose="02010800040101010101" pitchFamily="2" charset="-122"/>
                <a:cs typeface="Times New Roman" panose="02020603050405020304" pitchFamily="18" charset="0"/>
              </a:rPr>
              <a:t> </a:t>
            </a:r>
            <a:r>
              <a:rPr kumimoji="1" lang="zh-CN" altLang="en-US" sz="2800" b="0" dirty="0">
                <a:ea typeface="华文新魏" panose="02010800040101010101" pitchFamily="2" charset="-122"/>
                <a:cs typeface="Times New Roman" panose="02020603050405020304" pitchFamily="18" charset="0"/>
              </a:rPr>
              <a:t>＝</a:t>
            </a:r>
            <a:r>
              <a:rPr kumimoji="1" lang="en-US" altLang="zh-CN" sz="2800" b="0" dirty="0">
                <a:ea typeface="华文新魏" panose="02010800040101010101" pitchFamily="2" charset="-122"/>
                <a:cs typeface="Times New Roman" panose="02020603050405020304" pitchFamily="18" charset="0"/>
              </a:rPr>
              <a:t>60</a:t>
            </a:r>
            <a:r>
              <a:rPr kumimoji="1" lang="zh-CN" altLang="en-US" sz="2800" b="0" dirty="0">
                <a:ea typeface="华文新魏" panose="02010800040101010101" pitchFamily="2" charset="-122"/>
                <a:cs typeface="Times New Roman" panose="02020603050405020304" pitchFamily="18" charset="0"/>
              </a:rPr>
              <a:t>， </a:t>
            </a:r>
            <a:r>
              <a:rPr kumimoji="1" lang="en-US" altLang="zh-CN" sz="2800" b="0" i="1" dirty="0">
                <a:ea typeface="华文新魏" panose="02010800040101010101" pitchFamily="2" charset="-122"/>
                <a:cs typeface="Times New Roman" panose="02020603050405020304" pitchFamily="18" charset="0"/>
              </a:rPr>
              <a:t>x</a:t>
            </a:r>
            <a:r>
              <a:rPr kumimoji="1" lang="en-US" altLang="zh-CN" sz="2800" b="0" i="1" baseline="-30000" dirty="0">
                <a:ea typeface="华文新魏" panose="02010800040101010101" pitchFamily="2" charset="-122"/>
                <a:cs typeface="Times New Roman" panose="02020603050405020304" pitchFamily="18" charset="0"/>
              </a:rPr>
              <a:t>2</a:t>
            </a:r>
            <a:r>
              <a:rPr kumimoji="1" lang="en-US" altLang="zh-CN" sz="2800" b="0" dirty="0">
                <a:ea typeface="华文新魏" panose="02010800040101010101" pitchFamily="2" charset="-122"/>
                <a:cs typeface="Times New Roman" panose="02020603050405020304" pitchFamily="18" charset="0"/>
              </a:rPr>
              <a:t> </a:t>
            </a:r>
            <a:r>
              <a:rPr kumimoji="1" lang="zh-CN" altLang="en-US" sz="2800" b="0" dirty="0">
                <a:ea typeface="华文新魏" panose="02010800040101010101" pitchFamily="2" charset="-122"/>
                <a:cs typeface="Times New Roman" panose="02020603050405020304" pitchFamily="18" charset="0"/>
              </a:rPr>
              <a:t>＝</a:t>
            </a:r>
            <a:r>
              <a:rPr kumimoji="1" lang="en-US" altLang="zh-CN" sz="2800" b="0" dirty="0">
                <a:ea typeface="华文新魏" panose="02010800040101010101" pitchFamily="2" charset="-122"/>
                <a:cs typeface="Times New Roman" panose="02020603050405020304" pitchFamily="18" charset="0"/>
              </a:rPr>
              <a:t>175/3</a:t>
            </a:r>
            <a:r>
              <a:rPr kumimoji="1" lang="zh-CN" altLang="en-US" sz="2800" b="0" dirty="0">
                <a:ea typeface="华文新魏" panose="02010800040101010101" pitchFamily="2" charset="-122"/>
                <a:cs typeface="Times New Roman" panose="02020603050405020304" pitchFamily="18" charset="0"/>
              </a:rPr>
              <a:t>，  </a:t>
            </a:r>
            <a:r>
              <a:rPr kumimoji="1" lang="zh-CN" altLang="en-US" sz="2800" b="0" i="1" dirty="0">
                <a:ea typeface="华文新魏" panose="02010800040101010101" pitchFamily="2" charset="-122"/>
                <a:cs typeface="Times New Roman" panose="02020603050405020304" pitchFamily="18" charset="0"/>
              </a:rPr>
              <a:t> </a:t>
            </a:r>
            <a:r>
              <a:rPr kumimoji="1" lang="en-US" altLang="zh-CN" sz="2800" b="0" i="1" dirty="0">
                <a:ea typeface="华文新魏" panose="02010800040101010101" pitchFamily="2" charset="-122"/>
                <a:cs typeface="Times New Roman" panose="02020603050405020304" pitchFamily="18" charset="0"/>
              </a:rPr>
              <a:t>d</a:t>
            </a:r>
            <a:r>
              <a:rPr kumimoji="1" lang="en-US" altLang="zh-CN" sz="2800" b="0" baseline="-25000" dirty="0">
                <a:ea typeface="华文新魏" panose="02010800040101010101" pitchFamily="2" charset="-122"/>
                <a:cs typeface="Times New Roman" panose="02020603050405020304" pitchFamily="18" charset="0"/>
              </a:rPr>
              <a:t>2</a:t>
            </a:r>
            <a:r>
              <a:rPr kumimoji="1" lang="en-US" altLang="zh-CN" sz="2800" b="0" baseline="30000" dirty="0">
                <a:ea typeface="华文新魏" panose="02010800040101010101" pitchFamily="2" charset="-122"/>
                <a:cs typeface="Times New Roman" panose="02020603050405020304" pitchFamily="18" charset="0"/>
              </a:rPr>
              <a:t>+</a:t>
            </a:r>
            <a:r>
              <a:rPr kumimoji="1" lang="zh-CN" altLang="en-US" sz="2800" b="0" dirty="0">
                <a:ea typeface="华文新魏" panose="02010800040101010101" pitchFamily="2" charset="-122"/>
                <a:cs typeface="Times New Roman" panose="02020603050405020304" pitchFamily="18" charset="0"/>
              </a:rPr>
              <a:t>＝</a:t>
            </a:r>
            <a:r>
              <a:rPr kumimoji="1" lang="en-US" altLang="zh-CN" sz="2800" b="0" dirty="0">
                <a:ea typeface="华文新魏" panose="02010800040101010101" pitchFamily="2" charset="-122"/>
                <a:cs typeface="Times New Roman" panose="02020603050405020304" pitchFamily="18" charset="0"/>
              </a:rPr>
              <a:t>115/3</a:t>
            </a:r>
            <a:r>
              <a:rPr kumimoji="1" lang="zh-CN" altLang="en-US" sz="2800" b="0" dirty="0">
                <a:ea typeface="华文新魏" panose="02010800040101010101" pitchFamily="2" charset="-122"/>
                <a:cs typeface="Times New Roman" panose="02020603050405020304" pitchFamily="18" charset="0"/>
              </a:rPr>
              <a:t>，</a:t>
            </a:r>
            <a:r>
              <a:rPr kumimoji="1" lang="en-US" altLang="zh-CN" sz="2800" b="0" i="1" dirty="0">
                <a:ea typeface="华文新魏" panose="02010800040101010101" pitchFamily="2" charset="-122"/>
                <a:cs typeface="Times New Roman" panose="02020603050405020304" pitchFamily="18" charset="0"/>
              </a:rPr>
              <a:t>d</a:t>
            </a:r>
            <a:r>
              <a:rPr kumimoji="1" lang="en-US" altLang="zh-CN" sz="2800" b="0" baseline="-25000" dirty="0">
                <a:ea typeface="华文新魏" panose="02010800040101010101" pitchFamily="2" charset="-122"/>
                <a:cs typeface="Times New Roman" panose="02020603050405020304" pitchFamily="18" charset="0"/>
              </a:rPr>
              <a:t>4</a:t>
            </a:r>
            <a:r>
              <a:rPr kumimoji="1" lang="en-US" altLang="zh-CN" sz="2800" b="0" baseline="30000" dirty="0">
                <a:ea typeface="华文新魏" panose="02010800040101010101" pitchFamily="2" charset="-122"/>
                <a:cs typeface="Times New Roman" panose="02020603050405020304" pitchFamily="18" charset="0"/>
              </a:rPr>
              <a:t>-</a:t>
            </a:r>
            <a:r>
              <a:rPr kumimoji="1" lang="zh-CN" altLang="en-US" sz="2800" b="0" dirty="0">
                <a:ea typeface="华文新魏" panose="02010800040101010101" pitchFamily="2" charset="-122"/>
                <a:cs typeface="Times New Roman" panose="02020603050405020304" pitchFamily="18" charset="0"/>
              </a:rPr>
              <a:t>＝</a:t>
            </a:r>
            <a:r>
              <a:rPr kumimoji="1" lang="en-US" altLang="zh-CN" sz="2800" b="0" dirty="0">
                <a:ea typeface="华文新魏" panose="02010800040101010101" pitchFamily="2" charset="-122"/>
                <a:cs typeface="Times New Roman" panose="02020603050405020304" pitchFamily="18" charset="0"/>
              </a:rPr>
              <a:t>125/3</a:t>
            </a:r>
          </a:p>
        </p:txBody>
      </p:sp>
      <p:sp>
        <p:nvSpPr>
          <p:cNvPr id="16" name="Rectangle 372">
            <a:extLst>
              <a:ext uri="{FF2B5EF4-FFF2-40B4-BE49-F238E27FC236}">
                <a16:creationId xmlns:a16="http://schemas.microsoft.com/office/drawing/2014/main" id="{F153AF10-5AB8-48ED-83C2-3AA1F7FA9123}"/>
              </a:ext>
            </a:extLst>
          </p:cNvPr>
          <p:cNvSpPr>
            <a:spLocks noChangeArrowheads="1"/>
          </p:cNvSpPr>
          <p:nvPr/>
        </p:nvSpPr>
        <p:spPr bwMode="auto">
          <a:xfrm>
            <a:off x="5388769" y="3429000"/>
            <a:ext cx="360363" cy="360362"/>
          </a:xfrm>
          <a:prstGeom prst="rect">
            <a:avLst/>
          </a:prstGeom>
          <a:noFill/>
          <a:ln w="28575" algn="ctr">
            <a:solidFill>
              <a:srgbClr val="0000FF"/>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eaLnBrk="1" hangingPunct="1"/>
            <a:endParaRPr lang="zh-CN" altLang="en-US"/>
          </a:p>
        </p:txBody>
      </p:sp>
      <p:sp>
        <p:nvSpPr>
          <p:cNvPr id="17" name="Rectangle 373">
            <a:extLst>
              <a:ext uri="{FF2B5EF4-FFF2-40B4-BE49-F238E27FC236}">
                <a16:creationId xmlns:a16="http://schemas.microsoft.com/office/drawing/2014/main" id="{78F81DEF-9196-4E16-8CB7-2B931CDE0AE3}"/>
              </a:ext>
            </a:extLst>
          </p:cNvPr>
          <p:cNvSpPr>
            <a:spLocks noChangeArrowheads="1"/>
          </p:cNvSpPr>
          <p:nvPr/>
        </p:nvSpPr>
        <p:spPr bwMode="auto">
          <a:xfrm>
            <a:off x="8404224" y="3833669"/>
            <a:ext cx="433387" cy="287337"/>
          </a:xfrm>
          <a:prstGeom prst="rect">
            <a:avLst/>
          </a:prstGeom>
          <a:noFill/>
          <a:ln w="28575" algn="ctr">
            <a:solidFill>
              <a:srgbClr val="0000FF"/>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eaLnBrk="1" hangingPunct="1"/>
            <a:endParaRPr lang="zh-CN" altLang="en-US"/>
          </a:p>
        </p:txBody>
      </p:sp>
    </p:spTree>
    <p:extLst>
      <p:ext uri="{BB962C8B-B14F-4D97-AF65-F5344CB8AC3E}">
        <p14:creationId xmlns:p14="http://schemas.microsoft.com/office/powerpoint/2010/main" val="149329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FA4EB-8F25-4C93-A661-64EAC55045B6}"/>
              </a:ext>
            </a:extLst>
          </p:cNvPr>
          <p:cNvSpPr>
            <a:spLocks noGrp="1"/>
          </p:cNvSpPr>
          <p:nvPr>
            <p:ph type="title"/>
          </p:nvPr>
        </p:nvSpPr>
        <p:spPr/>
        <p:txBody>
          <a:bodyPr/>
          <a:lstStyle/>
          <a:p>
            <a:r>
              <a:rPr lang="zh-CN" altLang="en-US" dirty="0"/>
              <a:t>线性目标规划应用举例</a:t>
            </a:r>
            <a:endParaRPr lang="en-US" dirty="0"/>
          </a:p>
        </p:txBody>
      </p:sp>
      <p:sp>
        <p:nvSpPr>
          <p:cNvPr id="3" name="内容占位符 2">
            <a:extLst>
              <a:ext uri="{FF2B5EF4-FFF2-40B4-BE49-F238E27FC236}">
                <a16:creationId xmlns:a16="http://schemas.microsoft.com/office/drawing/2014/main" id="{A868B0AF-B3ED-4970-BADF-80A4191C6A8E}"/>
              </a:ext>
            </a:extLst>
          </p:cNvPr>
          <p:cNvSpPr>
            <a:spLocks noGrp="1"/>
          </p:cNvSpPr>
          <p:nvPr>
            <p:ph idx="1"/>
          </p:nvPr>
        </p:nvSpPr>
        <p:spPr/>
        <p:txBody>
          <a:bodyPr/>
          <a:lstStyle/>
          <a:p>
            <a:r>
              <a:rPr lang="en-US" altLang="zh-CN" dirty="0"/>
              <a:t>1.</a:t>
            </a:r>
            <a:r>
              <a:rPr lang="zh-CN" altLang="en-US" dirty="0"/>
              <a:t>升级调薪模型</a:t>
            </a:r>
          </a:p>
          <a:p>
            <a:endParaRPr lang="en-US" dirty="0"/>
          </a:p>
        </p:txBody>
      </p:sp>
      <p:sp>
        <p:nvSpPr>
          <p:cNvPr id="4" name="Text Box 6">
            <a:extLst>
              <a:ext uri="{FF2B5EF4-FFF2-40B4-BE49-F238E27FC236}">
                <a16:creationId xmlns:a16="http://schemas.microsoft.com/office/drawing/2014/main" id="{0C964751-2753-4302-972D-6834E6875070}"/>
              </a:ext>
            </a:extLst>
          </p:cNvPr>
          <p:cNvSpPr txBox="1">
            <a:spLocks noChangeArrowheads="1"/>
          </p:cNvSpPr>
          <p:nvPr/>
        </p:nvSpPr>
        <p:spPr bwMode="auto">
          <a:xfrm>
            <a:off x="1847056" y="2372844"/>
            <a:ext cx="8497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r>
              <a:rPr lang="zh-CN" altLang="en-US" b="0" dirty="0">
                <a:latin typeface="华文新魏" panose="02010800040101010101" pitchFamily="2" charset="-122"/>
                <a:ea typeface="华文新魏" panose="02010800040101010101" pitchFamily="2" charset="-122"/>
              </a:rPr>
              <a:t>例、某单位制定职工升级计划，基本情况如下：</a:t>
            </a:r>
          </a:p>
        </p:txBody>
      </p:sp>
      <p:graphicFrame>
        <p:nvGraphicFramePr>
          <p:cNvPr id="5" name="Group 73">
            <a:extLst>
              <a:ext uri="{FF2B5EF4-FFF2-40B4-BE49-F238E27FC236}">
                <a16:creationId xmlns:a16="http://schemas.microsoft.com/office/drawing/2014/main" id="{4A4724F9-24FF-4ABE-8EA6-D3BF7F0DCF49}"/>
              </a:ext>
            </a:extLst>
          </p:cNvPr>
          <p:cNvGraphicFramePr>
            <a:graphicFrameLocks noGrp="1"/>
          </p:cNvGraphicFramePr>
          <p:nvPr>
            <p:extLst>
              <p:ext uri="{D42A27DB-BD31-4B8C-83A1-F6EECF244321}">
                <p14:modId xmlns:p14="http://schemas.microsoft.com/office/powerpoint/2010/main" val="3621088105"/>
              </p:ext>
            </p:extLst>
          </p:nvPr>
        </p:nvGraphicFramePr>
        <p:xfrm>
          <a:off x="2625933" y="3255416"/>
          <a:ext cx="6705600" cy="3457575"/>
        </p:xfrm>
        <a:graphic>
          <a:graphicData uri="http://schemas.openxmlformats.org/drawingml/2006/table">
            <a:tbl>
              <a:tblPr/>
              <a:tblGrid>
                <a:gridCol w="1676400">
                  <a:extLst>
                    <a:ext uri="{9D8B030D-6E8A-4147-A177-3AD203B41FA5}">
                      <a16:colId xmlns:a16="http://schemas.microsoft.com/office/drawing/2014/main" val="374695133"/>
                    </a:ext>
                  </a:extLst>
                </a:gridCol>
                <a:gridCol w="1676400">
                  <a:extLst>
                    <a:ext uri="{9D8B030D-6E8A-4147-A177-3AD203B41FA5}">
                      <a16:colId xmlns:a16="http://schemas.microsoft.com/office/drawing/2014/main" val="4149723168"/>
                    </a:ext>
                  </a:extLst>
                </a:gridCol>
                <a:gridCol w="1676400">
                  <a:extLst>
                    <a:ext uri="{9D8B030D-6E8A-4147-A177-3AD203B41FA5}">
                      <a16:colId xmlns:a16="http://schemas.microsoft.com/office/drawing/2014/main" val="4121151870"/>
                    </a:ext>
                  </a:extLst>
                </a:gridCol>
                <a:gridCol w="1676400">
                  <a:extLst>
                    <a:ext uri="{9D8B030D-6E8A-4147-A177-3AD203B41FA5}">
                      <a16:colId xmlns:a16="http://schemas.microsoft.com/office/drawing/2014/main" val="1512621764"/>
                    </a:ext>
                  </a:extLst>
                </a:gridCol>
              </a:tblGrid>
              <a:tr h="8858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等级</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月工资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现有人数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编制人数</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10222"/>
                  </a:ext>
                </a:extLst>
              </a:tr>
              <a:tr h="25717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rPr>
                        <a:t>A</a:t>
                      </a:r>
                    </a:p>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rPr>
                        <a:t>B</a:t>
                      </a:r>
                    </a:p>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rPr>
                        <a:t>C</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rPr>
                        <a:t>2000</a:t>
                      </a:r>
                    </a:p>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rPr>
                        <a:t>1500</a:t>
                      </a:r>
                    </a:p>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rPr>
                        <a:t>100</a:t>
                      </a:r>
                    </a:p>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rPr>
                        <a:t>120</a:t>
                      </a:r>
                    </a:p>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rPr>
                        <a:t>120</a:t>
                      </a:r>
                    </a:p>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rPr>
                        <a:t>150</a:t>
                      </a:r>
                    </a:p>
                    <a:p>
                      <a:pPr marL="0" marR="0" lvl="0" indent="0" algn="ctr" defTabSz="914400" rtl="0" eaLnBrk="1" fontAlgn="base" latinLnBrk="0" hangingPunct="1">
                        <a:lnSpc>
                          <a:spcPct val="100000"/>
                        </a:lnSpc>
                        <a:spcBef>
                          <a:spcPct val="20000"/>
                        </a:spcBef>
                        <a:spcAft>
                          <a:spcPct val="7000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rPr>
                        <a:t>150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141840"/>
                  </a:ext>
                </a:extLst>
              </a:tr>
            </a:tbl>
          </a:graphicData>
        </a:graphic>
      </p:graphicFrame>
      <p:sp>
        <p:nvSpPr>
          <p:cNvPr id="6" name="Line 74">
            <a:extLst>
              <a:ext uri="{FF2B5EF4-FFF2-40B4-BE49-F238E27FC236}">
                <a16:creationId xmlns:a16="http://schemas.microsoft.com/office/drawing/2014/main" id="{EC3F864F-7061-4146-84EB-ABA090B40F9B}"/>
              </a:ext>
            </a:extLst>
          </p:cNvPr>
          <p:cNvSpPr>
            <a:spLocks noChangeShapeType="1"/>
          </p:cNvSpPr>
          <p:nvPr/>
        </p:nvSpPr>
        <p:spPr bwMode="auto">
          <a:xfrm flipH="1">
            <a:off x="5980321" y="3255416"/>
            <a:ext cx="1685925"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1242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28A95C79-0478-4AF2-A0EE-2D3D2E6370F2}"/>
              </a:ext>
            </a:extLst>
          </p:cNvPr>
          <p:cNvSpPr txBox="1">
            <a:spLocks noChangeArrowheads="1"/>
          </p:cNvSpPr>
          <p:nvPr/>
        </p:nvSpPr>
        <p:spPr bwMode="auto">
          <a:xfrm>
            <a:off x="1847056" y="1153461"/>
            <a:ext cx="8497887" cy="436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35000"/>
              </a:spcBef>
              <a:spcAft>
                <a:spcPct val="30000"/>
              </a:spcAft>
            </a:pPr>
            <a:r>
              <a:rPr lang="zh-CN" altLang="en-US" sz="3000" b="0" dirty="0">
                <a:ea typeface="华文新魏" panose="02010800040101010101" pitchFamily="2" charset="-122"/>
                <a:cs typeface="Times New Roman" panose="02020603050405020304" pitchFamily="18" charset="0"/>
              </a:rPr>
              <a:t>要求：  </a:t>
            </a:r>
            <a:r>
              <a:rPr lang="en-US" altLang="zh-CN" sz="3000" b="0" dirty="0">
                <a:ea typeface="华文新魏" panose="02010800040101010101" pitchFamily="2" charset="-122"/>
                <a:cs typeface="Times New Roman" panose="02020603050405020304" pitchFamily="18" charset="0"/>
              </a:rPr>
              <a:t>1</a:t>
            </a:r>
            <a:r>
              <a:rPr lang="zh-CN" altLang="en-US" sz="3000" b="0" dirty="0">
                <a:ea typeface="华文新魏" panose="02010800040101010101" pitchFamily="2" charset="-122"/>
                <a:cs typeface="Times New Roman" panose="02020603050405020304" pitchFamily="18" charset="0"/>
              </a:rPr>
              <a:t>、不能超过月工资总额</a:t>
            </a:r>
            <a:r>
              <a:rPr lang="en-US" altLang="zh-CN" sz="3000" b="0" dirty="0">
                <a:ea typeface="华文新魏" panose="02010800040101010101" pitchFamily="2" charset="-122"/>
                <a:cs typeface="Times New Roman" panose="02020603050405020304" pitchFamily="18" charset="0"/>
              </a:rPr>
              <a:t>600000</a:t>
            </a:r>
            <a:r>
              <a:rPr lang="zh-CN" altLang="en-US" sz="3000" b="0" dirty="0">
                <a:ea typeface="华文新魏" panose="02010800040101010101" pitchFamily="2" charset="-122"/>
                <a:cs typeface="Times New Roman" panose="02020603050405020304" pitchFamily="18" charset="0"/>
              </a:rPr>
              <a:t>元；</a:t>
            </a:r>
          </a:p>
          <a:p>
            <a:pPr eaLnBrk="1" hangingPunct="1">
              <a:spcBef>
                <a:spcPct val="35000"/>
              </a:spcBef>
              <a:spcAft>
                <a:spcPct val="30000"/>
              </a:spcAft>
            </a:pPr>
            <a:r>
              <a:rPr lang="zh-CN" altLang="en-US" sz="3000" b="0" dirty="0">
                <a:ea typeface="华文新魏" panose="02010800040101010101" pitchFamily="2" charset="-122"/>
                <a:cs typeface="Times New Roman" panose="02020603050405020304" pitchFamily="18" charset="0"/>
              </a:rPr>
              <a:t>              </a:t>
            </a:r>
            <a:r>
              <a:rPr lang="en-US" altLang="zh-CN" sz="3000" b="0" dirty="0">
                <a:solidFill>
                  <a:srgbClr val="000099"/>
                </a:solidFill>
                <a:ea typeface="华文新魏" panose="02010800040101010101" pitchFamily="2" charset="-122"/>
                <a:cs typeface="Times New Roman" panose="02020603050405020304" pitchFamily="18" charset="0"/>
              </a:rPr>
              <a:t>2</a:t>
            </a:r>
            <a:r>
              <a:rPr lang="zh-CN" altLang="en-US" sz="3000" b="0" dirty="0">
                <a:solidFill>
                  <a:srgbClr val="000099"/>
                </a:solidFill>
                <a:ea typeface="华文新魏" panose="02010800040101010101" pitchFamily="2" charset="-122"/>
                <a:cs typeface="Times New Roman" panose="02020603050405020304" pitchFamily="18" charset="0"/>
              </a:rPr>
              <a:t>、提级时，每级的定编人数不能超过；</a:t>
            </a:r>
          </a:p>
          <a:p>
            <a:pPr eaLnBrk="1" hangingPunct="1">
              <a:spcBef>
                <a:spcPct val="35000"/>
              </a:spcBef>
              <a:spcAft>
                <a:spcPct val="30000"/>
              </a:spcAft>
            </a:pPr>
            <a:r>
              <a:rPr lang="zh-CN" altLang="en-US" sz="3000" b="0" dirty="0">
                <a:ea typeface="华文新魏" panose="02010800040101010101" pitchFamily="2" charset="-122"/>
                <a:cs typeface="Times New Roman" panose="02020603050405020304" pitchFamily="18" charset="0"/>
              </a:rPr>
              <a:t>              </a:t>
            </a:r>
            <a:r>
              <a:rPr lang="en-US" altLang="zh-CN" sz="3000" b="0" dirty="0">
                <a:solidFill>
                  <a:srgbClr val="339933"/>
                </a:solidFill>
                <a:ea typeface="华文新魏" panose="02010800040101010101" pitchFamily="2" charset="-122"/>
                <a:cs typeface="Times New Roman" panose="02020603050405020304" pitchFamily="18" charset="0"/>
              </a:rPr>
              <a:t>3</a:t>
            </a:r>
            <a:r>
              <a:rPr lang="zh-CN" altLang="en-US" sz="3000" b="0" dirty="0">
                <a:solidFill>
                  <a:srgbClr val="339933"/>
                </a:solidFill>
                <a:ea typeface="华文新魏" panose="02010800040101010101" pitchFamily="2" charset="-122"/>
                <a:cs typeface="Times New Roman" panose="02020603050405020304" pitchFamily="18" charset="0"/>
              </a:rPr>
              <a:t>、升级面不超过现有人数的</a:t>
            </a:r>
            <a:r>
              <a:rPr lang="en-US" altLang="zh-CN" sz="3000" b="0" dirty="0">
                <a:solidFill>
                  <a:srgbClr val="339933"/>
                </a:solidFill>
                <a:ea typeface="华文新魏" panose="02010800040101010101" pitchFamily="2" charset="-122"/>
                <a:cs typeface="Times New Roman" panose="02020603050405020304" pitchFamily="18" charset="0"/>
              </a:rPr>
              <a:t>20</a:t>
            </a:r>
            <a:r>
              <a:rPr lang="zh-CN" altLang="en-US" sz="3000" b="0" dirty="0">
                <a:solidFill>
                  <a:srgbClr val="339933"/>
                </a:solidFill>
                <a:ea typeface="华文新魏" panose="02010800040101010101" pitchFamily="2" charset="-122"/>
                <a:cs typeface="Times New Roman" panose="02020603050405020304" pitchFamily="18" charset="0"/>
              </a:rPr>
              <a:t>％；</a:t>
            </a:r>
          </a:p>
          <a:p>
            <a:pPr eaLnBrk="1" hangingPunct="1">
              <a:spcBef>
                <a:spcPct val="35000"/>
              </a:spcBef>
              <a:spcAft>
                <a:spcPct val="30000"/>
              </a:spcAft>
            </a:pPr>
            <a:r>
              <a:rPr lang="zh-CN" altLang="en-US" sz="3000" b="0" dirty="0">
                <a:ea typeface="华文新魏" panose="02010800040101010101" pitchFamily="2" charset="-122"/>
                <a:cs typeface="Times New Roman" panose="02020603050405020304" pitchFamily="18" charset="0"/>
              </a:rPr>
              <a:t>              </a:t>
            </a:r>
            <a:r>
              <a:rPr lang="en-US" altLang="zh-CN" sz="3000" b="0" dirty="0">
                <a:solidFill>
                  <a:srgbClr val="FF0000"/>
                </a:solidFill>
                <a:ea typeface="华文新魏" panose="02010800040101010101" pitchFamily="2" charset="-122"/>
                <a:cs typeface="Times New Roman" panose="02020603050405020304" pitchFamily="18" charset="0"/>
              </a:rPr>
              <a:t>4</a:t>
            </a:r>
            <a:r>
              <a:rPr lang="zh-CN" altLang="en-US" sz="3000" b="0" dirty="0">
                <a:solidFill>
                  <a:srgbClr val="FF0000"/>
                </a:solidFill>
                <a:ea typeface="华文新魏" panose="02010800040101010101" pitchFamily="2" charset="-122"/>
                <a:cs typeface="Times New Roman" panose="02020603050405020304" pitchFamily="18" charset="0"/>
              </a:rPr>
              <a:t>、</a:t>
            </a:r>
            <a:r>
              <a:rPr lang="en-US" altLang="zh-CN" sz="3000" b="0" dirty="0">
                <a:solidFill>
                  <a:srgbClr val="FF0000"/>
                </a:solidFill>
                <a:ea typeface="华文新魏" panose="02010800040101010101" pitchFamily="2" charset="-122"/>
                <a:cs typeface="Times New Roman" panose="02020603050405020304" pitchFamily="18" charset="0"/>
              </a:rPr>
              <a:t>C</a:t>
            </a:r>
            <a:r>
              <a:rPr lang="zh-CN" altLang="en-US" sz="3000" b="0" dirty="0">
                <a:solidFill>
                  <a:srgbClr val="FF0000"/>
                </a:solidFill>
                <a:ea typeface="华文新魏" panose="02010800040101010101" pitchFamily="2" charset="-122"/>
                <a:cs typeface="Times New Roman" panose="02020603050405020304" pitchFamily="18" charset="0"/>
              </a:rPr>
              <a:t>级不足的人数可用新职工补足；</a:t>
            </a:r>
          </a:p>
          <a:p>
            <a:pPr eaLnBrk="1" hangingPunct="1">
              <a:spcBef>
                <a:spcPct val="35000"/>
              </a:spcBef>
              <a:spcAft>
                <a:spcPct val="30000"/>
              </a:spcAft>
            </a:pPr>
            <a:r>
              <a:rPr lang="zh-CN" altLang="en-US" sz="3000" b="0" dirty="0">
                <a:solidFill>
                  <a:srgbClr val="FF0000"/>
                </a:solidFill>
                <a:ea typeface="华文新魏" panose="02010800040101010101" pitchFamily="2" charset="-122"/>
                <a:cs typeface="Times New Roman" panose="02020603050405020304" pitchFamily="18" charset="0"/>
              </a:rPr>
              <a:t>                     </a:t>
            </a:r>
            <a:r>
              <a:rPr lang="en-US" altLang="zh-CN" sz="3000" b="0" dirty="0">
                <a:solidFill>
                  <a:srgbClr val="FF0000"/>
                </a:solidFill>
                <a:ea typeface="华文新魏" panose="02010800040101010101" pitchFamily="2" charset="-122"/>
                <a:cs typeface="Times New Roman" panose="02020603050405020304" pitchFamily="18" charset="0"/>
              </a:rPr>
              <a:t>A</a:t>
            </a:r>
            <a:r>
              <a:rPr lang="zh-CN" altLang="en-US" sz="3000" b="0" dirty="0">
                <a:solidFill>
                  <a:srgbClr val="FF0000"/>
                </a:solidFill>
                <a:ea typeface="华文新魏" panose="02010800040101010101" pitchFamily="2" charset="-122"/>
                <a:cs typeface="Times New Roman" panose="02020603050405020304" pitchFamily="18" charset="0"/>
              </a:rPr>
              <a:t>级将有</a:t>
            </a:r>
            <a:r>
              <a:rPr lang="en-US" altLang="zh-CN" sz="3000" b="0" dirty="0">
                <a:solidFill>
                  <a:srgbClr val="FF0000"/>
                </a:solidFill>
                <a:ea typeface="华文新魏" panose="02010800040101010101" pitchFamily="2" charset="-122"/>
                <a:cs typeface="Times New Roman" panose="02020603050405020304" pitchFamily="18" charset="0"/>
              </a:rPr>
              <a:t>10</a:t>
            </a:r>
            <a:r>
              <a:rPr lang="zh-CN" altLang="en-US" sz="3000" b="0" dirty="0">
                <a:solidFill>
                  <a:srgbClr val="FF0000"/>
                </a:solidFill>
                <a:ea typeface="华文新魏" panose="02010800040101010101" pitchFamily="2" charset="-122"/>
                <a:cs typeface="Times New Roman" panose="02020603050405020304" pitchFamily="18" charset="0"/>
              </a:rPr>
              <a:t>％的人要退休，退休</a:t>
            </a:r>
          </a:p>
          <a:p>
            <a:pPr eaLnBrk="1" hangingPunct="1">
              <a:spcBef>
                <a:spcPct val="35000"/>
              </a:spcBef>
              <a:spcAft>
                <a:spcPct val="30000"/>
              </a:spcAft>
            </a:pPr>
            <a:r>
              <a:rPr lang="zh-CN" altLang="en-US" sz="3000" b="0" dirty="0">
                <a:solidFill>
                  <a:srgbClr val="FF0000"/>
                </a:solidFill>
                <a:ea typeface="华文新魏" panose="02010800040101010101" pitchFamily="2" charset="-122"/>
                <a:cs typeface="Times New Roman" panose="02020603050405020304" pitchFamily="18" charset="0"/>
              </a:rPr>
              <a:t>                     后工资由福利基金中开支。</a:t>
            </a:r>
          </a:p>
        </p:txBody>
      </p:sp>
    </p:spTree>
    <p:extLst>
      <p:ext uri="{BB962C8B-B14F-4D97-AF65-F5344CB8AC3E}">
        <p14:creationId xmlns:p14="http://schemas.microsoft.com/office/powerpoint/2010/main" val="384753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5BBB41-05C0-4512-947E-D6DC1E5FAC4D}"/>
              </a:ext>
            </a:extLst>
          </p:cNvPr>
          <p:cNvSpPr>
            <a:spLocks noGrp="1"/>
          </p:cNvSpPr>
          <p:nvPr>
            <p:ph idx="1"/>
          </p:nvPr>
        </p:nvSpPr>
        <p:spPr>
          <a:xfrm>
            <a:off x="838200" y="806824"/>
            <a:ext cx="10515600" cy="5370139"/>
          </a:xfrm>
        </p:spPr>
        <p:txBody>
          <a:bodyPr/>
          <a:lstStyle/>
          <a:p>
            <a:r>
              <a:rPr lang="zh-CN" altLang="en-US" dirty="0">
                <a:latin typeface="Times New Roman" panose="02020603050405020304" pitchFamily="18" charset="0"/>
                <a:cs typeface="Times New Roman" panose="02020603050405020304" pitchFamily="18" charset="0"/>
              </a:rPr>
              <a:t>目标规划的数学模型结构与线性规划的数学模型结构形式上没有本质的区别，所以可用单纯形法求解。但要根据目标规划的特点，作以下规定：</a:t>
            </a:r>
          </a:p>
          <a:p>
            <a:pPr lvl="1" algn="just"/>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因目标规划问题的目标函数都是求最小化，所以以</a:t>
            </a:r>
            <a:r>
              <a:rPr lang="en-US" altLang="zh-CN" i="1" dirty="0">
                <a:latin typeface="Times New Roman" panose="02020603050405020304" pitchFamily="18" charset="0"/>
                <a:cs typeface="Times New Roman" panose="02020603050405020304" pitchFamily="18" charset="0"/>
              </a:rPr>
              <a:t>c</a:t>
            </a:r>
            <a:r>
              <a:rPr lang="en-US" altLang="zh-CN" i="1" baseline="-30000"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a:t>
            </a:r>
            <a:r>
              <a:rPr lang="en-US" altLang="zh-CN" i="1" baseline="-30000"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作为最优性判别准则。</a:t>
            </a:r>
          </a:p>
          <a:p>
            <a:pPr lvl="1" algn="just"/>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因非基变量的检验数中含有不同等级的优先因子，即</a:t>
            </a:r>
          </a:p>
          <a:p>
            <a:pPr lvl="1" algn="just">
              <a:buFont typeface="Wingdings" panose="05000000000000000000" pitchFamily="2" charset="2"/>
              <a:buNone/>
            </a:pPr>
            <a:endParaRPr lang="zh-CN" altLang="en-US" sz="3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因为</a:t>
            </a:r>
          </a:p>
          <a:p>
            <a:pPr lvl="1" algn="just">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&gt;&gt;P</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&gt;&gt;…&gt;&gt;P</a:t>
            </a:r>
            <a:r>
              <a:rPr lang="en-US" altLang="zh-CN" baseline="-30000" dirty="0">
                <a:latin typeface="Times New Roman" panose="02020603050405020304" pitchFamily="18" charset="0"/>
                <a:cs typeface="Times New Roman" panose="02020603050405020304" pitchFamily="18" charset="0"/>
              </a:rPr>
              <a:t>K</a:t>
            </a:r>
          </a:p>
          <a:p>
            <a:pPr lvl="1" algn="just">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故从每个检验数的整体来看，检验数的正、负首先决定于</a:t>
            </a:r>
            <a:r>
              <a:rPr lang="en-US" altLang="zh-CN" i="1"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的系数</a:t>
            </a:r>
            <a:r>
              <a:rPr lang="en-US" altLang="zh-CN" i="1" dirty="0">
                <a:latin typeface="Times New Roman" panose="02020603050405020304" pitchFamily="18" charset="0"/>
                <a:cs typeface="Times New Roman" panose="02020603050405020304" pitchFamily="18" charset="0"/>
              </a:rPr>
              <a:t>α</a:t>
            </a:r>
            <a:r>
              <a:rPr lang="en-US" altLang="zh-CN" baseline="-30000" dirty="0">
                <a:latin typeface="Times New Roman" panose="02020603050405020304" pitchFamily="18" charset="0"/>
                <a:cs typeface="Times New Roman" panose="02020603050405020304" pitchFamily="18" charset="0"/>
              </a:rPr>
              <a:t>1</a:t>
            </a:r>
            <a:r>
              <a:rPr lang="en-US" altLang="zh-CN" i="1" baseline="-30000"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的正、负；若</a:t>
            </a:r>
            <a:r>
              <a:rPr lang="en-US" altLang="zh-CN" i="1" dirty="0">
                <a:latin typeface="Times New Roman" panose="02020603050405020304" pitchFamily="18" charset="0"/>
                <a:cs typeface="Times New Roman" panose="02020603050405020304" pitchFamily="18" charset="0"/>
              </a:rPr>
              <a:t>α</a:t>
            </a:r>
            <a:r>
              <a:rPr lang="en-US" altLang="zh-CN" baseline="-30000" dirty="0">
                <a:latin typeface="Times New Roman" panose="02020603050405020304" pitchFamily="18" charset="0"/>
                <a:cs typeface="Times New Roman" panose="02020603050405020304" pitchFamily="18" charset="0"/>
              </a:rPr>
              <a:t>1</a:t>
            </a:r>
            <a:r>
              <a:rPr lang="en-US" altLang="zh-CN" i="1" baseline="-30000"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，则此检验数的正、负就决定于</a:t>
            </a:r>
            <a:r>
              <a:rPr lang="en-US" altLang="zh-CN" i="1"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的系数</a:t>
            </a:r>
            <a:r>
              <a:rPr lang="en-US" altLang="zh-CN" i="1" dirty="0">
                <a:latin typeface="Times New Roman" panose="02020603050405020304" pitchFamily="18" charset="0"/>
                <a:cs typeface="Times New Roman" panose="02020603050405020304" pitchFamily="18" charset="0"/>
              </a:rPr>
              <a:t>α</a:t>
            </a:r>
            <a:r>
              <a:rPr lang="en-US" altLang="zh-CN" baseline="-30000" dirty="0">
                <a:latin typeface="Times New Roman" panose="02020603050405020304" pitchFamily="18" charset="0"/>
                <a:cs typeface="Times New Roman" panose="02020603050405020304" pitchFamily="18" charset="0"/>
              </a:rPr>
              <a:t>2</a:t>
            </a:r>
            <a:r>
              <a:rPr lang="en-US" altLang="zh-CN" i="1" baseline="-30000"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的正、负；下面依此类推。</a:t>
            </a:r>
          </a:p>
          <a:p>
            <a:endParaRPr lang="en-US" dirty="0"/>
          </a:p>
        </p:txBody>
      </p:sp>
      <p:graphicFrame>
        <p:nvGraphicFramePr>
          <p:cNvPr id="4" name="Object 4">
            <a:extLst>
              <a:ext uri="{FF2B5EF4-FFF2-40B4-BE49-F238E27FC236}">
                <a16:creationId xmlns:a16="http://schemas.microsoft.com/office/drawing/2014/main" id="{FDE3164A-EA90-42F6-B419-3318F32C7980}"/>
              </a:ext>
            </a:extLst>
          </p:cNvPr>
          <p:cNvGraphicFramePr>
            <a:graphicFrameLocks noChangeAspect="1"/>
          </p:cNvGraphicFramePr>
          <p:nvPr>
            <p:extLst>
              <p:ext uri="{D42A27DB-BD31-4B8C-83A1-F6EECF244321}">
                <p14:modId xmlns:p14="http://schemas.microsoft.com/office/powerpoint/2010/main" val="168515485"/>
              </p:ext>
            </p:extLst>
          </p:nvPr>
        </p:nvGraphicFramePr>
        <p:xfrm>
          <a:off x="3863975" y="3429000"/>
          <a:ext cx="4464050" cy="771525"/>
        </p:xfrm>
        <a:graphic>
          <a:graphicData uri="http://schemas.openxmlformats.org/presentationml/2006/ole">
            <mc:AlternateContent xmlns:mc="http://schemas.openxmlformats.org/markup-compatibility/2006">
              <mc:Choice xmlns:v="urn:schemas-microsoft-com:vml" Requires="v">
                <p:oleObj spid="_x0000_s1028" name="Microsoft 公式 3.0" r:id="rId3" imgW="3251200" imgH="558800" progId="Equation.3">
                  <p:embed/>
                </p:oleObj>
              </mc:Choice>
              <mc:Fallback>
                <p:oleObj name="Microsoft 公式 3.0" r:id="rId3" imgW="3251200" imgH="558800" progId="Equation.3">
                  <p:embed/>
                  <p:pic>
                    <p:nvPicPr>
                      <p:cNvPr id="716804" name="Object 4">
                        <a:extLst>
                          <a:ext uri="{FF2B5EF4-FFF2-40B4-BE49-F238E27FC236}">
                            <a16:creationId xmlns:a16="http://schemas.microsoft.com/office/drawing/2014/main" id="{C18A55B2-777E-403A-B0D6-F47CA5C8D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75" y="3429000"/>
                        <a:ext cx="446405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6014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BB294BE-42DE-4D9D-AAAF-0C024D187656}"/>
              </a:ext>
            </a:extLst>
          </p:cNvPr>
          <p:cNvSpPr>
            <a:spLocks noGrp="1" noChangeArrowheads="1"/>
          </p:cNvSpPr>
          <p:nvPr>
            <p:ph type="title"/>
          </p:nvPr>
        </p:nvSpPr>
        <p:spPr>
          <a:xfrm>
            <a:off x="1077339" y="660778"/>
            <a:ext cx="8628791" cy="1584325"/>
          </a:xfrm>
        </p:spPr>
        <p:txBody>
          <a:bodyPr/>
          <a:lstStyle/>
          <a:p>
            <a:pPr eaLnBrk="1" hangingPunct="1"/>
            <a:r>
              <a:rPr lang="zh-CN" altLang="en-US" sz="30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解：</a:t>
            </a:r>
            <a: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t>设</a:t>
            </a:r>
            <a:r>
              <a:rPr lang="en-US" altLang="zh-CN" sz="3000" i="1"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000" baseline="-250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t>表示由</a:t>
            </a:r>
            <a:r>
              <a:rPr lang="en-US" altLang="zh-CN" sz="3000" dirty="0">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t>级提升到</a:t>
            </a:r>
            <a:r>
              <a:rPr lang="en-US" altLang="zh-CN" sz="3000" dirty="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t>级的人员数；</a:t>
            </a:r>
            <a:b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br>
            <a: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3000" i="1"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000" baseline="-25000" dirty="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t>表示由</a:t>
            </a:r>
            <a:r>
              <a:rPr lang="en-US" altLang="zh-CN" sz="3000" dirty="0">
                <a:latin typeface="Times New Roman" panose="02020603050405020304" pitchFamily="18" charset="0"/>
                <a:ea typeface="华文新魏" panose="02010800040101010101" pitchFamily="2" charset="-122"/>
                <a:cs typeface="Times New Roman" panose="02020603050405020304" pitchFamily="18" charset="0"/>
              </a:rPr>
              <a:t>C</a:t>
            </a:r>
            <a: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t>级提升到</a:t>
            </a:r>
            <a:r>
              <a:rPr lang="en-US" altLang="zh-CN" sz="3000" dirty="0">
                <a:latin typeface="Times New Roman" panose="02020603050405020304" pitchFamily="18" charset="0"/>
                <a:ea typeface="华文新魏" panose="02010800040101010101" pitchFamily="2" charset="-122"/>
                <a:cs typeface="Times New Roman" panose="02020603050405020304" pitchFamily="18" charset="0"/>
              </a:rPr>
              <a:t>B</a:t>
            </a:r>
            <a: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t>级的人员数；</a:t>
            </a:r>
            <a:b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br>
            <a: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3000" i="1" dirty="0">
                <a:latin typeface="Times New Roman" panose="02020603050405020304" pitchFamily="18" charset="0"/>
                <a:ea typeface="华文新魏" panose="02010800040101010101" pitchFamily="2" charset="-122"/>
                <a:cs typeface="Times New Roman" panose="02020603050405020304" pitchFamily="18" charset="0"/>
              </a:rPr>
              <a:t>x</a:t>
            </a:r>
            <a:r>
              <a:rPr lang="en-US" altLang="zh-CN" sz="3000" baseline="-25000" dirty="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t>表示新录用</a:t>
            </a:r>
            <a:r>
              <a:rPr lang="en-US" altLang="zh-CN" sz="3000" dirty="0">
                <a:latin typeface="Times New Roman" panose="02020603050405020304" pitchFamily="18" charset="0"/>
                <a:ea typeface="华文新魏" panose="02010800040101010101" pitchFamily="2" charset="-122"/>
                <a:cs typeface="Times New Roman" panose="02020603050405020304" pitchFamily="18" charset="0"/>
              </a:rPr>
              <a:t>C</a:t>
            </a:r>
            <a:r>
              <a:rPr lang="zh-CN" altLang="en-US" sz="3000" dirty="0">
                <a:latin typeface="Times New Roman" panose="02020603050405020304" pitchFamily="18" charset="0"/>
                <a:ea typeface="华文新魏" panose="02010800040101010101" pitchFamily="2" charset="-122"/>
                <a:cs typeface="Times New Roman" panose="02020603050405020304" pitchFamily="18" charset="0"/>
              </a:rPr>
              <a:t>级的人员数。</a:t>
            </a:r>
          </a:p>
        </p:txBody>
      </p:sp>
      <p:sp>
        <p:nvSpPr>
          <p:cNvPr id="5" name="Rectangle 3">
            <a:extLst>
              <a:ext uri="{FF2B5EF4-FFF2-40B4-BE49-F238E27FC236}">
                <a16:creationId xmlns:a16="http://schemas.microsoft.com/office/drawing/2014/main" id="{EDCA21C2-52D0-4F71-89E4-0833B161D826}"/>
              </a:ext>
            </a:extLst>
          </p:cNvPr>
          <p:cNvSpPr txBox="1">
            <a:spLocks noChangeArrowheads="1"/>
          </p:cNvSpPr>
          <p:nvPr/>
        </p:nvSpPr>
        <p:spPr>
          <a:xfrm>
            <a:off x="1505157" y="2245103"/>
            <a:ext cx="8064500" cy="2447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3000" b="1" dirty="0">
                <a:solidFill>
                  <a:schemeClr val="tx2"/>
                </a:solidFill>
              </a:rPr>
              <a:t>     </a:t>
            </a:r>
            <a:r>
              <a:rPr lang="zh-CN" altLang="en-US" sz="2800" dirty="0">
                <a:solidFill>
                  <a:schemeClr val="tx2"/>
                </a:solidFill>
              </a:rPr>
              <a:t>根据规定优先因子：</a:t>
            </a:r>
          </a:p>
          <a:p>
            <a:pPr>
              <a:buFontTx/>
              <a:buNone/>
            </a:pPr>
            <a:r>
              <a:rPr lang="zh-CN" altLang="en-US" sz="2800" dirty="0">
                <a:solidFill>
                  <a:schemeClr val="tx2"/>
                </a:solidFill>
              </a:rPr>
              <a:t>                  </a:t>
            </a:r>
            <a:r>
              <a:rPr lang="en-US" altLang="zh-CN" sz="2800" i="1" dirty="0">
                <a:solidFill>
                  <a:schemeClr val="tx2"/>
                </a:solidFill>
              </a:rPr>
              <a:t>p</a:t>
            </a:r>
            <a:r>
              <a:rPr lang="en-US" altLang="zh-CN" sz="2800" baseline="-25000" dirty="0">
                <a:solidFill>
                  <a:schemeClr val="tx2"/>
                </a:solidFill>
              </a:rPr>
              <a:t>1</a:t>
            </a:r>
            <a:r>
              <a:rPr lang="en-US" altLang="zh-CN" sz="2800" dirty="0">
                <a:solidFill>
                  <a:schemeClr val="tx2"/>
                </a:solidFill>
              </a:rPr>
              <a:t>     </a:t>
            </a:r>
            <a:r>
              <a:rPr lang="zh-CN" altLang="en-US" sz="2800" dirty="0">
                <a:solidFill>
                  <a:schemeClr val="tx2"/>
                </a:solidFill>
              </a:rPr>
              <a:t>不超过工资总额；</a:t>
            </a:r>
          </a:p>
          <a:p>
            <a:pPr>
              <a:buFontTx/>
              <a:buNone/>
            </a:pPr>
            <a:r>
              <a:rPr lang="zh-CN" altLang="en-US" sz="2800" dirty="0">
                <a:solidFill>
                  <a:schemeClr val="tx2"/>
                </a:solidFill>
              </a:rPr>
              <a:t>                  </a:t>
            </a:r>
            <a:r>
              <a:rPr lang="en-US" altLang="zh-CN" sz="2800" i="1" dirty="0">
                <a:solidFill>
                  <a:schemeClr val="tx2"/>
                </a:solidFill>
              </a:rPr>
              <a:t>p</a:t>
            </a:r>
            <a:r>
              <a:rPr lang="en-US" altLang="zh-CN" sz="2800" baseline="-25000" dirty="0">
                <a:solidFill>
                  <a:schemeClr val="tx2"/>
                </a:solidFill>
              </a:rPr>
              <a:t>2</a:t>
            </a:r>
            <a:r>
              <a:rPr lang="en-US" altLang="zh-CN" sz="2800" dirty="0">
                <a:solidFill>
                  <a:schemeClr val="tx2"/>
                </a:solidFill>
              </a:rPr>
              <a:t>     </a:t>
            </a:r>
            <a:r>
              <a:rPr lang="zh-CN" altLang="en-US" sz="2800" dirty="0">
                <a:solidFill>
                  <a:schemeClr val="tx2"/>
                </a:solidFill>
              </a:rPr>
              <a:t>各级人员不超编；</a:t>
            </a:r>
          </a:p>
          <a:p>
            <a:pPr>
              <a:buFontTx/>
              <a:buNone/>
            </a:pPr>
            <a:r>
              <a:rPr lang="zh-CN" altLang="en-US" sz="2800" dirty="0">
                <a:solidFill>
                  <a:schemeClr val="tx2"/>
                </a:solidFill>
              </a:rPr>
              <a:t>                  </a:t>
            </a:r>
            <a:r>
              <a:rPr lang="en-US" altLang="zh-CN" sz="2800" i="1" dirty="0">
                <a:solidFill>
                  <a:schemeClr val="tx2"/>
                </a:solidFill>
              </a:rPr>
              <a:t>p</a:t>
            </a:r>
            <a:r>
              <a:rPr lang="en-US" altLang="zh-CN" sz="2800" baseline="-25000" dirty="0">
                <a:solidFill>
                  <a:schemeClr val="tx2"/>
                </a:solidFill>
              </a:rPr>
              <a:t>3</a:t>
            </a:r>
            <a:r>
              <a:rPr lang="en-US" altLang="zh-CN" sz="2800" dirty="0">
                <a:solidFill>
                  <a:schemeClr val="tx2"/>
                </a:solidFill>
              </a:rPr>
              <a:t>     </a:t>
            </a:r>
            <a:r>
              <a:rPr lang="zh-CN" altLang="en-US" sz="2800" dirty="0">
                <a:solidFill>
                  <a:schemeClr val="tx2"/>
                </a:solidFill>
              </a:rPr>
              <a:t>升级面≥</a:t>
            </a:r>
            <a:r>
              <a:rPr lang="en-US" altLang="zh-CN" sz="2800" dirty="0">
                <a:solidFill>
                  <a:schemeClr val="tx2"/>
                </a:solidFill>
              </a:rPr>
              <a:t>20%</a:t>
            </a:r>
            <a:r>
              <a:rPr lang="zh-CN" altLang="en-US" sz="2800" dirty="0">
                <a:solidFill>
                  <a:schemeClr val="tx2"/>
                </a:solidFill>
              </a:rPr>
              <a:t>，但尽可能多提。</a:t>
            </a:r>
          </a:p>
        </p:txBody>
      </p:sp>
      <p:pic>
        <p:nvPicPr>
          <p:cNvPr id="6" name="Picture 4">
            <a:extLst>
              <a:ext uri="{FF2B5EF4-FFF2-40B4-BE49-F238E27FC236}">
                <a16:creationId xmlns:a16="http://schemas.microsoft.com/office/drawing/2014/main" id="{740B245A-FBCA-46F1-B6A2-60DF93F42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613" y="4493042"/>
            <a:ext cx="4319587"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50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003F70-7790-4107-B395-C05A3EC5AA61}"/>
              </a:ext>
            </a:extLst>
          </p:cNvPr>
          <p:cNvSpPr txBox="1">
            <a:spLocks noChangeArrowheads="1"/>
          </p:cNvSpPr>
          <p:nvPr/>
        </p:nvSpPr>
        <p:spPr>
          <a:xfrm>
            <a:off x="767517" y="737797"/>
            <a:ext cx="10585528" cy="2376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FF0000"/>
                </a:solidFill>
              </a:rPr>
              <a:t>工资总额</a:t>
            </a:r>
            <a:r>
              <a:rPr lang="zh-CN" altLang="en-US" dirty="0"/>
              <a:t> </a:t>
            </a:r>
          </a:p>
          <a:p>
            <a:pPr>
              <a:buFontTx/>
              <a:buNone/>
            </a:pPr>
            <a:r>
              <a:rPr lang="zh-CN" altLang="en-US"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2000(100</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100×0.1+</a:t>
            </a:r>
            <a:r>
              <a:rPr lang="en-US" altLang="zh-CN" sz="2800"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)+1500(120</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 x</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+1000(150</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 x</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600000</a:t>
            </a:r>
          </a:p>
          <a:p>
            <a:pPr>
              <a:buFontTx/>
              <a:buNone/>
            </a:pPr>
            <a:r>
              <a:rPr lang="zh-CN" altLang="en-US" sz="2800" b="1" dirty="0"/>
              <a:t>化为</a:t>
            </a:r>
          </a:p>
        </p:txBody>
      </p:sp>
      <p:graphicFrame>
        <p:nvGraphicFramePr>
          <p:cNvPr id="5" name="Object 4">
            <a:extLst>
              <a:ext uri="{FF2B5EF4-FFF2-40B4-BE49-F238E27FC236}">
                <a16:creationId xmlns:a16="http://schemas.microsoft.com/office/drawing/2014/main" id="{1FAE0680-7BE4-44BD-9541-281D91A5E1D6}"/>
              </a:ext>
            </a:extLst>
          </p:cNvPr>
          <p:cNvGraphicFramePr>
            <a:graphicFrameLocks noChangeAspect="1"/>
          </p:cNvGraphicFramePr>
          <p:nvPr>
            <p:extLst>
              <p:ext uri="{D42A27DB-BD31-4B8C-83A1-F6EECF244321}">
                <p14:modId xmlns:p14="http://schemas.microsoft.com/office/powerpoint/2010/main" val="2838011671"/>
              </p:ext>
            </p:extLst>
          </p:nvPr>
        </p:nvGraphicFramePr>
        <p:xfrm>
          <a:off x="1679536" y="2187980"/>
          <a:ext cx="6553200" cy="608012"/>
        </p:xfrm>
        <a:graphic>
          <a:graphicData uri="http://schemas.openxmlformats.org/presentationml/2006/ole">
            <mc:AlternateContent xmlns:mc="http://schemas.openxmlformats.org/markup-compatibility/2006">
              <mc:Choice xmlns:v="urn:schemas-microsoft-com:vml" Requires="v">
                <p:oleObj spid="_x0000_s15365" name="Equation" r:id="rId3" imgW="2565400" imgH="241300" progId="Equation.DSMT4">
                  <p:embed/>
                </p:oleObj>
              </mc:Choice>
              <mc:Fallback>
                <p:oleObj name="Equation" r:id="rId3" imgW="2565400" imgH="241300" progId="Equation.DSMT4">
                  <p:embed/>
                  <p:pic>
                    <p:nvPicPr>
                      <p:cNvPr id="54275" name="Object 4">
                        <a:extLst>
                          <a:ext uri="{FF2B5EF4-FFF2-40B4-BE49-F238E27FC236}">
                            <a16:creationId xmlns:a16="http://schemas.microsoft.com/office/drawing/2014/main" id="{596E320F-A5D2-4D48-B3F5-4E95F7EB6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36" y="2187980"/>
                        <a:ext cx="65532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7">
            <a:extLst>
              <a:ext uri="{FF2B5EF4-FFF2-40B4-BE49-F238E27FC236}">
                <a16:creationId xmlns:a16="http://schemas.microsoft.com/office/drawing/2014/main" id="{66775D9A-0B51-42F2-A5D6-8D745A8AB826}"/>
              </a:ext>
            </a:extLst>
          </p:cNvPr>
          <p:cNvGraphicFramePr>
            <a:graphicFrameLocks noChangeAspect="1"/>
          </p:cNvGraphicFramePr>
          <p:nvPr>
            <p:extLst>
              <p:ext uri="{D42A27DB-BD31-4B8C-83A1-F6EECF244321}">
                <p14:modId xmlns:p14="http://schemas.microsoft.com/office/powerpoint/2010/main" val="3359957599"/>
              </p:ext>
            </p:extLst>
          </p:nvPr>
        </p:nvGraphicFramePr>
        <p:xfrm>
          <a:off x="1949450" y="3315104"/>
          <a:ext cx="8293100" cy="1885950"/>
        </p:xfrm>
        <a:graphic>
          <a:graphicData uri="http://schemas.openxmlformats.org/presentationml/2006/ole">
            <mc:AlternateContent xmlns:mc="http://schemas.openxmlformats.org/markup-compatibility/2006">
              <mc:Choice xmlns:v="urn:schemas-microsoft-com:vml" Requires="v">
                <p:oleObj spid="_x0000_s15366" name="Equation" r:id="rId5" imgW="3276600" imgH="749300" progId="Equation.DSMT4">
                  <p:embed/>
                </p:oleObj>
              </mc:Choice>
              <mc:Fallback>
                <p:oleObj name="Equation" r:id="rId5" imgW="3276600" imgH="749300" progId="Equation.DSMT4">
                  <p:embed/>
                  <p:pic>
                    <p:nvPicPr>
                      <p:cNvPr id="54276" name="Object 7">
                        <a:extLst>
                          <a:ext uri="{FF2B5EF4-FFF2-40B4-BE49-F238E27FC236}">
                            <a16:creationId xmlns:a16="http://schemas.microsoft.com/office/drawing/2014/main" id="{A27B44F2-B551-4FBE-8272-EC233F642A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9450" y="3315104"/>
                        <a:ext cx="82931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a:extLst>
              <a:ext uri="{FF2B5EF4-FFF2-40B4-BE49-F238E27FC236}">
                <a16:creationId xmlns:a16="http://schemas.microsoft.com/office/drawing/2014/main" id="{E8FAA20C-C3FC-46CA-A9AC-B8F3EE2B0F7F}"/>
              </a:ext>
            </a:extLst>
          </p:cNvPr>
          <p:cNvGraphicFramePr>
            <a:graphicFrameLocks noChangeAspect="1"/>
          </p:cNvGraphicFramePr>
          <p:nvPr>
            <p:extLst>
              <p:ext uri="{D42A27DB-BD31-4B8C-83A1-F6EECF244321}">
                <p14:modId xmlns:p14="http://schemas.microsoft.com/office/powerpoint/2010/main" val="1658159663"/>
              </p:ext>
            </p:extLst>
          </p:nvPr>
        </p:nvGraphicFramePr>
        <p:xfrm>
          <a:off x="3917991" y="5401873"/>
          <a:ext cx="7081838" cy="1247775"/>
        </p:xfrm>
        <a:graphic>
          <a:graphicData uri="http://schemas.openxmlformats.org/presentationml/2006/ole">
            <mc:AlternateContent xmlns:mc="http://schemas.openxmlformats.org/markup-compatibility/2006">
              <mc:Choice xmlns:v="urn:schemas-microsoft-com:vml" Requires="v">
                <p:oleObj spid="_x0000_s15367" name="Equation" r:id="rId7" imgW="2984500" imgH="482600" progId="Equation.DSMT4">
                  <p:embed/>
                </p:oleObj>
              </mc:Choice>
              <mc:Fallback>
                <p:oleObj name="Equation" r:id="rId7" imgW="2984500" imgH="482600" progId="Equation.DSMT4">
                  <p:embed/>
                  <p:pic>
                    <p:nvPicPr>
                      <p:cNvPr id="54277" name="Object 6">
                        <a:extLst>
                          <a:ext uri="{FF2B5EF4-FFF2-40B4-BE49-F238E27FC236}">
                            <a16:creationId xmlns:a16="http://schemas.microsoft.com/office/drawing/2014/main" id="{A99947B5-D626-426C-B825-4E5272749E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7991" y="5401873"/>
                        <a:ext cx="7081838"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8">
            <a:extLst>
              <a:ext uri="{FF2B5EF4-FFF2-40B4-BE49-F238E27FC236}">
                <a16:creationId xmlns:a16="http://schemas.microsoft.com/office/drawing/2014/main" id="{CCCDF122-D654-4F33-AFE2-CEC4EB84DC9B}"/>
              </a:ext>
            </a:extLst>
          </p:cNvPr>
          <p:cNvSpPr>
            <a:spLocks noChangeArrowheads="1"/>
          </p:cNvSpPr>
          <p:nvPr/>
        </p:nvSpPr>
        <p:spPr bwMode="auto">
          <a:xfrm>
            <a:off x="767517" y="2795992"/>
            <a:ext cx="4895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tabLst>
                <a:tab pos="854075"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1pPr>
            <a:lvl2pPr marL="742950" indent="-285750">
              <a:tabLst>
                <a:tab pos="854075"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2pPr>
            <a:lvl3pPr marL="1143000" indent="-228600">
              <a:tabLst>
                <a:tab pos="854075"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3pPr>
            <a:lvl4pPr marL="1600200" indent="-228600">
              <a:tabLst>
                <a:tab pos="854075"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4pPr>
            <a:lvl5pPr marL="2057400" indent="-228600">
              <a:tabLst>
                <a:tab pos="854075"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tabLst>
                <a:tab pos="854075"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tabLst>
                <a:tab pos="854075"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tabLst>
                <a:tab pos="854075"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tabLst>
                <a:tab pos="854075"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buFontTx/>
              <a:buChar char="•"/>
            </a:pPr>
            <a:r>
              <a:rPr lang="zh-CN" altLang="en-US" sz="2800" b="0" dirty="0">
                <a:solidFill>
                  <a:srgbClr val="FF0000"/>
                </a:solidFill>
                <a:latin typeface="华文新魏" panose="02010800040101010101" pitchFamily="2" charset="-122"/>
                <a:ea typeface="华文新魏" panose="02010800040101010101" pitchFamily="2" charset="-122"/>
              </a:rPr>
              <a:t>编制限额的目标约束：	</a:t>
            </a:r>
          </a:p>
        </p:txBody>
      </p:sp>
      <p:sp>
        <p:nvSpPr>
          <p:cNvPr id="9" name="Rectangle 9">
            <a:extLst>
              <a:ext uri="{FF2B5EF4-FFF2-40B4-BE49-F238E27FC236}">
                <a16:creationId xmlns:a16="http://schemas.microsoft.com/office/drawing/2014/main" id="{A0DA9ED3-66A2-413A-AA3F-AF950EA7E7DB}"/>
              </a:ext>
            </a:extLst>
          </p:cNvPr>
          <p:cNvSpPr>
            <a:spLocks noChangeArrowheads="1"/>
          </p:cNvSpPr>
          <p:nvPr/>
        </p:nvSpPr>
        <p:spPr bwMode="auto">
          <a:xfrm>
            <a:off x="767517" y="5373299"/>
            <a:ext cx="396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tabLst>
                <a:tab pos="990600"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1pPr>
            <a:lvl2pPr marL="742950" indent="-285750">
              <a:tabLst>
                <a:tab pos="990600"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2pPr>
            <a:lvl3pPr marL="1143000" indent="-228600">
              <a:tabLst>
                <a:tab pos="990600"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3pPr>
            <a:lvl4pPr marL="1600200" indent="-228600">
              <a:tabLst>
                <a:tab pos="990600"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4pPr>
            <a:lvl5pPr marL="2057400" indent="-228600">
              <a:tabLst>
                <a:tab pos="990600"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tabLst>
                <a:tab pos="990600"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tabLst>
                <a:tab pos="990600"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tabLst>
                <a:tab pos="990600"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tabLst>
                <a:tab pos="990600" algn="l"/>
                <a:tab pos="1466850" algn="l"/>
                <a:tab pos="1666875" algn="l"/>
              </a:tabLs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buFontTx/>
              <a:buChar char="•"/>
            </a:pPr>
            <a:r>
              <a:rPr lang="zh-CN" altLang="en-US" sz="2800" b="0" dirty="0">
                <a:solidFill>
                  <a:srgbClr val="FF0000"/>
                </a:solidFill>
                <a:latin typeface="华文新魏" panose="02010800040101010101" pitchFamily="2" charset="-122"/>
                <a:ea typeface="华文新魏" panose="02010800040101010101" pitchFamily="2" charset="-122"/>
              </a:rPr>
              <a:t>提升的目标约束</a:t>
            </a:r>
          </a:p>
        </p:txBody>
      </p:sp>
    </p:spTree>
    <p:extLst>
      <p:ext uri="{BB962C8B-B14F-4D97-AF65-F5344CB8AC3E}">
        <p14:creationId xmlns:p14="http://schemas.microsoft.com/office/powerpoint/2010/main" val="2862586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6C59BCC-5CFF-4297-8306-F76CD8CD21EE}"/>
              </a:ext>
            </a:extLst>
          </p:cNvPr>
          <p:cNvSpPr>
            <a:spLocks noGrp="1" noChangeArrowheads="1"/>
          </p:cNvSpPr>
          <p:nvPr>
            <p:ph type="title"/>
          </p:nvPr>
        </p:nvSpPr>
        <p:spPr>
          <a:xfrm>
            <a:off x="568327" y="496888"/>
            <a:ext cx="7772400" cy="1143000"/>
          </a:xfrm>
        </p:spPr>
        <p:txBody>
          <a:bodyPr>
            <a:normAutofit/>
          </a:bodyPr>
          <a:lstStyle/>
          <a:p>
            <a:pPr eaLnBrk="1" hangingPunct="1"/>
            <a:r>
              <a:rPr lang="zh-CN" altLang="en-US" sz="3200" dirty="0">
                <a:solidFill>
                  <a:srgbClr val="FF3300"/>
                </a:solidFill>
                <a:latin typeface="华文新魏" panose="02010800040101010101" pitchFamily="2" charset="-122"/>
                <a:ea typeface="华文新魏" panose="02010800040101010101" pitchFamily="2" charset="-122"/>
              </a:rPr>
              <a:t>构造目标函数</a:t>
            </a:r>
          </a:p>
        </p:txBody>
      </p:sp>
      <p:sp>
        <p:nvSpPr>
          <p:cNvPr id="6" name="Text Box 6">
            <a:extLst>
              <a:ext uri="{FF2B5EF4-FFF2-40B4-BE49-F238E27FC236}">
                <a16:creationId xmlns:a16="http://schemas.microsoft.com/office/drawing/2014/main" id="{445ECC38-99F8-4D92-8F79-92CCBC610CE4}"/>
              </a:ext>
            </a:extLst>
          </p:cNvPr>
          <p:cNvSpPr txBox="1">
            <a:spLocks noChangeArrowheads="1"/>
          </p:cNvSpPr>
          <p:nvPr/>
        </p:nvSpPr>
        <p:spPr bwMode="auto">
          <a:xfrm>
            <a:off x="568326" y="2257058"/>
            <a:ext cx="110490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50000"/>
              </a:spcBef>
            </a:pPr>
            <a:r>
              <a:rPr lang="zh-CN" altLang="en-US" sz="2400" dirty="0"/>
              <a:t>（</a:t>
            </a:r>
            <a:r>
              <a:rPr lang="en-US" altLang="zh-CN" sz="2400" dirty="0"/>
              <a:t>1</a:t>
            </a:r>
            <a:r>
              <a:rPr lang="zh-CN" altLang="en-US" sz="2400" dirty="0"/>
              <a:t>）目标</a:t>
            </a:r>
            <a:r>
              <a:rPr lang="en-US" altLang="zh-CN" sz="2400" dirty="0"/>
              <a:t>1</a:t>
            </a:r>
            <a:r>
              <a:rPr lang="zh-CN" altLang="en-US" sz="2400" dirty="0"/>
              <a:t>：工资总额不得超过，</a:t>
            </a:r>
            <a:r>
              <a:rPr lang="zh-CN" altLang="en-US" sz="2400" dirty="0">
                <a:solidFill>
                  <a:srgbClr val="000099"/>
                </a:solidFill>
              </a:rPr>
              <a:t>成本型目标</a:t>
            </a:r>
            <a:r>
              <a:rPr lang="zh-CN" altLang="en-US" sz="2400" dirty="0"/>
              <a:t>，不能对</a:t>
            </a:r>
            <a:r>
              <a:rPr lang="en-US" altLang="zh-CN" sz="2400" i="1" dirty="0"/>
              <a:t>d</a:t>
            </a:r>
            <a:r>
              <a:rPr lang="en-US" altLang="zh-CN" sz="2400" baseline="-25000" dirty="0"/>
              <a:t>1</a:t>
            </a:r>
            <a:r>
              <a:rPr lang="en-US" altLang="zh-CN" sz="2400" baseline="30000" dirty="0"/>
              <a:t>-</a:t>
            </a:r>
            <a:r>
              <a:rPr lang="zh-CN" altLang="en-US" sz="2400" dirty="0"/>
              <a:t>求</a:t>
            </a:r>
            <a:r>
              <a:rPr lang="en-US" altLang="zh-CN" sz="2400" dirty="0"/>
              <a:t>min</a:t>
            </a:r>
            <a:r>
              <a:rPr lang="zh-CN" altLang="en-US" sz="2400" dirty="0"/>
              <a:t>，则</a:t>
            </a:r>
            <a:r>
              <a:rPr lang="zh-CN" altLang="en-US" sz="2400" dirty="0">
                <a:solidFill>
                  <a:srgbClr val="FF3300"/>
                </a:solidFill>
              </a:rPr>
              <a:t>目标函数中取消</a:t>
            </a:r>
            <a:r>
              <a:rPr lang="en-US" altLang="zh-CN" sz="2400" i="1" dirty="0">
                <a:solidFill>
                  <a:srgbClr val="FF3300"/>
                </a:solidFill>
              </a:rPr>
              <a:t>d</a:t>
            </a:r>
            <a:r>
              <a:rPr lang="en-US" altLang="zh-CN" sz="2400" baseline="-25000" dirty="0">
                <a:solidFill>
                  <a:srgbClr val="FF3300"/>
                </a:solidFill>
              </a:rPr>
              <a:t>1</a:t>
            </a:r>
            <a:r>
              <a:rPr lang="en-US" altLang="zh-CN" sz="2400" baseline="30000" dirty="0">
                <a:solidFill>
                  <a:srgbClr val="FF3300"/>
                </a:solidFill>
              </a:rPr>
              <a:t>-</a:t>
            </a:r>
            <a:r>
              <a:rPr lang="en-US" altLang="zh-CN" sz="2400" dirty="0"/>
              <a:t> </a:t>
            </a:r>
            <a:r>
              <a:rPr lang="zh-CN" altLang="en-US" sz="2400" dirty="0"/>
              <a:t>；</a:t>
            </a:r>
          </a:p>
        </p:txBody>
      </p:sp>
      <p:graphicFrame>
        <p:nvGraphicFramePr>
          <p:cNvPr id="7" name="Object 7">
            <a:extLst>
              <a:ext uri="{FF2B5EF4-FFF2-40B4-BE49-F238E27FC236}">
                <a16:creationId xmlns:a16="http://schemas.microsoft.com/office/drawing/2014/main" id="{95CA504E-1B3E-406E-A92C-6580995061B9}"/>
              </a:ext>
            </a:extLst>
          </p:cNvPr>
          <p:cNvGraphicFramePr>
            <a:graphicFrameLocks noChangeAspect="1"/>
          </p:cNvGraphicFramePr>
          <p:nvPr>
            <p:extLst>
              <p:ext uri="{D42A27DB-BD31-4B8C-83A1-F6EECF244321}">
                <p14:modId xmlns:p14="http://schemas.microsoft.com/office/powerpoint/2010/main" val="1185080513"/>
              </p:ext>
            </p:extLst>
          </p:nvPr>
        </p:nvGraphicFramePr>
        <p:xfrm>
          <a:off x="1814798" y="5217072"/>
          <a:ext cx="8333004" cy="673954"/>
        </p:xfrm>
        <a:graphic>
          <a:graphicData uri="http://schemas.openxmlformats.org/presentationml/2006/ole">
            <mc:AlternateContent xmlns:mc="http://schemas.openxmlformats.org/markup-compatibility/2006">
              <mc:Choice xmlns:v="urn:schemas-microsoft-com:vml" Requires="v">
                <p:oleObj spid="_x0000_s16388" name="Equation" r:id="rId3" imgW="2984500" imgH="241300" progId="Equation.DSMT4">
                  <p:embed/>
                </p:oleObj>
              </mc:Choice>
              <mc:Fallback>
                <p:oleObj name="Equation" r:id="rId3" imgW="2984500" imgH="241300" progId="Equation.DSMT4">
                  <p:embed/>
                  <p:pic>
                    <p:nvPicPr>
                      <p:cNvPr id="168967" name="Object 7">
                        <a:extLst>
                          <a:ext uri="{FF2B5EF4-FFF2-40B4-BE49-F238E27FC236}">
                            <a16:creationId xmlns:a16="http://schemas.microsoft.com/office/drawing/2014/main" id="{EC5F4C44-22A4-4215-9285-745F73C80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798" y="5217072"/>
                        <a:ext cx="8333004" cy="673954"/>
                      </a:xfrm>
                      <a:prstGeom prst="rect">
                        <a:avLst/>
                      </a:prstGeom>
                      <a:solidFill>
                        <a:srgbClr val="FFFF66"/>
                      </a:solidFill>
                      <a:ln>
                        <a:noFill/>
                      </a:ln>
                      <a:effectLst/>
                    </p:spPr>
                  </p:pic>
                </p:oleObj>
              </mc:Fallback>
            </mc:AlternateContent>
          </a:graphicData>
        </a:graphic>
      </p:graphicFrame>
      <p:sp>
        <p:nvSpPr>
          <p:cNvPr id="14" name="Text Box 14">
            <a:extLst>
              <a:ext uri="{FF2B5EF4-FFF2-40B4-BE49-F238E27FC236}">
                <a16:creationId xmlns:a16="http://schemas.microsoft.com/office/drawing/2014/main" id="{1D16D206-AF23-40AC-9D5F-9D5E46F938AE}"/>
              </a:ext>
            </a:extLst>
          </p:cNvPr>
          <p:cNvSpPr txBox="1">
            <a:spLocks noChangeArrowheads="1"/>
          </p:cNvSpPr>
          <p:nvPr/>
        </p:nvSpPr>
        <p:spPr bwMode="auto">
          <a:xfrm>
            <a:off x="568327" y="3259748"/>
            <a:ext cx="110490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r>
              <a:rPr lang="zh-CN" altLang="en-US" sz="2400" dirty="0"/>
              <a:t>（</a:t>
            </a:r>
            <a:r>
              <a:rPr lang="en-US" altLang="zh-CN" sz="2400" dirty="0"/>
              <a:t>2</a:t>
            </a:r>
            <a:r>
              <a:rPr lang="zh-CN" altLang="en-US" sz="2400" dirty="0"/>
              <a:t>）目标</a:t>
            </a:r>
            <a:r>
              <a:rPr lang="en-US" altLang="zh-CN" sz="2400" dirty="0"/>
              <a:t>2</a:t>
            </a:r>
            <a:r>
              <a:rPr lang="zh-CN" altLang="en-US" sz="2400" dirty="0"/>
              <a:t>：编制限额，</a:t>
            </a:r>
            <a:r>
              <a:rPr lang="zh-CN" altLang="en-US" sz="2400" dirty="0">
                <a:solidFill>
                  <a:srgbClr val="000099"/>
                </a:solidFill>
              </a:rPr>
              <a:t>成本型目标</a:t>
            </a:r>
            <a:r>
              <a:rPr lang="zh-CN" altLang="en-US" sz="2400" dirty="0"/>
              <a:t>，不能对</a:t>
            </a:r>
            <a:r>
              <a:rPr lang="en-US" altLang="zh-CN" sz="2400" i="1" dirty="0"/>
              <a:t>d</a:t>
            </a:r>
            <a:r>
              <a:rPr lang="en-US" altLang="zh-CN" sz="2400" baseline="-25000" dirty="0"/>
              <a:t>2</a:t>
            </a:r>
            <a:r>
              <a:rPr lang="en-US" altLang="zh-CN" sz="2400" baseline="30000" dirty="0"/>
              <a:t>-</a:t>
            </a:r>
            <a:r>
              <a:rPr lang="zh-CN" altLang="en-US" sz="2400" dirty="0"/>
              <a:t>、 </a:t>
            </a:r>
            <a:r>
              <a:rPr lang="en-US" altLang="zh-CN" sz="2400" i="1" dirty="0"/>
              <a:t>d</a:t>
            </a:r>
            <a:r>
              <a:rPr lang="en-US" altLang="zh-CN" sz="2400" baseline="-25000" dirty="0"/>
              <a:t>3</a:t>
            </a:r>
            <a:r>
              <a:rPr lang="en-US" altLang="zh-CN" sz="2400" baseline="30000" dirty="0"/>
              <a:t>-</a:t>
            </a:r>
            <a:r>
              <a:rPr lang="en-US" altLang="zh-CN" sz="2400" dirty="0"/>
              <a:t> </a:t>
            </a:r>
            <a:r>
              <a:rPr lang="zh-CN" altLang="en-US" sz="2400" dirty="0"/>
              <a:t>、</a:t>
            </a:r>
            <a:r>
              <a:rPr lang="en-US" altLang="zh-CN" sz="2400" i="1" dirty="0"/>
              <a:t>d</a:t>
            </a:r>
            <a:r>
              <a:rPr lang="en-US" altLang="zh-CN" sz="2400" baseline="-25000" dirty="0"/>
              <a:t>4</a:t>
            </a:r>
            <a:r>
              <a:rPr lang="en-US" altLang="zh-CN" sz="2400" baseline="30000" dirty="0"/>
              <a:t>-</a:t>
            </a:r>
            <a:r>
              <a:rPr lang="zh-CN" altLang="en-US" sz="2400" dirty="0"/>
              <a:t>和求</a:t>
            </a:r>
            <a:r>
              <a:rPr lang="en-US" altLang="zh-CN" sz="2400" dirty="0"/>
              <a:t>min</a:t>
            </a:r>
            <a:r>
              <a:rPr lang="zh-CN" altLang="en-US" sz="2400" dirty="0"/>
              <a:t>，则</a:t>
            </a:r>
            <a:r>
              <a:rPr lang="zh-CN" altLang="en-US" sz="2400" dirty="0">
                <a:solidFill>
                  <a:srgbClr val="FF3300"/>
                </a:solidFill>
              </a:rPr>
              <a:t>目标函数中取消</a:t>
            </a:r>
            <a:r>
              <a:rPr lang="zh-CN" altLang="en-US" sz="2400" dirty="0"/>
              <a:t>；</a:t>
            </a:r>
          </a:p>
        </p:txBody>
      </p:sp>
      <p:sp>
        <p:nvSpPr>
          <p:cNvPr id="15" name="Text Box 15">
            <a:extLst>
              <a:ext uri="{FF2B5EF4-FFF2-40B4-BE49-F238E27FC236}">
                <a16:creationId xmlns:a16="http://schemas.microsoft.com/office/drawing/2014/main" id="{039ACFAE-A186-49DE-B194-8CA631311472}"/>
              </a:ext>
            </a:extLst>
          </p:cNvPr>
          <p:cNvSpPr txBox="1">
            <a:spLocks noChangeArrowheads="1"/>
          </p:cNvSpPr>
          <p:nvPr/>
        </p:nvSpPr>
        <p:spPr bwMode="auto">
          <a:xfrm>
            <a:off x="568327" y="4239781"/>
            <a:ext cx="11049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r>
              <a:rPr lang="zh-CN" altLang="en-US" sz="2400" dirty="0"/>
              <a:t>（</a:t>
            </a:r>
            <a:r>
              <a:rPr lang="en-US" altLang="zh-CN" sz="2400" dirty="0"/>
              <a:t>3</a:t>
            </a:r>
            <a:r>
              <a:rPr lang="zh-CN" altLang="en-US" sz="2400" dirty="0"/>
              <a:t>）目标</a:t>
            </a:r>
            <a:r>
              <a:rPr lang="en-US" altLang="zh-CN" sz="2400" dirty="0"/>
              <a:t>3</a:t>
            </a:r>
            <a:r>
              <a:rPr lang="zh-CN" altLang="en-US" sz="2400" dirty="0"/>
              <a:t>：人员升级，</a:t>
            </a:r>
            <a:r>
              <a:rPr lang="zh-CN" altLang="en-US" sz="2400" dirty="0">
                <a:solidFill>
                  <a:srgbClr val="000099"/>
                </a:solidFill>
              </a:rPr>
              <a:t>利润型目标</a:t>
            </a:r>
            <a:r>
              <a:rPr lang="zh-CN" altLang="en-US" sz="2400" dirty="0"/>
              <a:t>，不能对</a:t>
            </a:r>
            <a:r>
              <a:rPr lang="en-US" altLang="zh-CN" sz="2400" i="1" dirty="0"/>
              <a:t>d</a:t>
            </a:r>
            <a:r>
              <a:rPr lang="en-US" altLang="zh-CN" sz="2400" baseline="-25000" dirty="0"/>
              <a:t>5</a:t>
            </a:r>
            <a:r>
              <a:rPr lang="en-US" altLang="zh-CN" sz="2400" baseline="30000" dirty="0"/>
              <a:t>+</a:t>
            </a:r>
            <a:r>
              <a:rPr lang="zh-CN" altLang="en-US" sz="2400" dirty="0"/>
              <a:t>和 </a:t>
            </a:r>
            <a:r>
              <a:rPr lang="en-US" altLang="zh-CN" sz="2400" i="1" dirty="0"/>
              <a:t>d</a:t>
            </a:r>
            <a:r>
              <a:rPr lang="en-US" altLang="zh-CN" sz="2400" baseline="-25000" dirty="0"/>
              <a:t>6</a:t>
            </a:r>
            <a:r>
              <a:rPr lang="en-US" altLang="zh-CN" sz="2400" baseline="30000" dirty="0"/>
              <a:t>+</a:t>
            </a:r>
            <a:r>
              <a:rPr lang="en-US" altLang="zh-CN" sz="2400" dirty="0"/>
              <a:t> </a:t>
            </a:r>
            <a:r>
              <a:rPr lang="zh-CN" altLang="en-US" sz="2400" dirty="0"/>
              <a:t>求</a:t>
            </a:r>
            <a:r>
              <a:rPr lang="en-US" altLang="zh-CN" sz="2400" dirty="0"/>
              <a:t>min</a:t>
            </a:r>
            <a:r>
              <a:rPr lang="zh-CN" altLang="en-US" sz="2400" dirty="0"/>
              <a:t>，目标函数中应取消。</a:t>
            </a:r>
          </a:p>
        </p:txBody>
      </p:sp>
      <p:graphicFrame>
        <p:nvGraphicFramePr>
          <p:cNvPr id="17" name="Object 4">
            <a:extLst>
              <a:ext uri="{FF2B5EF4-FFF2-40B4-BE49-F238E27FC236}">
                <a16:creationId xmlns:a16="http://schemas.microsoft.com/office/drawing/2014/main" id="{C1709799-BCB2-4167-803A-20EC74BC6D65}"/>
              </a:ext>
            </a:extLst>
          </p:cNvPr>
          <p:cNvGraphicFramePr>
            <a:graphicFrameLocks noChangeAspect="1"/>
          </p:cNvGraphicFramePr>
          <p:nvPr>
            <p:ph idx="1"/>
            <p:extLst>
              <p:ext uri="{D42A27DB-BD31-4B8C-83A1-F6EECF244321}">
                <p14:modId xmlns:p14="http://schemas.microsoft.com/office/powerpoint/2010/main" val="2560681001"/>
              </p:ext>
            </p:extLst>
          </p:nvPr>
        </p:nvGraphicFramePr>
        <p:xfrm>
          <a:off x="1666875" y="1443038"/>
          <a:ext cx="8858250" cy="447675"/>
        </p:xfrm>
        <a:graphic>
          <a:graphicData uri="http://schemas.openxmlformats.org/presentationml/2006/ole">
            <mc:AlternateContent xmlns:mc="http://schemas.openxmlformats.org/markup-compatibility/2006">
              <mc:Choice xmlns:v="urn:schemas-microsoft-com:vml" Requires="v">
                <p:oleObj spid="_x0000_s16389" name="Equation" r:id="rId5" imgW="4775200" imgH="241300" progId="Equation.DSMT4">
                  <p:embed/>
                </p:oleObj>
              </mc:Choice>
              <mc:Fallback>
                <p:oleObj name="Equation" r:id="rId5" imgW="4775200" imgH="241300" progId="Equation.DSMT4">
                  <p:embed/>
                  <p:pic>
                    <p:nvPicPr>
                      <p:cNvPr id="168964" name="Object 4">
                        <a:extLst>
                          <a:ext uri="{FF2B5EF4-FFF2-40B4-BE49-F238E27FC236}">
                            <a16:creationId xmlns:a16="http://schemas.microsoft.com/office/drawing/2014/main" id="{41B106A0-D9F4-4B5C-BA55-3DC954B73A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6875" y="1443038"/>
                        <a:ext cx="885825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Line 8">
            <a:extLst>
              <a:ext uri="{FF2B5EF4-FFF2-40B4-BE49-F238E27FC236}">
                <a16:creationId xmlns:a16="http://schemas.microsoft.com/office/drawing/2014/main" id="{9237DADA-0F42-4EB6-A176-796EFBAEE1D1}"/>
              </a:ext>
            </a:extLst>
          </p:cNvPr>
          <p:cNvSpPr>
            <a:spLocks noChangeShapeType="1"/>
          </p:cNvSpPr>
          <p:nvPr/>
        </p:nvSpPr>
        <p:spPr bwMode="auto">
          <a:xfrm>
            <a:off x="3468687" y="1371601"/>
            <a:ext cx="431800" cy="647700"/>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9">
            <a:extLst>
              <a:ext uri="{FF2B5EF4-FFF2-40B4-BE49-F238E27FC236}">
                <a16:creationId xmlns:a16="http://schemas.microsoft.com/office/drawing/2014/main" id="{FD7D90B4-EE5E-4DC3-923F-8954D2548737}"/>
              </a:ext>
            </a:extLst>
          </p:cNvPr>
          <p:cNvSpPr>
            <a:spLocks noChangeShapeType="1"/>
          </p:cNvSpPr>
          <p:nvPr/>
        </p:nvSpPr>
        <p:spPr bwMode="auto">
          <a:xfrm>
            <a:off x="5124450" y="1443038"/>
            <a:ext cx="287337" cy="504825"/>
          </a:xfrm>
          <a:prstGeom prst="line">
            <a:avLst/>
          </a:prstGeom>
          <a:noFill/>
          <a:ln w="349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0">
            <a:extLst>
              <a:ext uri="{FF2B5EF4-FFF2-40B4-BE49-F238E27FC236}">
                <a16:creationId xmlns:a16="http://schemas.microsoft.com/office/drawing/2014/main" id="{99D82A10-FC7E-453C-A047-E42775241836}"/>
              </a:ext>
            </a:extLst>
          </p:cNvPr>
          <p:cNvSpPr>
            <a:spLocks noChangeShapeType="1"/>
          </p:cNvSpPr>
          <p:nvPr/>
        </p:nvSpPr>
        <p:spPr bwMode="auto">
          <a:xfrm>
            <a:off x="6132512" y="1514476"/>
            <a:ext cx="504825" cy="433387"/>
          </a:xfrm>
          <a:prstGeom prst="line">
            <a:avLst/>
          </a:prstGeom>
          <a:noFill/>
          <a:ln w="349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1">
            <a:extLst>
              <a:ext uri="{FF2B5EF4-FFF2-40B4-BE49-F238E27FC236}">
                <a16:creationId xmlns:a16="http://schemas.microsoft.com/office/drawing/2014/main" id="{0CFF7D82-2D1D-4EE2-983B-BAD61CC2759E}"/>
              </a:ext>
            </a:extLst>
          </p:cNvPr>
          <p:cNvSpPr>
            <a:spLocks noChangeShapeType="1"/>
          </p:cNvSpPr>
          <p:nvPr/>
        </p:nvSpPr>
        <p:spPr bwMode="auto">
          <a:xfrm>
            <a:off x="7285037" y="1514476"/>
            <a:ext cx="431800" cy="433387"/>
          </a:xfrm>
          <a:prstGeom prst="line">
            <a:avLst/>
          </a:prstGeom>
          <a:noFill/>
          <a:ln w="349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2">
            <a:extLst>
              <a:ext uri="{FF2B5EF4-FFF2-40B4-BE49-F238E27FC236}">
                <a16:creationId xmlns:a16="http://schemas.microsoft.com/office/drawing/2014/main" id="{92E932A4-65B4-4CB9-BF9E-6380CD41E729}"/>
              </a:ext>
            </a:extLst>
          </p:cNvPr>
          <p:cNvSpPr>
            <a:spLocks noChangeShapeType="1"/>
          </p:cNvSpPr>
          <p:nvPr/>
        </p:nvSpPr>
        <p:spPr bwMode="auto">
          <a:xfrm>
            <a:off x="8509000" y="1371601"/>
            <a:ext cx="215900" cy="576262"/>
          </a:xfrm>
          <a:prstGeom prst="line">
            <a:avLst/>
          </a:prstGeom>
          <a:noFill/>
          <a:ln w="349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3">
            <a:extLst>
              <a:ext uri="{FF2B5EF4-FFF2-40B4-BE49-F238E27FC236}">
                <a16:creationId xmlns:a16="http://schemas.microsoft.com/office/drawing/2014/main" id="{A8690DC4-D42D-41CF-AA49-71E10D66EB28}"/>
              </a:ext>
            </a:extLst>
          </p:cNvPr>
          <p:cNvSpPr>
            <a:spLocks noChangeShapeType="1"/>
          </p:cNvSpPr>
          <p:nvPr/>
        </p:nvSpPr>
        <p:spPr bwMode="auto">
          <a:xfrm>
            <a:off x="9517062" y="1443038"/>
            <a:ext cx="215900" cy="504825"/>
          </a:xfrm>
          <a:prstGeom prst="line">
            <a:avLst/>
          </a:prstGeom>
          <a:noFill/>
          <a:ln w="349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9123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2"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ox(in)">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lide(fromBottom)">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54" presetClass="entr" presetSubtype="0" accel="10000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strVal val="#ppt_w*0.05"/>
                                          </p:val>
                                        </p:tav>
                                        <p:tav tm="100000">
                                          <p:val>
                                            <p:strVal val="#ppt_w"/>
                                          </p:val>
                                        </p:tav>
                                      </p:tavLst>
                                    </p:anim>
                                    <p:anim calcmode="lin" valueType="num">
                                      <p:cBhvr>
                                        <p:cTn id="50" dur="500" fill="hold"/>
                                        <p:tgtEl>
                                          <p:spTgt spid="22"/>
                                        </p:tgtEl>
                                        <p:attrNameLst>
                                          <p:attrName>ppt_h</p:attrName>
                                        </p:attrNameLst>
                                      </p:cBhvr>
                                      <p:tavLst>
                                        <p:tav tm="0">
                                          <p:val>
                                            <p:strVal val="#ppt_h"/>
                                          </p:val>
                                        </p:tav>
                                        <p:tav tm="100000">
                                          <p:val>
                                            <p:strVal val="#ppt_h"/>
                                          </p:val>
                                        </p:tav>
                                      </p:tavLst>
                                    </p:anim>
                                    <p:anim calcmode="lin" valueType="num">
                                      <p:cBhvr>
                                        <p:cTn id="51" dur="500" fill="hold"/>
                                        <p:tgtEl>
                                          <p:spTgt spid="22"/>
                                        </p:tgtEl>
                                        <p:attrNameLst>
                                          <p:attrName>ppt_x</p:attrName>
                                        </p:attrNameLst>
                                      </p:cBhvr>
                                      <p:tavLst>
                                        <p:tav tm="0">
                                          <p:val>
                                            <p:strVal val="#ppt_x-.2"/>
                                          </p:val>
                                        </p:tav>
                                        <p:tav tm="100000">
                                          <p:val>
                                            <p:strVal val="#ppt_x"/>
                                          </p:val>
                                        </p:tav>
                                      </p:tavLst>
                                    </p:anim>
                                    <p:anim calcmode="lin" valueType="num">
                                      <p:cBhvr>
                                        <p:cTn id="52" dur="500" fill="hold"/>
                                        <p:tgtEl>
                                          <p:spTgt spid="22"/>
                                        </p:tgtEl>
                                        <p:attrNameLst>
                                          <p:attrName>ppt_y</p:attrName>
                                        </p:attrNameLst>
                                      </p:cBhvr>
                                      <p:tavLst>
                                        <p:tav tm="0">
                                          <p:val>
                                            <p:strVal val="#ppt_y"/>
                                          </p:val>
                                        </p:tav>
                                        <p:tav tm="100000">
                                          <p:val>
                                            <p:strVal val="#ppt_y"/>
                                          </p:val>
                                        </p:tav>
                                      </p:tavLst>
                                    </p:anim>
                                    <p:animEffect transition="in" filter="fade">
                                      <p:cBhvr>
                                        <p:cTn id="53" dur="500"/>
                                        <p:tgtEl>
                                          <p:spTgt spid="22"/>
                                        </p:tgtEl>
                                      </p:cBhvr>
                                    </p:animEffect>
                                  </p:childTnLst>
                                </p:cTn>
                              </p:par>
                              <p:par>
                                <p:cTn id="54" presetID="54" presetClass="entr" presetSubtype="0" accel="10000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p:cTn id="56" dur="500" fill="hold"/>
                                        <p:tgtEl>
                                          <p:spTgt spid="23"/>
                                        </p:tgtEl>
                                        <p:attrNameLst>
                                          <p:attrName>ppt_w</p:attrName>
                                        </p:attrNameLst>
                                      </p:cBhvr>
                                      <p:tavLst>
                                        <p:tav tm="0">
                                          <p:val>
                                            <p:strVal val="#ppt_w*0.05"/>
                                          </p:val>
                                        </p:tav>
                                        <p:tav tm="100000">
                                          <p:val>
                                            <p:strVal val="#ppt_w"/>
                                          </p:val>
                                        </p:tav>
                                      </p:tavLst>
                                    </p:anim>
                                    <p:anim calcmode="lin" valueType="num">
                                      <p:cBhvr>
                                        <p:cTn id="57" dur="500" fill="hold"/>
                                        <p:tgtEl>
                                          <p:spTgt spid="23"/>
                                        </p:tgtEl>
                                        <p:attrNameLst>
                                          <p:attrName>ppt_h</p:attrName>
                                        </p:attrNameLst>
                                      </p:cBhvr>
                                      <p:tavLst>
                                        <p:tav tm="0">
                                          <p:val>
                                            <p:strVal val="#ppt_h"/>
                                          </p:val>
                                        </p:tav>
                                        <p:tav tm="100000">
                                          <p:val>
                                            <p:strVal val="#ppt_h"/>
                                          </p:val>
                                        </p:tav>
                                      </p:tavLst>
                                    </p:anim>
                                    <p:anim calcmode="lin" valueType="num">
                                      <p:cBhvr>
                                        <p:cTn id="58" dur="500" fill="hold"/>
                                        <p:tgtEl>
                                          <p:spTgt spid="23"/>
                                        </p:tgtEl>
                                        <p:attrNameLst>
                                          <p:attrName>ppt_x</p:attrName>
                                        </p:attrNameLst>
                                      </p:cBhvr>
                                      <p:tavLst>
                                        <p:tav tm="0">
                                          <p:val>
                                            <p:strVal val="#ppt_x-.2"/>
                                          </p:val>
                                        </p:tav>
                                        <p:tav tm="100000">
                                          <p:val>
                                            <p:strVal val="#ppt_x"/>
                                          </p:val>
                                        </p:tav>
                                      </p:tavLst>
                                    </p:anim>
                                    <p:anim calcmode="lin" valueType="num">
                                      <p:cBhvr>
                                        <p:cTn id="59" dur="500" fill="hold"/>
                                        <p:tgtEl>
                                          <p:spTgt spid="23"/>
                                        </p:tgtEl>
                                        <p:attrNameLst>
                                          <p:attrName>ppt_y</p:attrName>
                                        </p:attrNameLst>
                                      </p:cBhvr>
                                      <p:tavLst>
                                        <p:tav tm="0">
                                          <p:val>
                                            <p:strVal val="#ppt_y"/>
                                          </p:val>
                                        </p:tav>
                                        <p:tav tm="100000">
                                          <p:val>
                                            <p:strVal val="#ppt_y"/>
                                          </p:val>
                                        </p:tav>
                                      </p:tavLst>
                                    </p:anim>
                                    <p:animEffect transition="in" filter="fade">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06B59EC7-9931-4319-AC72-2C9C165E5BE7}"/>
              </a:ext>
            </a:extLst>
          </p:cNvPr>
          <p:cNvSpPr txBox="1">
            <a:spLocks noChangeArrowheads="1"/>
          </p:cNvSpPr>
          <p:nvPr/>
        </p:nvSpPr>
        <p:spPr bwMode="auto">
          <a:xfrm>
            <a:off x="7445479" y="257956"/>
            <a:ext cx="2622550" cy="579438"/>
          </a:xfrm>
          <a:prstGeom prst="rect">
            <a:avLst/>
          </a:prstGeom>
          <a:solidFill>
            <a:srgbClr val="F0F7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r>
              <a:rPr lang="zh-CN" altLang="en-US" dirty="0">
                <a:solidFill>
                  <a:srgbClr val="FF0000"/>
                </a:solidFill>
              </a:rPr>
              <a:t>得到的结果：</a:t>
            </a:r>
          </a:p>
        </p:txBody>
      </p:sp>
      <p:sp>
        <p:nvSpPr>
          <p:cNvPr id="5" name="Text Box 5">
            <a:extLst>
              <a:ext uri="{FF2B5EF4-FFF2-40B4-BE49-F238E27FC236}">
                <a16:creationId xmlns:a16="http://schemas.microsoft.com/office/drawing/2014/main" id="{7E215208-2364-47E5-98BA-1F02B429C05B}"/>
              </a:ext>
            </a:extLst>
          </p:cNvPr>
          <p:cNvSpPr txBox="1">
            <a:spLocks noChangeArrowheads="1"/>
          </p:cNvSpPr>
          <p:nvPr/>
        </p:nvSpPr>
        <p:spPr bwMode="auto">
          <a:xfrm>
            <a:off x="2096672" y="1170482"/>
            <a:ext cx="8491537" cy="558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r>
              <a:rPr lang="zh-CN" altLang="en-US" b="0" dirty="0">
                <a:ea typeface="华文新魏" panose="02010800040101010101" pitchFamily="2" charset="-122"/>
                <a:cs typeface="Times New Roman" panose="02020603050405020304" pitchFamily="18" charset="0"/>
              </a:rPr>
              <a:t>变量        含义               </a:t>
            </a:r>
            <a:r>
              <a:rPr lang="en-US" altLang="zh-CN" b="0" dirty="0">
                <a:ea typeface="华文新魏" panose="02010800040101010101" pitchFamily="2" charset="-122"/>
                <a:cs typeface="Times New Roman" panose="02020603050405020304" pitchFamily="18" charset="0"/>
              </a:rPr>
              <a:t>Ⅰ           Ⅱ            Ⅲ       Ⅳ</a:t>
            </a:r>
          </a:p>
          <a:p>
            <a:pPr eaLnBrk="1" hangingPunct="1">
              <a:lnSpc>
                <a:spcPct val="130000"/>
              </a:lnSpc>
            </a:pPr>
            <a:r>
              <a:rPr lang="en-US" altLang="zh-CN" sz="2800" b="0" i="1" dirty="0">
                <a:ea typeface="华文新魏" panose="02010800040101010101" pitchFamily="2" charset="-122"/>
                <a:cs typeface="Times New Roman" panose="02020603050405020304" pitchFamily="18" charset="0"/>
              </a:rPr>
              <a:t>x</a:t>
            </a:r>
            <a:r>
              <a:rPr lang="en-US" altLang="zh-CN" sz="2800" b="0" baseline="-25000" dirty="0">
                <a:ea typeface="华文新魏" panose="02010800040101010101" pitchFamily="2" charset="-122"/>
                <a:cs typeface="Times New Roman" panose="02020603050405020304" pitchFamily="18" charset="0"/>
              </a:rPr>
              <a:t>1</a:t>
            </a:r>
            <a:r>
              <a:rPr lang="en-US" altLang="zh-CN" sz="2800" b="0" dirty="0">
                <a:ea typeface="华文新魏" panose="02010800040101010101" pitchFamily="2" charset="-122"/>
                <a:cs typeface="Times New Roman" panose="02020603050405020304" pitchFamily="18" charset="0"/>
              </a:rPr>
              <a:t>       </a:t>
            </a:r>
            <a:r>
              <a:rPr lang="zh-CN" altLang="en-US" sz="2800" b="0" dirty="0">
                <a:ea typeface="华文新魏" panose="02010800040101010101" pitchFamily="2" charset="-122"/>
                <a:cs typeface="Times New Roman" panose="02020603050405020304" pitchFamily="18" charset="0"/>
              </a:rPr>
              <a:t>提升到</a:t>
            </a:r>
            <a:r>
              <a:rPr lang="en-US" altLang="zh-CN" sz="2800" b="0" dirty="0">
                <a:ea typeface="华文新魏" panose="02010800040101010101" pitchFamily="2" charset="-122"/>
                <a:cs typeface="Times New Roman" panose="02020603050405020304" pitchFamily="18" charset="0"/>
              </a:rPr>
              <a:t>A</a:t>
            </a:r>
            <a:r>
              <a:rPr lang="zh-CN" altLang="en-US" sz="2800" b="0" dirty="0">
                <a:ea typeface="华文新魏" panose="02010800040101010101" pitchFamily="2" charset="-122"/>
                <a:cs typeface="Times New Roman" panose="02020603050405020304" pitchFamily="18" charset="0"/>
              </a:rPr>
              <a:t>级的人数     </a:t>
            </a:r>
            <a:r>
              <a:rPr lang="en-US" altLang="zh-CN" sz="2800" b="0" dirty="0">
                <a:ea typeface="华文新魏" panose="02010800040101010101" pitchFamily="2" charset="-122"/>
                <a:cs typeface="Times New Roman" panose="02020603050405020304" pitchFamily="18" charset="0"/>
              </a:rPr>
              <a:t>24           30          30       24 </a:t>
            </a:r>
          </a:p>
          <a:p>
            <a:pPr eaLnBrk="1" hangingPunct="1">
              <a:lnSpc>
                <a:spcPct val="130000"/>
              </a:lnSpc>
            </a:pPr>
            <a:r>
              <a:rPr lang="en-US" altLang="zh-CN" sz="2800" b="0" i="1" dirty="0">
                <a:ea typeface="华文新魏" panose="02010800040101010101" pitchFamily="2" charset="-122"/>
                <a:cs typeface="Times New Roman" panose="02020603050405020304" pitchFamily="18" charset="0"/>
              </a:rPr>
              <a:t>x</a:t>
            </a:r>
            <a:r>
              <a:rPr lang="en-US" altLang="zh-CN" sz="2800" b="0" baseline="-25000" dirty="0">
                <a:ea typeface="华文新魏" panose="02010800040101010101" pitchFamily="2" charset="-122"/>
                <a:cs typeface="Times New Roman" panose="02020603050405020304" pitchFamily="18" charset="0"/>
              </a:rPr>
              <a:t>2</a:t>
            </a:r>
            <a:r>
              <a:rPr lang="en-US" altLang="zh-CN" sz="2800" b="0" dirty="0">
                <a:ea typeface="华文新魏" panose="02010800040101010101" pitchFamily="2" charset="-122"/>
                <a:cs typeface="Times New Roman" panose="02020603050405020304" pitchFamily="18" charset="0"/>
              </a:rPr>
              <a:t>       </a:t>
            </a:r>
            <a:r>
              <a:rPr lang="zh-CN" altLang="en-US" sz="2800" b="0" dirty="0">
                <a:ea typeface="华文新魏" panose="02010800040101010101" pitchFamily="2" charset="-122"/>
                <a:cs typeface="Times New Roman" panose="02020603050405020304" pitchFamily="18" charset="0"/>
              </a:rPr>
              <a:t>提升到</a:t>
            </a:r>
            <a:r>
              <a:rPr lang="en-US" altLang="zh-CN" sz="2800" b="0" dirty="0">
                <a:ea typeface="华文新魏" panose="02010800040101010101" pitchFamily="2" charset="-122"/>
                <a:cs typeface="Times New Roman" panose="02020603050405020304" pitchFamily="18" charset="0"/>
              </a:rPr>
              <a:t>B</a:t>
            </a:r>
            <a:r>
              <a:rPr lang="zh-CN" altLang="en-US" sz="2800" b="0" dirty="0">
                <a:ea typeface="华文新魏" panose="02010800040101010101" pitchFamily="2" charset="-122"/>
                <a:cs typeface="Times New Roman" panose="02020603050405020304" pitchFamily="18" charset="0"/>
              </a:rPr>
              <a:t>级的人数     </a:t>
            </a:r>
            <a:r>
              <a:rPr lang="en-US" altLang="zh-CN" sz="2800" b="0" dirty="0">
                <a:ea typeface="华文新魏" panose="02010800040101010101" pitchFamily="2" charset="-122"/>
                <a:cs typeface="Times New Roman" panose="02020603050405020304" pitchFamily="18" charset="0"/>
              </a:rPr>
              <a:t>30           30          50       52</a:t>
            </a:r>
          </a:p>
          <a:p>
            <a:pPr eaLnBrk="1" hangingPunct="1">
              <a:lnSpc>
                <a:spcPct val="130000"/>
              </a:lnSpc>
            </a:pPr>
            <a:r>
              <a:rPr lang="en-US" altLang="zh-CN" sz="2800" b="0" i="1" dirty="0">
                <a:ea typeface="华文新魏" panose="02010800040101010101" pitchFamily="2" charset="-122"/>
                <a:cs typeface="Times New Roman" panose="02020603050405020304" pitchFamily="18" charset="0"/>
              </a:rPr>
              <a:t>x</a:t>
            </a:r>
            <a:r>
              <a:rPr lang="en-US" altLang="zh-CN" sz="2800" b="0" baseline="-25000" dirty="0">
                <a:ea typeface="华文新魏" panose="02010800040101010101" pitchFamily="2" charset="-122"/>
                <a:cs typeface="Times New Roman" panose="02020603050405020304" pitchFamily="18" charset="0"/>
              </a:rPr>
              <a:t>3</a:t>
            </a:r>
            <a:r>
              <a:rPr lang="en-US" altLang="zh-CN" sz="2800" b="0" dirty="0">
                <a:ea typeface="华文新魏" panose="02010800040101010101" pitchFamily="2" charset="-122"/>
                <a:cs typeface="Times New Roman" panose="02020603050405020304" pitchFamily="18" charset="0"/>
              </a:rPr>
              <a:t>      </a:t>
            </a:r>
            <a:r>
              <a:rPr lang="zh-CN" altLang="en-US" sz="2800" b="0" dirty="0">
                <a:ea typeface="华文新魏" panose="02010800040101010101" pitchFamily="2" charset="-122"/>
                <a:cs typeface="Times New Roman" panose="02020603050405020304" pitchFamily="18" charset="0"/>
              </a:rPr>
              <a:t>录用为</a:t>
            </a:r>
            <a:r>
              <a:rPr lang="en-US" altLang="zh-CN" sz="2800" b="0" dirty="0">
                <a:ea typeface="华文新魏" panose="02010800040101010101" pitchFamily="2" charset="-122"/>
                <a:cs typeface="Times New Roman" panose="02020603050405020304" pitchFamily="18" charset="0"/>
              </a:rPr>
              <a:t>C</a:t>
            </a:r>
            <a:r>
              <a:rPr lang="zh-CN" altLang="en-US" sz="2800" b="0" dirty="0">
                <a:ea typeface="华文新魏" panose="02010800040101010101" pitchFamily="2" charset="-122"/>
                <a:cs typeface="Times New Roman" panose="02020603050405020304" pitchFamily="18" charset="0"/>
              </a:rPr>
              <a:t>级的人数      </a:t>
            </a:r>
            <a:r>
              <a:rPr lang="en-US" altLang="zh-CN" sz="2800" b="0" dirty="0">
                <a:ea typeface="华文新魏" panose="02010800040101010101" pitchFamily="2" charset="-122"/>
                <a:cs typeface="Times New Roman" panose="02020603050405020304" pitchFamily="18" charset="0"/>
              </a:rPr>
              <a:t>30           30          50       52  </a:t>
            </a:r>
          </a:p>
          <a:p>
            <a:pPr eaLnBrk="1" hangingPunct="1">
              <a:lnSpc>
                <a:spcPct val="130000"/>
              </a:lnSpc>
            </a:pPr>
            <a:r>
              <a:rPr lang="en-US" altLang="zh-CN" sz="2800" b="0" i="1" dirty="0">
                <a:ea typeface="华文新魏" panose="02010800040101010101" pitchFamily="2" charset="-122"/>
                <a:cs typeface="Times New Roman" panose="02020603050405020304" pitchFamily="18" charset="0"/>
              </a:rPr>
              <a:t>d</a:t>
            </a:r>
            <a:r>
              <a:rPr lang="en-US" altLang="zh-CN" sz="2800" b="0" baseline="-25000" dirty="0">
                <a:ea typeface="华文新魏" panose="02010800040101010101" pitchFamily="2" charset="-122"/>
                <a:cs typeface="Times New Roman" panose="02020603050405020304" pitchFamily="18" charset="0"/>
              </a:rPr>
              <a:t>1</a:t>
            </a:r>
            <a:r>
              <a:rPr lang="en-US" altLang="zh-CN" sz="2800" b="0" baseline="30000" dirty="0">
                <a:ea typeface="华文新魏" panose="02010800040101010101" pitchFamily="2" charset="-122"/>
                <a:cs typeface="Times New Roman" panose="02020603050405020304" pitchFamily="18" charset="0"/>
              </a:rPr>
              <a:t>-</a:t>
            </a:r>
            <a:r>
              <a:rPr lang="en-US" altLang="zh-CN" sz="2800" b="0" dirty="0">
                <a:ea typeface="华文新魏" panose="02010800040101010101" pitchFamily="2" charset="-122"/>
                <a:cs typeface="Times New Roman" panose="02020603050405020304" pitchFamily="18" charset="0"/>
              </a:rPr>
              <a:t>     </a:t>
            </a:r>
            <a:r>
              <a:rPr lang="zh-CN" altLang="en-US" sz="2800" b="0" dirty="0">
                <a:ea typeface="华文新魏" panose="02010800040101010101" pitchFamily="2" charset="-122"/>
                <a:cs typeface="Times New Roman" panose="02020603050405020304" pitchFamily="18" charset="0"/>
              </a:rPr>
              <a:t>工资总额节余            </a:t>
            </a:r>
            <a:r>
              <a:rPr lang="en-US" altLang="zh-CN" sz="2800" b="0" dirty="0">
                <a:ea typeface="华文新魏" panose="02010800040101010101" pitchFamily="2" charset="-122"/>
                <a:cs typeface="Times New Roman" panose="02020603050405020304" pitchFamily="18" charset="0"/>
              </a:rPr>
              <a:t>33000    30000</a:t>
            </a:r>
          </a:p>
          <a:p>
            <a:pPr eaLnBrk="1" hangingPunct="1">
              <a:lnSpc>
                <a:spcPct val="130000"/>
              </a:lnSpc>
            </a:pPr>
            <a:r>
              <a:rPr lang="en-US" altLang="zh-CN" sz="2800" b="0" i="1" dirty="0">
                <a:ea typeface="华文新魏" panose="02010800040101010101" pitchFamily="2" charset="-122"/>
                <a:cs typeface="Times New Roman" panose="02020603050405020304" pitchFamily="18" charset="0"/>
              </a:rPr>
              <a:t>d</a:t>
            </a:r>
            <a:r>
              <a:rPr lang="en-US" altLang="zh-CN" sz="2800" b="0" baseline="-25000" dirty="0">
                <a:ea typeface="华文新魏" panose="02010800040101010101" pitchFamily="2" charset="-122"/>
                <a:cs typeface="Times New Roman" panose="02020603050405020304" pitchFamily="18" charset="0"/>
              </a:rPr>
              <a:t>2</a:t>
            </a:r>
            <a:r>
              <a:rPr lang="en-US" altLang="zh-CN" sz="2800" b="0" baseline="30000" dirty="0">
                <a:ea typeface="华文新魏" panose="02010800040101010101" pitchFamily="2" charset="-122"/>
                <a:cs typeface="Times New Roman" panose="02020603050405020304" pitchFamily="18" charset="0"/>
              </a:rPr>
              <a:t>-</a:t>
            </a:r>
            <a:r>
              <a:rPr lang="en-US" altLang="zh-CN" sz="2800" b="0" dirty="0">
                <a:ea typeface="华文新魏" panose="02010800040101010101" pitchFamily="2" charset="-122"/>
                <a:cs typeface="Times New Roman" panose="02020603050405020304" pitchFamily="18" charset="0"/>
              </a:rPr>
              <a:t>       A</a:t>
            </a:r>
            <a:r>
              <a:rPr lang="zh-CN" altLang="en-US" sz="2800" b="0" dirty="0">
                <a:ea typeface="华文新魏" panose="02010800040101010101" pitchFamily="2" charset="-122"/>
                <a:cs typeface="Times New Roman" panose="02020603050405020304" pitchFamily="18" charset="0"/>
              </a:rPr>
              <a:t>级编制不足人数    </a:t>
            </a:r>
            <a:r>
              <a:rPr lang="en-US" altLang="zh-CN" sz="2800" b="0" dirty="0">
                <a:ea typeface="华文新魏" panose="02010800040101010101" pitchFamily="2" charset="-122"/>
                <a:cs typeface="Times New Roman" panose="02020603050405020304" pitchFamily="18" charset="0"/>
              </a:rPr>
              <a:t>6                                      6</a:t>
            </a:r>
          </a:p>
          <a:p>
            <a:pPr eaLnBrk="1" hangingPunct="1">
              <a:lnSpc>
                <a:spcPct val="130000"/>
              </a:lnSpc>
            </a:pPr>
            <a:r>
              <a:rPr lang="en-US" altLang="zh-CN" sz="2800" b="0" i="1" dirty="0">
                <a:ea typeface="华文新魏" panose="02010800040101010101" pitchFamily="2" charset="-122"/>
                <a:cs typeface="Times New Roman" panose="02020603050405020304" pitchFamily="18" charset="0"/>
              </a:rPr>
              <a:t>d</a:t>
            </a:r>
            <a:r>
              <a:rPr lang="en-US" altLang="zh-CN" sz="2800" b="0" baseline="-25000" dirty="0">
                <a:ea typeface="华文新魏" panose="02010800040101010101" pitchFamily="2" charset="-122"/>
                <a:cs typeface="Times New Roman" panose="02020603050405020304" pitchFamily="18" charset="0"/>
              </a:rPr>
              <a:t>3</a:t>
            </a:r>
            <a:r>
              <a:rPr lang="en-US" altLang="zh-CN" sz="2800" b="0" baseline="30000" dirty="0">
                <a:ea typeface="华文新魏" panose="02010800040101010101" pitchFamily="2" charset="-122"/>
                <a:cs typeface="Times New Roman" panose="02020603050405020304" pitchFamily="18" charset="0"/>
              </a:rPr>
              <a:t>-</a:t>
            </a:r>
            <a:r>
              <a:rPr lang="en-US" altLang="zh-CN" sz="2800" b="0" dirty="0">
                <a:ea typeface="华文新魏" panose="02010800040101010101" pitchFamily="2" charset="-122"/>
                <a:cs typeface="Times New Roman" panose="02020603050405020304" pitchFamily="18" charset="0"/>
              </a:rPr>
              <a:t>       B</a:t>
            </a:r>
            <a:r>
              <a:rPr lang="zh-CN" altLang="en-US" sz="2800" b="0" dirty="0">
                <a:ea typeface="华文新魏" panose="02010800040101010101" pitchFamily="2" charset="-122"/>
                <a:cs typeface="Times New Roman" panose="02020603050405020304" pitchFamily="18" charset="0"/>
              </a:rPr>
              <a:t>级编制不足人数    </a:t>
            </a:r>
            <a:r>
              <a:rPr lang="en-US" altLang="zh-CN" sz="2800" b="0" dirty="0">
                <a:ea typeface="华文新魏" panose="02010800040101010101" pitchFamily="2" charset="-122"/>
                <a:cs typeface="Times New Roman" panose="02020603050405020304" pitchFamily="18" charset="0"/>
              </a:rPr>
              <a:t>24           30           1        2 </a:t>
            </a:r>
          </a:p>
          <a:p>
            <a:pPr eaLnBrk="1" hangingPunct="1">
              <a:lnSpc>
                <a:spcPct val="130000"/>
              </a:lnSpc>
            </a:pPr>
            <a:r>
              <a:rPr lang="en-US" altLang="zh-CN" sz="2800" b="0" i="1" dirty="0">
                <a:ea typeface="华文新魏" panose="02010800040101010101" pitchFamily="2" charset="-122"/>
                <a:cs typeface="Times New Roman" panose="02020603050405020304" pitchFamily="18" charset="0"/>
              </a:rPr>
              <a:t>d</a:t>
            </a:r>
            <a:r>
              <a:rPr lang="en-US" altLang="zh-CN" sz="2800" b="0" baseline="-25000" dirty="0">
                <a:ea typeface="华文新魏" panose="02010800040101010101" pitchFamily="2" charset="-122"/>
                <a:cs typeface="Times New Roman" panose="02020603050405020304" pitchFamily="18" charset="0"/>
              </a:rPr>
              <a:t>4</a:t>
            </a:r>
            <a:r>
              <a:rPr lang="en-US" altLang="zh-CN" sz="2800" b="0" baseline="30000" dirty="0">
                <a:ea typeface="华文新魏" panose="02010800040101010101" pitchFamily="2" charset="-122"/>
                <a:cs typeface="Times New Roman" panose="02020603050405020304" pitchFamily="18" charset="0"/>
              </a:rPr>
              <a:t>-</a:t>
            </a:r>
            <a:r>
              <a:rPr lang="en-US" altLang="zh-CN" sz="2800" b="0" dirty="0">
                <a:ea typeface="华文新魏" panose="02010800040101010101" pitchFamily="2" charset="-122"/>
                <a:cs typeface="Times New Roman" panose="02020603050405020304" pitchFamily="18" charset="0"/>
              </a:rPr>
              <a:t>       C</a:t>
            </a:r>
            <a:r>
              <a:rPr lang="zh-CN" altLang="en-US" sz="2800" b="0" dirty="0">
                <a:ea typeface="华文新魏" panose="02010800040101010101" pitchFamily="2" charset="-122"/>
                <a:cs typeface="Times New Roman" panose="02020603050405020304" pitchFamily="18" charset="0"/>
              </a:rPr>
              <a:t>级编制不足人数</a:t>
            </a:r>
          </a:p>
          <a:p>
            <a:pPr eaLnBrk="1" hangingPunct="1">
              <a:lnSpc>
                <a:spcPct val="130000"/>
              </a:lnSpc>
            </a:pPr>
            <a:r>
              <a:rPr lang="en-US" altLang="zh-CN" sz="2800" b="0" i="1" dirty="0">
                <a:ea typeface="华文新魏" panose="02010800040101010101" pitchFamily="2" charset="-122"/>
                <a:cs typeface="Times New Roman" panose="02020603050405020304" pitchFamily="18" charset="0"/>
              </a:rPr>
              <a:t>d</a:t>
            </a:r>
            <a:r>
              <a:rPr lang="en-US" altLang="zh-CN" sz="2800" b="0" baseline="-25000" dirty="0">
                <a:ea typeface="华文新魏" panose="02010800040101010101" pitchFamily="2" charset="-122"/>
                <a:cs typeface="Times New Roman" panose="02020603050405020304" pitchFamily="18" charset="0"/>
              </a:rPr>
              <a:t>5</a:t>
            </a:r>
            <a:r>
              <a:rPr lang="en-US" altLang="zh-CN" sz="2800" b="0" baseline="30000" dirty="0">
                <a:ea typeface="华文新魏" panose="02010800040101010101" pitchFamily="2" charset="-122"/>
                <a:cs typeface="Times New Roman" panose="02020603050405020304" pitchFamily="18" charset="0"/>
              </a:rPr>
              <a:t>+</a:t>
            </a:r>
            <a:r>
              <a:rPr lang="en-US" altLang="zh-CN" sz="2800" b="0" dirty="0">
                <a:ea typeface="华文新魏" panose="02010800040101010101" pitchFamily="2" charset="-122"/>
                <a:cs typeface="Times New Roman" panose="02020603050405020304" pitchFamily="18" charset="0"/>
              </a:rPr>
              <a:t>      B</a:t>
            </a:r>
            <a:r>
              <a:rPr lang="zh-CN" altLang="en-US" sz="2800" b="0" dirty="0">
                <a:ea typeface="华文新魏" panose="02010800040101010101" pitchFamily="2" charset="-122"/>
                <a:cs typeface="Times New Roman" panose="02020603050405020304" pitchFamily="18" charset="0"/>
              </a:rPr>
              <a:t>级编制超过人数                     </a:t>
            </a:r>
            <a:r>
              <a:rPr lang="en-US" altLang="zh-CN" sz="2800" b="0" dirty="0">
                <a:ea typeface="华文新魏" panose="02010800040101010101" pitchFamily="2" charset="-122"/>
                <a:cs typeface="Times New Roman" panose="02020603050405020304" pitchFamily="18" charset="0"/>
              </a:rPr>
              <a:t>6             6       </a:t>
            </a:r>
          </a:p>
          <a:p>
            <a:pPr eaLnBrk="1" hangingPunct="1">
              <a:lnSpc>
                <a:spcPct val="130000"/>
              </a:lnSpc>
            </a:pPr>
            <a:r>
              <a:rPr lang="en-US" altLang="zh-CN" sz="2800" b="0" i="1" dirty="0">
                <a:ea typeface="华文新魏" panose="02010800040101010101" pitchFamily="2" charset="-122"/>
                <a:cs typeface="Times New Roman" panose="02020603050405020304" pitchFamily="18" charset="0"/>
              </a:rPr>
              <a:t>d</a:t>
            </a:r>
            <a:r>
              <a:rPr lang="en-US" altLang="zh-CN" sz="2800" b="0" baseline="-25000" dirty="0">
                <a:ea typeface="华文新魏" panose="02010800040101010101" pitchFamily="2" charset="-122"/>
                <a:cs typeface="Times New Roman" panose="02020603050405020304" pitchFamily="18" charset="0"/>
              </a:rPr>
              <a:t>6</a:t>
            </a:r>
            <a:r>
              <a:rPr lang="en-US" altLang="zh-CN" sz="2800" b="0" baseline="30000" dirty="0">
                <a:ea typeface="华文新魏" panose="02010800040101010101" pitchFamily="2" charset="-122"/>
                <a:cs typeface="Times New Roman" panose="02020603050405020304" pitchFamily="18" charset="0"/>
              </a:rPr>
              <a:t>+</a:t>
            </a:r>
            <a:r>
              <a:rPr lang="en-US" altLang="zh-CN" sz="2800" b="0" dirty="0">
                <a:ea typeface="华文新魏" panose="02010800040101010101" pitchFamily="2" charset="-122"/>
                <a:cs typeface="Times New Roman" panose="02020603050405020304" pitchFamily="18" charset="0"/>
              </a:rPr>
              <a:t>      C</a:t>
            </a:r>
            <a:r>
              <a:rPr lang="zh-CN" altLang="en-US" sz="2800" b="0" dirty="0">
                <a:ea typeface="华文新魏" panose="02010800040101010101" pitchFamily="2" charset="-122"/>
                <a:cs typeface="Times New Roman" panose="02020603050405020304" pitchFamily="18" charset="0"/>
              </a:rPr>
              <a:t>级编制超过人数                                   </a:t>
            </a:r>
            <a:r>
              <a:rPr lang="en-US" altLang="zh-CN" sz="2800" b="0" dirty="0">
                <a:ea typeface="华文新魏" panose="02010800040101010101" pitchFamily="2" charset="-122"/>
                <a:cs typeface="Times New Roman" panose="02020603050405020304" pitchFamily="18" charset="0"/>
              </a:rPr>
              <a:t>20      22 </a:t>
            </a:r>
          </a:p>
        </p:txBody>
      </p:sp>
      <p:sp>
        <p:nvSpPr>
          <p:cNvPr id="6" name="Line 6">
            <a:extLst>
              <a:ext uri="{FF2B5EF4-FFF2-40B4-BE49-F238E27FC236}">
                <a16:creationId xmlns:a16="http://schemas.microsoft.com/office/drawing/2014/main" id="{98D7462D-953F-4394-BCF3-51A83BD34282}"/>
              </a:ext>
            </a:extLst>
          </p:cNvPr>
          <p:cNvSpPr>
            <a:spLocks noChangeShapeType="1"/>
          </p:cNvSpPr>
          <p:nvPr/>
        </p:nvSpPr>
        <p:spPr bwMode="auto">
          <a:xfrm>
            <a:off x="2006184" y="1703882"/>
            <a:ext cx="883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8">
            <a:extLst>
              <a:ext uri="{FF2B5EF4-FFF2-40B4-BE49-F238E27FC236}">
                <a16:creationId xmlns:a16="http://schemas.microsoft.com/office/drawing/2014/main" id="{B59DA7F8-66EF-4D3F-A0E7-85285D774437}"/>
              </a:ext>
            </a:extLst>
          </p:cNvPr>
          <p:cNvSpPr>
            <a:spLocks noChangeShapeType="1"/>
          </p:cNvSpPr>
          <p:nvPr/>
        </p:nvSpPr>
        <p:spPr bwMode="auto">
          <a:xfrm>
            <a:off x="6120984" y="1170482"/>
            <a:ext cx="0" cy="563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9">
            <a:extLst>
              <a:ext uri="{FF2B5EF4-FFF2-40B4-BE49-F238E27FC236}">
                <a16:creationId xmlns:a16="http://schemas.microsoft.com/office/drawing/2014/main" id="{337DD574-5417-42CF-917F-614DBA453CDB}"/>
              </a:ext>
            </a:extLst>
          </p:cNvPr>
          <p:cNvSpPr>
            <a:spLocks noChangeShapeType="1"/>
          </p:cNvSpPr>
          <p:nvPr/>
        </p:nvSpPr>
        <p:spPr bwMode="auto">
          <a:xfrm>
            <a:off x="7263984" y="1170482"/>
            <a:ext cx="0" cy="563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
            <a:extLst>
              <a:ext uri="{FF2B5EF4-FFF2-40B4-BE49-F238E27FC236}">
                <a16:creationId xmlns:a16="http://schemas.microsoft.com/office/drawing/2014/main" id="{3110B8F2-C217-493A-8634-2659CD0EB3D1}"/>
              </a:ext>
            </a:extLst>
          </p:cNvPr>
          <p:cNvSpPr>
            <a:spLocks noChangeShapeType="1"/>
          </p:cNvSpPr>
          <p:nvPr/>
        </p:nvSpPr>
        <p:spPr bwMode="auto">
          <a:xfrm>
            <a:off x="8559384" y="1170482"/>
            <a:ext cx="0" cy="563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
            <a:extLst>
              <a:ext uri="{FF2B5EF4-FFF2-40B4-BE49-F238E27FC236}">
                <a16:creationId xmlns:a16="http://schemas.microsoft.com/office/drawing/2014/main" id="{AF6D2C9C-3B87-4313-9FFE-ED5B9618E94A}"/>
              </a:ext>
            </a:extLst>
          </p:cNvPr>
          <p:cNvSpPr>
            <a:spLocks noChangeShapeType="1"/>
          </p:cNvSpPr>
          <p:nvPr/>
        </p:nvSpPr>
        <p:spPr bwMode="auto">
          <a:xfrm>
            <a:off x="9702384" y="1170482"/>
            <a:ext cx="0" cy="563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83500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F28F85-DF24-4F7B-A65E-96A1117DA397}"/>
              </a:ext>
            </a:extLst>
          </p:cNvPr>
          <p:cNvSpPr>
            <a:spLocks noGrp="1"/>
          </p:cNvSpPr>
          <p:nvPr>
            <p:ph idx="1"/>
          </p:nvPr>
        </p:nvSpPr>
        <p:spPr>
          <a:xfrm>
            <a:off x="838200" y="846944"/>
            <a:ext cx="10515600" cy="5330019"/>
          </a:xfrm>
        </p:spPr>
        <p:txBody>
          <a:bodyPr/>
          <a:lstStyle/>
          <a:p>
            <a:r>
              <a:rPr lang="en-US" altLang="zh-CN" dirty="0"/>
              <a:t>2</a:t>
            </a:r>
            <a:r>
              <a:rPr lang="zh-CN" altLang="en-US" dirty="0"/>
              <a:t>、投资计划模型</a:t>
            </a:r>
          </a:p>
          <a:p>
            <a:endParaRPr lang="en-US" dirty="0"/>
          </a:p>
        </p:txBody>
      </p:sp>
      <p:sp>
        <p:nvSpPr>
          <p:cNvPr id="4" name="Text Box 3">
            <a:extLst>
              <a:ext uri="{FF2B5EF4-FFF2-40B4-BE49-F238E27FC236}">
                <a16:creationId xmlns:a16="http://schemas.microsoft.com/office/drawing/2014/main" id="{CAC073DF-D810-4CC8-A48C-008E3450A41B}"/>
              </a:ext>
            </a:extLst>
          </p:cNvPr>
          <p:cNvSpPr txBox="1">
            <a:spLocks noChangeArrowheads="1"/>
          </p:cNvSpPr>
          <p:nvPr/>
        </p:nvSpPr>
        <p:spPr bwMode="auto">
          <a:xfrm>
            <a:off x="838200" y="1380487"/>
            <a:ext cx="105156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50000"/>
              </a:spcBef>
            </a:pPr>
            <a:r>
              <a:rPr lang="zh-CN" altLang="en-US" sz="2600" b="0" dirty="0">
                <a:latin typeface="华文新魏" panose="02010800040101010101" pitchFamily="2" charset="-122"/>
                <a:ea typeface="华文新魏" panose="02010800040101010101" pitchFamily="2" charset="-122"/>
              </a:rPr>
              <a:t>某经济特区的计委有一笔资金，在下一个计划期内可向钢铁、化工、石油等行业投资建新厂。这些工厂能否预期建成是一定风险的，在建成投产后，其收入与投资额有关，经过分析研究，各工厂的建设方案的风险因子及投产后可增收入的百分比例如表所示。 </a:t>
            </a:r>
          </a:p>
        </p:txBody>
      </p:sp>
      <p:pic>
        <p:nvPicPr>
          <p:cNvPr id="5" name="Picture 5">
            <a:extLst>
              <a:ext uri="{FF2B5EF4-FFF2-40B4-BE49-F238E27FC236}">
                <a16:creationId xmlns:a16="http://schemas.microsoft.com/office/drawing/2014/main" id="{09762712-26B6-43F1-AE6F-C2C698D0E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651" y="3189483"/>
            <a:ext cx="7564698" cy="3521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7181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7491122-B4B3-4941-8CFD-EBBEC740A0CE}"/>
              </a:ext>
            </a:extLst>
          </p:cNvPr>
          <p:cNvSpPr txBox="1">
            <a:spLocks noChangeArrowheads="1"/>
          </p:cNvSpPr>
          <p:nvPr/>
        </p:nvSpPr>
        <p:spPr bwMode="auto">
          <a:xfrm>
            <a:off x="1029377" y="1027971"/>
            <a:ext cx="1013324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50000"/>
              </a:spcBef>
            </a:pPr>
            <a:r>
              <a:rPr lang="zh-CN" altLang="en-US" b="0" dirty="0">
                <a:ea typeface="华文新魏" panose="02010800040101010101" pitchFamily="2" charset="-122"/>
                <a:cs typeface="Times New Roman" panose="02020603050405020304" pitchFamily="18" charset="0"/>
              </a:rPr>
              <a:t>计委根据该地区情况提出以下要求：</a:t>
            </a:r>
            <a:r>
              <a:rPr lang="zh-CN" altLang="en-US" b="0" dirty="0">
                <a:solidFill>
                  <a:schemeClr val="accent2"/>
                </a:solidFill>
                <a:ea typeface="华文新魏" panose="02010800040101010101" pitchFamily="2" charset="-122"/>
                <a:cs typeface="Times New Roman" panose="02020603050405020304" pitchFamily="18" charset="0"/>
              </a:rPr>
              <a:t>用于钢铁的投资额不超过总资金的</a:t>
            </a:r>
            <a:r>
              <a:rPr lang="en-US" altLang="zh-CN" b="0" dirty="0">
                <a:solidFill>
                  <a:schemeClr val="accent2"/>
                </a:solidFill>
                <a:ea typeface="华文新魏" panose="02010800040101010101" pitchFamily="2" charset="-122"/>
                <a:cs typeface="Times New Roman" panose="02020603050405020304" pitchFamily="18" charset="0"/>
              </a:rPr>
              <a:t>35%</a:t>
            </a:r>
            <a:r>
              <a:rPr lang="zh-CN" altLang="en-US" b="0" dirty="0">
                <a:solidFill>
                  <a:schemeClr val="accent2"/>
                </a:solidFill>
                <a:ea typeface="华文新魏" panose="02010800040101010101" pitchFamily="2" charset="-122"/>
                <a:cs typeface="Times New Roman" panose="02020603050405020304" pitchFamily="18" charset="0"/>
              </a:rPr>
              <a:t>；用于化工的投资额至少占总资金的</a:t>
            </a:r>
            <a:r>
              <a:rPr lang="en-US" altLang="zh-CN" b="0" dirty="0">
                <a:solidFill>
                  <a:schemeClr val="accent2"/>
                </a:solidFill>
                <a:ea typeface="华文新魏" panose="02010800040101010101" pitchFamily="2" charset="-122"/>
                <a:cs typeface="Times New Roman" panose="02020603050405020304" pitchFamily="18" charset="0"/>
              </a:rPr>
              <a:t>15%</a:t>
            </a:r>
            <a:r>
              <a:rPr lang="zh-CN" altLang="en-US" b="0" dirty="0">
                <a:solidFill>
                  <a:schemeClr val="accent2"/>
                </a:solidFill>
                <a:ea typeface="华文新魏" panose="02010800040101010101" pitchFamily="2" charset="-122"/>
                <a:cs typeface="Times New Roman" panose="02020603050405020304" pitchFamily="18" charset="0"/>
              </a:rPr>
              <a:t>；用于石油的投资不超过总资金的</a:t>
            </a:r>
            <a:r>
              <a:rPr lang="en-US" altLang="zh-CN" b="0" dirty="0">
                <a:solidFill>
                  <a:schemeClr val="accent2"/>
                </a:solidFill>
                <a:ea typeface="华文新魏" panose="02010800040101010101" pitchFamily="2" charset="-122"/>
                <a:cs typeface="Times New Roman" panose="02020603050405020304" pitchFamily="18" charset="0"/>
              </a:rPr>
              <a:t>50%</a:t>
            </a:r>
            <a:r>
              <a:rPr lang="zh-CN" altLang="en-US" b="0" dirty="0">
                <a:solidFill>
                  <a:schemeClr val="accent2"/>
                </a:solidFill>
                <a:ea typeface="华文新魏" panose="02010800040101010101" pitchFamily="2" charset="-122"/>
                <a:cs typeface="Times New Roman" panose="02020603050405020304" pitchFamily="18" charset="0"/>
              </a:rPr>
              <a:t>。</a:t>
            </a:r>
            <a:endParaRPr lang="en-US" altLang="zh-CN" b="0" dirty="0">
              <a:solidFill>
                <a:schemeClr val="accent2"/>
              </a:solidFill>
              <a:ea typeface="华文新魏" panose="02010800040101010101" pitchFamily="2" charset="-122"/>
              <a:cs typeface="Times New Roman" panose="02020603050405020304" pitchFamily="18" charset="0"/>
            </a:endParaRPr>
          </a:p>
          <a:p>
            <a:pPr eaLnBrk="1" hangingPunct="1">
              <a:spcBef>
                <a:spcPct val="50000"/>
              </a:spcBef>
            </a:pPr>
            <a:endParaRPr lang="zh-CN" altLang="en-US" b="0" dirty="0">
              <a:solidFill>
                <a:schemeClr val="accent2"/>
              </a:solidFill>
              <a:ea typeface="华文新魏" panose="02010800040101010101" pitchFamily="2" charset="-122"/>
              <a:cs typeface="Times New Roman" panose="02020603050405020304" pitchFamily="18" charset="0"/>
            </a:endParaRPr>
          </a:p>
          <a:p>
            <a:pPr eaLnBrk="1" hangingPunct="1">
              <a:spcBef>
                <a:spcPct val="50000"/>
              </a:spcBef>
            </a:pPr>
            <a:r>
              <a:rPr lang="zh-CN" altLang="en-US" b="0" dirty="0">
                <a:ea typeface="华文新魏" panose="02010800040101010101" pitchFamily="2" charset="-122"/>
                <a:cs typeface="Times New Roman" panose="02020603050405020304" pitchFamily="18" charset="0"/>
              </a:rPr>
              <a:t>并且，首先要考虑</a:t>
            </a:r>
            <a:r>
              <a:rPr lang="zh-CN" altLang="en-US" b="0" dirty="0">
                <a:solidFill>
                  <a:srgbClr val="FF0000"/>
                </a:solidFill>
                <a:ea typeface="华文新魏" panose="02010800040101010101" pitchFamily="2" charset="-122"/>
                <a:cs typeface="Times New Roman" panose="02020603050405020304" pitchFamily="18" charset="0"/>
              </a:rPr>
              <a:t>总风险不超过</a:t>
            </a:r>
            <a:r>
              <a:rPr lang="en-US" altLang="zh-CN" b="0" dirty="0">
                <a:solidFill>
                  <a:srgbClr val="FF0000"/>
                </a:solidFill>
                <a:ea typeface="华文新魏" panose="02010800040101010101" pitchFamily="2" charset="-122"/>
                <a:cs typeface="Times New Roman" panose="02020603050405020304" pitchFamily="18" charset="0"/>
              </a:rPr>
              <a:t>0.2</a:t>
            </a:r>
            <a:r>
              <a:rPr lang="zh-CN" altLang="en-US" b="0" dirty="0">
                <a:ea typeface="华文新魏" panose="02010800040101010101" pitchFamily="2" charset="-122"/>
                <a:cs typeface="Times New Roman" panose="02020603050405020304" pitchFamily="18" charset="0"/>
              </a:rPr>
              <a:t>；其次</a:t>
            </a:r>
            <a:r>
              <a:rPr lang="zh-CN" altLang="en-US" b="0" dirty="0">
                <a:solidFill>
                  <a:srgbClr val="FF0000"/>
                </a:solidFill>
                <a:ea typeface="华文新魏" panose="02010800040101010101" pitchFamily="2" charset="-122"/>
                <a:cs typeface="Times New Roman" panose="02020603050405020304" pitchFamily="18" charset="0"/>
              </a:rPr>
              <a:t>考虑总收入至少要增长</a:t>
            </a:r>
            <a:r>
              <a:rPr lang="en-US" altLang="zh-CN" b="0" dirty="0">
                <a:solidFill>
                  <a:srgbClr val="FF0000"/>
                </a:solidFill>
                <a:ea typeface="华文新魏" panose="02010800040101010101" pitchFamily="2" charset="-122"/>
                <a:cs typeface="Times New Roman" panose="02020603050405020304" pitchFamily="18" charset="0"/>
              </a:rPr>
              <a:t>0.55%</a:t>
            </a:r>
            <a:r>
              <a:rPr lang="zh-CN" altLang="en-US" b="0" dirty="0">
                <a:ea typeface="华文新魏" panose="02010800040101010101" pitchFamily="2" charset="-122"/>
                <a:cs typeface="Times New Roman" panose="02020603050405020304" pitchFamily="18" charset="0"/>
              </a:rPr>
              <a:t>；然后再考虑</a:t>
            </a:r>
            <a:r>
              <a:rPr lang="zh-CN" altLang="en-US" b="0" dirty="0">
                <a:solidFill>
                  <a:srgbClr val="FF0000"/>
                </a:solidFill>
                <a:ea typeface="华文新魏" panose="02010800040101010101" pitchFamily="2" charset="-122"/>
                <a:cs typeface="Times New Roman" panose="02020603050405020304" pitchFamily="18" charset="0"/>
              </a:rPr>
              <a:t>各项投资的总和不能超过总资金额</a:t>
            </a:r>
            <a:r>
              <a:rPr lang="zh-CN" altLang="en-US" b="0" dirty="0">
                <a:ea typeface="华文新魏" panose="02010800040101010101" pitchFamily="2" charset="-122"/>
                <a:cs typeface="Times New Roman" panose="02020603050405020304" pitchFamily="18" charset="0"/>
              </a:rPr>
              <a:t>，现在要确定对不同行业的各投资历方案所占的比例。 </a:t>
            </a:r>
          </a:p>
        </p:txBody>
      </p:sp>
    </p:spTree>
    <p:extLst>
      <p:ext uri="{BB962C8B-B14F-4D97-AF65-F5344CB8AC3E}">
        <p14:creationId xmlns:p14="http://schemas.microsoft.com/office/powerpoint/2010/main" val="109242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8C68B400-0AE8-44E1-B42A-0D6C951D1912}"/>
              </a:ext>
            </a:extLst>
          </p:cNvPr>
          <p:cNvSpPr txBox="1">
            <a:spLocks noChangeArrowheads="1"/>
          </p:cNvSpPr>
          <p:nvPr/>
        </p:nvSpPr>
        <p:spPr bwMode="auto">
          <a:xfrm>
            <a:off x="838981" y="712631"/>
            <a:ext cx="10514038"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50000"/>
              </a:spcBef>
            </a:pPr>
            <a:r>
              <a:rPr lang="zh-CN" altLang="en-US" sz="2400" b="0" dirty="0">
                <a:latin typeface="黑体" panose="02010609060101010101" pitchFamily="49" charset="-122"/>
                <a:ea typeface="黑体" panose="02010609060101010101" pitchFamily="49" charset="-122"/>
              </a:rPr>
              <a:t>解：</a:t>
            </a:r>
            <a:r>
              <a:rPr lang="zh-CN" altLang="en-US" sz="2800" b="0" dirty="0">
                <a:solidFill>
                  <a:srgbClr val="FF0000"/>
                </a:solidFill>
                <a:latin typeface="黑体" panose="02010609060101010101" pitchFamily="49" charset="-122"/>
                <a:ea typeface="黑体" panose="02010609060101010101" pitchFamily="49" charset="-122"/>
              </a:rPr>
              <a:t>（</a:t>
            </a:r>
            <a:r>
              <a:rPr lang="en-US" altLang="zh-CN" sz="2800" b="0" dirty="0">
                <a:solidFill>
                  <a:srgbClr val="FF0000"/>
                </a:solidFill>
                <a:latin typeface="黑体" panose="02010609060101010101" pitchFamily="49" charset="-122"/>
                <a:ea typeface="黑体" panose="02010609060101010101" pitchFamily="49" charset="-122"/>
              </a:rPr>
              <a:t>1</a:t>
            </a:r>
            <a:r>
              <a:rPr lang="zh-CN" altLang="en-US" sz="2800" b="0" dirty="0">
                <a:solidFill>
                  <a:srgbClr val="FF0000"/>
                </a:solidFill>
                <a:latin typeface="黑体" panose="02010609060101010101" pitchFamily="49" charset="-122"/>
                <a:ea typeface="黑体" panose="02010609060101010101" pitchFamily="49" charset="-122"/>
              </a:rPr>
              <a:t>）确定决策变量：</a:t>
            </a:r>
            <a:r>
              <a:rPr lang="zh-CN" altLang="en-US" sz="2400" b="0" dirty="0">
                <a:latin typeface="黑体" panose="02010609060101010101" pitchFamily="49" charset="-122"/>
                <a:ea typeface="黑体" panose="02010609060101010101" pitchFamily="49" charset="-122"/>
              </a:rPr>
              <a:t>假设</a:t>
            </a:r>
            <a:r>
              <a:rPr lang="en-US" altLang="zh-CN" sz="2400" b="0" dirty="0">
                <a:latin typeface="黑体" panose="02010609060101010101" pitchFamily="49" charset="-122"/>
                <a:ea typeface="黑体" panose="02010609060101010101" pitchFamily="49" charset="-122"/>
              </a:rPr>
              <a:t>x</a:t>
            </a:r>
            <a:r>
              <a:rPr lang="en-US" altLang="zh-CN" sz="2400" b="0" i="1" baseline="-25000" dirty="0">
                <a:latin typeface="黑体" panose="02010609060101010101" pitchFamily="49" charset="-122"/>
                <a:ea typeface="黑体" panose="02010609060101010101" pitchFamily="49" charset="-122"/>
              </a:rPr>
              <a:t>i</a:t>
            </a:r>
            <a:r>
              <a:rPr lang="zh-CN" altLang="en-US" sz="2400" b="0" dirty="0">
                <a:latin typeface="黑体" panose="02010609060101010101" pitchFamily="49" charset="-122"/>
                <a:ea typeface="黑体" panose="02010609060101010101" pitchFamily="49" charset="-122"/>
              </a:rPr>
              <a:t>为第</a:t>
            </a:r>
            <a:r>
              <a:rPr lang="en-US" altLang="zh-CN" sz="2400" b="0" i="1" dirty="0" err="1">
                <a:latin typeface="黑体" panose="02010609060101010101" pitchFamily="49" charset="-122"/>
                <a:ea typeface="黑体" panose="02010609060101010101" pitchFamily="49" charset="-122"/>
              </a:rPr>
              <a:t>i</a:t>
            </a:r>
            <a:r>
              <a:rPr lang="zh-CN" altLang="en-US" sz="2400" b="0" dirty="0">
                <a:latin typeface="黑体" panose="02010609060101010101" pitchFamily="49" charset="-122"/>
                <a:ea typeface="黑体" panose="02010609060101010101" pitchFamily="49" charset="-122"/>
              </a:rPr>
              <a:t>方案投资金的百分比，且总的投资比例为</a:t>
            </a:r>
            <a:r>
              <a:rPr lang="en-US" altLang="zh-CN" sz="2400" b="0" dirty="0">
                <a:latin typeface="黑体" panose="02010609060101010101" pitchFamily="49" charset="-122"/>
                <a:ea typeface="黑体" panose="02010609060101010101" pitchFamily="49" charset="-122"/>
              </a:rPr>
              <a:t>100%</a:t>
            </a:r>
            <a:r>
              <a:rPr lang="zh-CN" altLang="en-US" sz="2400" b="0" dirty="0">
                <a:latin typeface="黑体" panose="02010609060101010101" pitchFamily="49" charset="-122"/>
                <a:ea typeface="黑体" panose="02010609060101010101" pitchFamily="49" charset="-122"/>
              </a:rPr>
              <a:t>；</a:t>
            </a:r>
          </a:p>
          <a:p>
            <a:pPr eaLnBrk="1" hangingPunct="1">
              <a:spcBef>
                <a:spcPct val="50000"/>
              </a:spcBef>
            </a:pPr>
            <a:r>
              <a:rPr lang="zh-CN" altLang="en-US" sz="2800" b="0" dirty="0">
                <a:solidFill>
                  <a:srgbClr val="FF0000"/>
                </a:solidFill>
                <a:latin typeface="黑体" panose="02010609060101010101" pitchFamily="49" charset="-122"/>
                <a:ea typeface="黑体" panose="02010609060101010101" pitchFamily="49" charset="-122"/>
              </a:rPr>
              <a:t>   （</a:t>
            </a:r>
            <a:r>
              <a:rPr lang="en-US" altLang="zh-CN" sz="2800" b="0" dirty="0">
                <a:solidFill>
                  <a:srgbClr val="FF0000"/>
                </a:solidFill>
                <a:latin typeface="黑体" panose="02010609060101010101" pitchFamily="49" charset="-122"/>
                <a:ea typeface="黑体" panose="02010609060101010101" pitchFamily="49" charset="-122"/>
              </a:rPr>
              <a:t>2</a:t>
            </a:r>
            <a:r>
              <a:rPr lang="zh-CN" altLang="en-US" sz="2800" b="0" dirty="0">
                <a:solidFill>
                  <a:srgbClr val="FF0000"/>
                </a:solidFill>
                <a:latin typeface="黑体" panose="02010609060101010101" pitchFamily="49" charset="-122"/>
                <a:ea typeface="黑体" panose="02010609060101010101" pitchFamily="49" charset="-122"/>
              </a:rPr>
              <a:t>）确定绝对约束：</a:t>
            </a:r>
          </a:p>
          <a:p>
            <a:pPr eaLnBrk="1" hangingPunct="1">
              <a:spcBef>
                <a:spcPct val="50000"/>
              </a:spcBef>
            </a:pPr>
            <a:r>
              <a:rPr lang="en-US" altLang="zh-CN" sz="2400" b="0" dirty="0">
                <a:latin typeface="黑体" panose="02010609060101010101" pitchFamily="49" charset="-122"/>
                <a:ea typeface="黑体" panose="02010609060101010101" pitchFamily="49" charset="-122"/>
              </a:rPr>
              <a:t>1</a:t>
            </a:r>
            <a:r>
              <a:rPr lang="zh-CN" altLang="en-US" sz="2400" b="0" dirty="0">
                <a:latin typeface="黑体" panose="02010609060101010101" pitchFamily="49" charset="-122"/>
                <a:ea typeface="黑体" panose="02010609060101010101" pitchFamily="49" charset="-122"/>
              </a:rPr>
              <a:t>）用于钢铁工业的投资额不超过总资金的</a:t>
            </a:r>
            <a:r>
              <a:rPr lang="en-US" altLang="zh-CN" sz="2400" b="0" dirty="0">
                <a:latin typeface="黑体" panose="02010609060101010101" pitchFamily="49" charset="-122"/>
                <a:ea typeface="黑体" panose="02010609060101010101" pitchFamily="49" charset="-122"/>
              </a:rPr>
              <a:t>35% </a:t>
            </a:r>
            <a:r>
              <a:rPr lang="zh-CN" altLang="en-US" sz="2400" b="0" dirty="0">
                <a:latin typeface="黑体" panose="02010609060101010101" pitchFamily="49" charset="-122"/>
                <a:ea typeface="黑体" panose="02010609060101010101" pitchFamily="49" charset="-122"/>
              </a:rPr>
              <a:t>：</a:t>
            </a:r>
          </a:p>
        </p:txBody>
      </p:sp>
      <p:graphicFrame>
        <p:nvGraphicFramePr>
          <p:cNvPr id="5" name="Object 5">
            <a:extLst>
              <a:ext uri="{FF2B5EF4-FFF2-40B4-BE49-F238E27FC236}">
                <a16:creationId xmlns:a16="http://schemas.microsoft.com/office/drawing/2014/main" id="{E8B8B579-6A4F-4E66-B755-1A91935963DD}"/>
              </a:ext>
            </a:extLst>
          </p:cNvPr>
          <p:cNvGraphicFramePr>
            <a:graphicFrameLocks noChangeAspect="1"/>
          </p:cNvGraphicFramePr>
          <p:nvPr>
            <p:extLst>
              <p:ext uri="{D42A27DB-BD31-4B8C-83A1-F6EECF244321}">
                <p14:modId xmlns:p14="http://schemas.microsoft.com/office/powerpoint/2010/main" val="3258115720"/>
              </p:ext>
            </p:extLst>
          </p:nvPr>
        </p:nvGraphicFramePr>
        <p:xfrm>
          <a:off x="1746198" y="2917669"/>
          <a:ext cx="3671888" cy="608013"/>
        </p:xfrm>
        <a:graphic>
          <a:graphicData uri="http://schemas.openxmlformats.org/presentationml/2006/ole">
            <mc:AlternateContent xmlns:mc="http://schemas.openxmlformats.org/markup-compatibility/2006">
              <mc:Choice xmlns:v="urn:schemas-microsoft-com:vml" Requires="v">
                <p:oleObj spid="_x0000_s17413" name="Equation" r:id="rId3" imgW="1384300" imgH="228600" progId="Equation.DSMT4">
                  <p:embed/>
                </p:oleObj>
              </mc:Choice>
              <mc:Fallback>
                <p:oleObj name="Equation" r:id="rId3" imgW="1384300" imgH="228600" progId="Equation.DSMT4">
                  <p:embed/>
                  <p:pic>
                    <p:nvPicPr>
                      <p:cNvPr id="182277" name="Object 5">
                        <a:extLst>
                          <a:ext uri="{FF2B5EF4-FFF2-40B4-BE49-F238E27FC236}">
                            <a16:creationId xmlns:a16="http://schemas.microsoft.com/office/drawing/2014/main" id="{87E191A7-C7C1-475B-8E46-E4D0AB38B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198" y="2917669"/>
                        <a:ext cx="3671888" cy="608013"/>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7">
            <a:extLst>
              <a:ext uri="{FF2B5EF4-FFF2-40B4-BE49-F238E27FC236}">
                <a16:creationId xmlns:a16="http://schemas.microsoft.com/office/drawing/2014/main" id="{B358C2EE-FC4C-44A1-9617-57F6B9962E4E}"/>
              </a:ext>
            </a:extLst>
          </p:cNvPr>
          <p:cNvSpPr txBox="1">
            <a:spLocks noChangeArrowheads="1"/>
          </p:cNvSpPr>
          <p:nvPr/>
        </p:nvSpPr>
        <p:spPr bwMode="auto">
          <a:xfrm>
            <a:off x="838981" y="3657290"/>
            <a:ext cx="820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50000"/>
              </a:spcBef>
            </a:pPr>
            <a:r>
              <a:rPr lang="en-US" altLang="zh-CN" sz="2400" b="0" dirty="0">
                <a:latin typeface="黑体" panose="02010609060101010101" pitchFamily="49" charset="-122"/>
                <a:ea typeface="黑体" panose="02010609060101010101" pitchFamily="49" charset="-122"/>
              </a:rPr>
              <a:t>2</a:t>
            </a:r>
            <a:r>
              <a:rPr lang="zh-CN" altLang="en-US" sz="2400" b="0" dirty="0">
                <a:latin typeface="黑体" panose="02010609060101010101" pitchFamily="49" charset="-122"/>
                <a:ea typeface="黑体" panose="02010609060101010101" pitchFamily="49" charset="-122"/>
              </a:rPr>
              <a:t>）用于化工工业的投资额至少占总资金的</a:t>
            </a:r>
            <a:r>
              <a:rPr lang="en-US" altLang="zh-CN" sz="2400" b="0" dirty="0">
                <a:latin typeface="黑体" panose="02010609060101010101" pitchFamily="49" charset="-122"/>
                <a:ea typeface="黑体" panose="02010609060101010101" pitchFamily="49" charset="-122"/>
              </a:rPr>
              <a:t>15% </a:t>
            </a:r>
            <a:r>
              <a:rPr lang="zh-CN" altLang="en-US" sz="2400" b="0" dirty="0">
                <a:latin typeface="黑体" panose="02010609060101010101" pitchFamily="49" charset="-122"/>
                <a:ea typeface="黑体" panose="02010609060101010101" pitchFamily="49" charset="-122"/>
              </a:rPr>
              <a:t>：</a:t>
            </a:r>
          </a:p>
        </p:txBody>
      </p:sp>
      <p:sp>
        <p:nvSpPr>
          <p:cNvPr id="7" name="Text Box 8">
            <a:extLst>
              <a:ext uri="{FF2B5EF4-FFF2-40B4-BE49-F238E27FC236}">
                <a16:creationId xmlns:a16="http://schemas.microsoft.com/office/drawing/2014/main" id="{E5C01527-A73C-4372-8E69-EC2BAEAD6E19}"/>
              </a:ext>
            </a:extLst>
          </p:cNvPr>
          <p:cNvSpPr txBox="1">
            <a:spLocks noChangeArrowheads="1"/>
          </p:cNvSpPr>
          <p:nvPr/>
        </p:nvSpPr>
        <p:spPr bwMode="auto">
          <a:xfrm>
            <a:off x="838981" y="5255263"/>
            <a:ext cx="820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50000"/>
              </a:spcBef>
            </a:pPr>
            <a:r>
              <a:rPr lang="en-US" altLang="zh-CN" sz="2400" b="0" dirty="0">
                <a:latin typeface="黑体" panose="02010609060101010101" pitchFamily="49" charset="-122"/>
                <a:ea typeface="黑体" panose="02010609060101010101" pitchFamily="49" charset="-122"/>
              </a:rPr>
              <a:t>3</a:t>
            </a:r>
            <a:r>
              <a:rPr lang="zh-CN" altLang="en-US" sz="2400" b="0" dirty="0">
                <a:latin typeface="黑体" panose="02010609060101010101" pitchFamily="49" charset="-122"/>
                <a:ea typeface="黑体" panose="02010609060101010101" pitchFamily="49" charset="-122"/>
              </a:rPr>
              <a:t>）用于石油工业的投资额不超过总资金的</a:t>
            </a:r>
            <a:r>
              <a:rPr lang="en-US" altLang="zh-CN" sz="2400" b="0" dirty="0">
                <a:latin typeface="黑体" panose="02010609060101010101" pitchFamily="49" charset="-122"/>
                <a:ea typeface="黑体" panose="02010609060101010101" pitchFamily="49" charset="-122"/>
              </a:rPr>
              <a:t>50% </a:t>
            </a:r>
            <a:r>
              <a:rPr lang="zh-CN" altLang="en-US" sz="2400" b="0" dirty="0">
                <a:latin typeface="黑体" panose="02010609060101010101" pitchFamily="49" charset="-122"/>
                <a:ea typeface="黑体" panose="02010609060101010101" pitchFamily="49" charset="-122"/>
              </a:rPr>
              <a:t>：</a:t>
            </a:r>
          </a:p>
        </p:txBody>
      </p:sp>
      <p:graphicFrame>
        <p:nvGraphicFramePr>
          <p:cNvPr id="8" name="Object 9">
            <a:extLst>
              <a:ext uri="{FF2B5EF4-FFF2-40B4-BE49-F238E27FC236}">
                <a16:creationId xmlns:a16="http://schemas.microsoft.com/office/drawing/2014/main" id="{0516CD9C-51ED-4976-B208-47A8C458707C}"/>
              </a:ext>
            </a:extLst>
          </p:cNvPr>
          <p:cNvGraphicFramePr>
            <a:graphicFrameLocks noChangeAspect="1"/>
          </p:cNvGraphicFramePr>
          <p:nvPr>
            <p:extLst>
              <p:ext uri="{D42A27DB-BD31-4B8C-83A1-F6EECF244321}">
                <p14:modId xmlns:p14="http://schemas.microsoft.com/office/powerpoint/2010/main" val="1602524945"/>
              </p:ext>
            </p:extLst>
          </p:nvPr>
        </p:nvGraphicFramePr>
        <p:xfrm>
          <a:off x="1673173" y="4357532"/>
          <a:ext cx="3313113" cy="668337"/>
        </p:xfrm>
        <a:graphic>
          <a:graphicData uri="http://schemas.openxmlformats.org/presentationml/2006/ole">
            <mc:AlternateContent xmlns:mc="http://schemas.openxmlformats.org/markup-compatibility/2006">
              <mc:Choice xmlns:v="urn:schemas-microsoft-com:vml" Requires="v">
                <p:oleObj spid="_x0000_s17414" name="Equation" r:id="rId5" imgW="1130300" imgH="228600" progId="Equation.DSMT4">
                  <p:embed/>
                </p:oleObj>
              </mc:Choice>
              <mc:Fallback>
                <p:oleObj name="Equation" r:id="rId5" imgW="1130300" imgH="228600" progId="Equation.DSMT4">
                  <p:embed/>
                  <p:pic>
                    <p:nvPicPr>
                      <p:cNvPr id="182281" name="Object 9">
                        <a:extLst>
                          <a:ext uri="{FF2B5EF4-FFF2-40B4-BE49-F238E27FC236}">
                            <a16:creationId xmlns:a16="http://schemas.microsoft.com/office/drawing/2014/main" id="{78CF42E7-4FFA-4293-9F41-C7A080F82F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173" y="4357532"/>
                        <a:ext cx="3313113" cy="6683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a:extLst>
              <a:ext uri="{FF2B5EF4-FFF2-40B4-BE49-F238E27FC236}">
                <a16:creationId xmlns:a16="http://schemas.microsoft.com/office/drawing/2014/main" id="{714C29B7-95EC-4A54-AAC1-9AFFE5320293}"/>
              </a:ext>
            </a:extLst>
          </p:cNvPr>
          <p:cNvGraphicFramePr>
            <a:graphicFrameLocks noChangeAspect="1"/>
          </p:cNvGraphicFramePr>
          <p:nvPr>
            <p:extLst>
              <p:ext uri="{D42A27DB-BD31-4B8C-83A1-F6EECF244321}">
                <p14:modId xmlns:p14="http://schemas.microsoft.com/office/powerpoint/2010/main" val="553309186"/>
              </p:ext>
            </p:extLst>
          </p:nvPr>
        </p:nvGraphicFramePr>
        <p:xfrm>
          <a:off x="1601736" y="5941857"/>
          <a:ext cx="3600450" cy="576262"/>
        </p:xfrm>
        <a:graphic>
          <a:graphicData uri="http://schemas.openxmlformats.org/presentationml/2006/ole">
            <mc:AlternateContent xmlns:mc="http://schemas.openxmlformats.org/markup-compatibility/2006">
              <mc:Choice xmlns:v="urn:schemas-microsoft-com:vml" Requires="v">
                <p:oleObj spid="_x0000_s17415" name="Equation" r:id="rId7" imgW="1384300" imgH="228600" progId="Equation.DSMT4">
                  <p:embed/>
                </p:oleObj>
              </mc:Choice>
              <mc:Fallback>
                <p:oleObj name="Equation" r:id="rId7" imgW="1384300" imgH="228600" progId="Equation.DSMT4">
                  <p:embed/>
                  <p:pic>
                    <p:nvPicPr>
                      <p:cNvPr id="182283" name="Object 11">
                        <a:extLst>
                          <a:ext uri="{FF2B5EF4-FFF2-40B4-BE49-F238E27FC236}">
                            <a16:creationId xmlns:a16="http://schemas.microsoft.com/office/drawing/2014/main" id="{3F83DB48-1A89-45BA-AB49-815C0DDD58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1736" y="5941857"/>
                        <a:ext cx="3600450" cy="57626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4286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4" presetClass="entr" presetSubtype="0" accel="10000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strVal val="#ppt_w*0.05"/>
                                          </p:val>
                                        </p:tav>
                                        <p:tav tm="100000">
                                          <p:val>
                                            <p:strVal val="#ppt_w"/>
                                          </p:val>
                                        </p:tav>
                                      </p:tavLst>
                                    </p:anim>
                                    <p:anim calcmode="lin" valueType="num">
                                      <p:cBhvr>
                                        <p:cTn id="28" dur="500" fill="hold"/>
                                        <p:tgtEl>
                                          <p:spTgt spid="7"/>
                                        </p:tgtEl>
                                        <p:attrNameLst>
                                          <p:attrName>ppt_h</p:attrName>
                                        </p:attrNameLst>
                                      </p:cBhvr>
                                      <p:tavLst>
                                        <p:tav tm="0">
                                          <p:val>
                                            <p:strVal val="#ppt_h"/>
                                          </p:val>
                                        </p:tav>
                                        <p:tav tm="100000">
                                          <p:val>
                                            <p:strVal val="#ppt_h"/>
                                          </p:val>
                                        </p:tav>
                                      </p:tavLst>
                                    </p:anim>
                                    <p:anim calcmode="lin" valueType="num">
                                      <p:cBhvr>
                                        <p:cTn id="29" dur="500" fill="hold"/>
                                        <p:tgtEl>
                                          <p:spTgt spid="7"/>
                                        </p:tgtEl>
                                        <p:attrNameLst>
                                          <p:attrName>ppt_x</p:attrName>
                                        </p:attrNameLst>
                                      </p:cBhvr>
                                      <p:tavLst>
                                        <p:tav tm="0">
                                          <p:val>
                                            <p:strVal val="#ppt_x-.2"/>
                                          </p:val>
                                        </p:tav>
                                        <p:tav tm="100000">
                                          <p:val>
                                            <p:strVal val="#ppt_x"/>
                                          </p:val>
                                        </p:tav>
                                      </p:tavLst>
                                    </p:anim>
                                    <p:anim calcmode="lin" valueType="num">
                                      <p:cBhvr>
                                        <p:cTn id="30" dur="500" fill="hold"/>
                                        <p:tgtEl>
                                          <p:spTgt spid="7"/>
                                        </p:tgtEl>
                                        <p:attrNameLst>
                                          <p:attrName>ppt_y</p:attrName>
                                        </p:attrNameLst>
                                      </p:cBhvr>
                                      <p:tavLst>
                                        <p:tav tm="0">
                                          <p:val>
                                            <p:strVal val="#ppt_y"/>
                                          </p:val>
                                        </p:tav>
                                        <p:tav tm="100000">
                                          <p:val>
                                            <p:strVal val="#ppt_y"/>
                                          </p:val>
                                        </p:tav>
                                      </p:tavLst>
                                    </p:anim>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E5F198A7-7C7C-4ED3-9F61-69B3D874CE85}"/>
              </a:ext>
            </a:extLst>
          </p:cNvPr>
          <p:cNvSpPr txBox="1">
            <a:spLocks noChangeArrowheads="1"/>
          </p:cNvSpPr>
          <p:nvPr/>
        </p:nvSpPr>
        <p:spPr bwMode="auto">
          <a:xfrm>
            <a:off x="441845" y="842755"/>
            <a:ext cx="8496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50000"/>
              </a:spcBef>
            </a:pPr>
            <a:r>
              <a:rPr lang="zh-CN" altLang="en-US" sz="2800" b="0" dirty="0">
                <a:solidFill>
                  <a:srgbClr val="FF0000"/>
                </a:solidFill>
                <a:latin typeface="黑体" panose="02010609060101010101" pitchFamily="49" charset="-122"/>
                <a:ea typeface="黑体" panose="02010609060101010101" pitchFamily="49" charset="-122"/>
              </a:rPr>
              <a:t>（</a:t>
            </a:r>
            <a:r>
              <a:rPr lang="en-US" altLang="zh-CN" sz="2800" b="0" dirty="0">
                <a:solidFill>
                  <a:srgbClr val="FF0000"/>
                </a:solidFill>
                <a:latin typeface="黑体" panose="02010609060101010101" pitchFamily="49" charset="-122"/>
                <a:ea typeface="黑体" panose="02010609060101010101" pitchFamily="49" charset="-122"/>
              </a:rPr>
              <a:t>3</a:t>
            </a:r>
            <a:r>
              <a:rPr lang="zh-CN" altLang="en-US" sz="2800" b="0" dirty="0">
                <a:solidFill>
                  <a:srgbClr val="FF0000"/>
                </a:solidFill>
                <a:latin typeface="黑体" panose="02010609060101010101" pitchFamily="49" charset="-122"/>
                <a:ea typeface="黑体" panose="02010609060101010101" pitchFamily="49" charset="-122"/>
              </a:rPr>
              <a:t>）确定目标约束：</a:t>
            </a:r>
          </a:p>
          <a:p>
            <a:pPr eaLnBrk="1" hangingPunct="1">
              <a:spcBef>
                <a:spcPct val="50000"/>
              </a:spcBef>
            </a:pPr>
            <a:r>
              <a:rPr lang="en-US" altLang="zh-CN" sz="2400" b="0" dirty="0">
                <a:latin typeface="黑体" panose="02010609060101010101" pitchFamily="49" charset="-122"/>
                <a:ea typeface="黑体" panose="02010609060101010101" pitchFamily="49" charset="-122"/>
              </a:rPr>
              <a:t>1</a:t>
            </a:r>
            <a:r>
              <a:rPr lang="zh-CN" altLang="en-US" sz="2400" b="0" dirty="0">
                <a:latin typeface="黑体" panose="02010609060101010101" pitchFamily="49" charset="-122"/>
                <a:ea typeface="黑体" panose="02010609060101010101" pitchFamily="49" charset="-122"/>
              </a:rPr>
              <a:t>）总风险不超过</a:t>
            </a:r>
            <a:r>
              <a:rPr lang="en-US" altLang="zh-CN" sz="2400" b="0" dirty="0">
                <a:latin typeface="黑体" panose="02010609060101010101" pitchFamily="49" charset="-122"/>
                <a:ea typeface="黑体" panose="02010609060101010101" pitchFamily="49" charset="-122"/>
              </a:rPr>
              <a:t>0.2</a:t>
            </a:r>
            <a:r>
              <a:rPr lang="zh-CN" altLang="en-US" sz="2400" b="0" dirty="0">
                <a:latin typeface="黑体" panose="02010609060101010101" pitchFamily="49" charset="-122"/>
                <a:ea typeface="黑体" panose="02010609060101010101" pitchFamily="49" charset="-122"/>
              </a:rPr>
              <a:t>，为第一优先级，赋予有限因子</a:t>
            </a:r>
            <a:r>
              <a:rPr lang="en-US" altLang="zh-CN" sz="2400" b="0" i="1" dirty="0">
                <a:latin typeface="黑体" panose="02010609060101010101" pitchFamily="49" charset="-122"/>
                <a:ea typeface="黑体" panose="02010609060101010101" pitchFamily="49" charset="-122"/>
              </a:rPr>
              <a:t>p</a:t>
            </a:r>
            <a:r>
              <a:rPr lang="en-US" altLang="zh-CN" sz="2400" b="0" baseline="-25000" dirty="0">
                <a:latin typeface="黑体" panose="02010609060101010101" pitchFamily="49" charset="-122"/>
                <a:ea typeface="黑体" panose="02010609060101010101" pitchFamily="49" charset="-122"/>
              </a:rPr>
              <a:t>1</a:t>
            </a:r>
            <a:r>
              <a:rPr lang="zh-CN" altLang="en-US" sz="2400" b="0" dirty="0">
                <a:latin typeface="黑体" panose="02010609060101010101" pitchFamily="49" charset="-122"/>
                <a:ea typeface="黑体" panose="02010609060101010101" pitchFamily="49" charset="-122"/>
              </a:rPr>
              <a:t>： </a:t>
            </a:r>
          </a:p>
        </p:txBody>
      </p:sp>
      <p:graphicFrame>
        <p:nvGraphicFramePr>
          <p:cNvPr id="5" name="Object 5">
            <a:extLst>
              <a:ext uri="{FF2B5EF4-FFF2-40B4-BE49-F238E27FC236}">
                <a16:creationId xmlns:a16="http://schemas.microsoft.com/office/drawing/2014/main" id="{FAE93C05-630B-4609-B690-F75DA0627B12}"/>
              </a:ext>
            </a:extLst>
          </p:cNvPr>
          <p:cNvGraphicFramePr>
            <a:graphicFrameLocks noChangeAspect="1"/>
          </p:cNvGraphicFramePr>
          <p:nvPr>
            <p:extLst>
              <p:ext uri="{D42A27DB-BD31-4B8C-83A1-F6EECF244321}">
                <p14:modId xmlns:p14="http://schemas.microsoft.com/office/powerpoint/2010/main" val="158159331"/>
              </p:ext>
            </p:extLst>
          </p:nvPr>
        </p:nvGraphicFramePr>
        <p:xfrm>
          <a:off x="1018108" y="2106405"/>
          <a:ext cx="2808287" cy="884237"/>
        </p:xfrm>
        <a:graphic>
          <a:graphicData uri="http://schemas.openxmlformats.org/presentationml/2006/ole">
            <mc:AlternateContent xmlns:mc="http://schemas.openxmlformats.org/markup-compatibility/2006">
              <mc:Choice xmlns:v="urn:schemas-microsoft-com:vml" Requires="v">
                <p:oleObj spid="_x0000_s18437" name="Equation" r:id="rId3" imgW="1358310" imgH="431613" progId="Equation.DSMT4">
                  <p:embed/>
                </p:oleObj>
              </mc:Choice>
              <mc:Fallback>
                <p:oleObj name="Equation" r:id="rId3" imgW="1358310" imgH="431613" progId="Equation.DSMT4">
                  <p:embed/>
                  <p:pic>
                    <p:nvPicPr>
                      <p:cNvPr id="183301" name="Object 5">
                        <a:extLst>
                          <a:ext uri="{FF2B5EF4-FFF2-40B4-BE49-F238E27FC236}">
                            <a16:creationId xmlns:a16="http://schemas.microsoft.com/office/drawing/2014/main" id="{CC490C12-E46F-49D4-BE15-66C14B8AF2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8" y="2106405"/>
                        <a:ext cx="2808287" cy="884237"/>
                      </a:xfrm>
                      <a:prstGeom prst="rect">
                        <a:avLst/>
                      </a:prstGeom>
                      <a:noFill/>
                      <a:ln>
                        <a:noFill/>
                      </a:ln>
                    </p:spPr>
                  </p:pic>
                </p:oleObj>
              </mc:Fallback>
            </mc:AlternateContent>
          </a:graphicData>
        </a:graphic>
      </p:graphicFrame>
      <p:sp>
        <p:nvSpPr>
          <p:cNvPr id="6" name="Text Box 7">
            <a:extLst>
              <a:ext uri="{FF2B5EF4-FFF2-40B4-BE49-F238E27FC236}">
                <a16:creationId xmlns:a16="http://schemas.microsoft.com/office/drawing/2014/main" id="{B38A3CB7-DA10-42BF-A51A-CB746AEFED91}"/>
              </a:ext>
            </a:extLst>
          </p:cNvPr>
          <p:cNvSpPr txBox="1">
            <a:spLocks noChangeArrowheads="1"/>
          </p:cNvSpPr>
          <p:nvPr/>
        </p:nvSpPr>
        <p:spPr bwMode="auto">
          <a:xfrm>
            <a:off x="441845" y="3198167"/>
            <a:ext cx="90619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50000"/>
              </a:spcBef>
            </a:pPr>
            <a:r>
              <a:rPr lang="en-US" altLang="zh-CN" sz="2400" b="0" dirty="0">
                <a:ea typeface="黑体" panose="02010609060101010101" pitchFamily="49" charset="-122"/>
                <a:cs typeface="Times New Roman" panose="02020603050405020304" pitchFamily="18" charset="0"/>
              </a:rPr>
              <a:t>2</a:t>
            </a:r>
            <a:r>
              <a:rPr lang="zh-CN" altLang="en-US" sz="2400" b="0" dirty="0">
                <a:ea typeface="黑体" panose="02010609060101010101" pitchFamily="49" charset="-122"/>
                <a:cs typeface="Times New Roman" panose="02020603050405020304" pitchFamily="18" charset="0"/>
              </a:rPr>
              <a:t>）总收入至少要增长</a:t>
            </a:r>
            <a:r>
              <a:rPr lang="en-US" altLang="zh-CN" sz="2400" b="0" dirty="0">
                <a:ea typeface="黑体" panose="02010609060101010101" pitchFamily="49" charset="-122"/>
                <a:cs typeface="Times New Roman" panose="02020603050405020304" pitchFamily="18" charset="0"/>
              </a:rPr>
              <a:t>0.55% </a:t>
            </a:r>
            <a:r>
              <a:rPr lang="zh-CN" altLang="en-US" sz="2400" b="0" dirty="0">
                <a:ea typeface="黑体" panose="02010609060101010101" pitchFamily="49" charset="-122"/>
                <a:cs typeface="Times New Roman" panose="02020603050405020304" pitchFamily="18" charset="0"/>
              </a:rPr>
              <a:t>，为第二优先级，赋予有限因子</a:t>
            </a:r>
            <a:r>
              <a:rPr lang="en-US" altLang="zh-CN" sz="2400" b="0" i="1" dirty="0">
                <a:ea typeface="黑体" panose="02010609060101010101" pitchFamily="49" charset="-122"/>
                <a:cs typeface="Times New Roman" panose="02020603050405020304" pitchFamily="18" charset="0"/>
              </a:rPr>
              <a:t>p</a:t>
            </a:r>
            <a:r>
              <a:rPr lang="en-US" altLang="zh-CN" sz="2400" b="0" baseline="-25000" dirty="0">
                <a:ea typeface="黑体" panose="02010609060101010101" pitchFamily="49" charset="-122"/>
                <a:cs typeface="Times New Roman" panose="02020603050405020304" pitchFamily="18" charset="0"/>
              </a:rPr>
              <a:t>2</a:t>
            </a:r>
            <a:r>
              <a:rPr lang="zh-CN" altLang="en-US" sz="2400" b="0" dirty="0">
                <a:ea typeface="黑体" panose="02010609060101010101" pitchFamily="49" charset="-122"/>
                <a:cs typeface="Times New Roman" panose="02020603050405020304" pitchFamily="18" charset="0"/>
              </a:rPr>
              <a:t>： </a:t>
            </a:r>
          </a:p>
        </p:txBody>
      </p:sp>
      <p:graphicFrame>
        <p:nvGraphicFramePr>
          <p:cNvPr id="7" name="Object 8">
            <a:extLst>
              <a:ext uri="{FF2B5EF4-FFF2-40B4-BE49-F238E27FC236}">
                <a16:creationId xmlns:a16="http://schemas.microsoft.com/office/drawing/2014/main" id="{810E9EC0-03B4-43B0-A7E1-223B08DFB704}"/>
              </a:ext>
            </a:extLst>
          </p:cNvPr>
          <p:cNvGraphicFramePr>
            <a:graphicFrameLocks noChangeAspect="1"/>
          </p:cNvGraphicFramePr>
          <p:nvPr>
            <p:extLst>
              <p:ext uri="{D42A27DB-BD31-4B8C-83A1-F6EECF244321}">
                <p14:modId xmlns:p14="http://schemas.microsoft.com/office/powerpoint/2010/main" val="154436089"/>
              </p:ext>
            </p:extLst>
          </p:nvPr>
        </p:nvGraphicFramePr>
        <p:xfrm>
          <a:off x="1018108" y="3867357"/>
          <a:ext cx="3095625" cy="898525"/>
        </p:xfrm>
        <a:graphic>
          <a:graphicData uri="http://schemas.openxmlformats.org/presentationml/2006/ole">
            <mc:AlternateContent xmlns:mc="http://schemas.openxmlformats.org/markup-compatibility/2006">
              <mc:Choice xmlns:v="urn:schemas-microsoft-com:vml" Requires="v">
                <p:oleObj spid="_x0000_s18438" name="Equation" r:id="rId5" imgW="1473200" imgH="431800" progId="Equation.DSMT4">
                  <p:embed/>
                </p:oleObj>
              </mc:Choice>
              <mc:Fallback>
                <p:oleObj name="Equation" r:id="rId5" imgW="1473200" imgH="431800" progId="Equation.DSMT4">
                  <p:embed/>
                  <p:pic>
                    <p:nvPicPr>
                      <p:cNvPr id="183304" name="Object 8">
                        <a:extLst>
                          <a:ext uri="{FF2B5EF4-FFF2-40B4-BE49-F238E27FC236}">
                            <a16:creationId xmlns:a16="http://schemas.microsoft.com/office/drawing/2014/main" id="{A8737CCD-CA25-4A84-8217-A5825C7CA6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8108" y="3867357"/>
                        <a:ext cx="3095625" cy="898525"/>
                      </a:xfrm>
                      <a:prstGeom prst="rect">
                        <a:avLst/>
                      </a:prstGeom>
                      <a:noFill/>
                      <a:ln>
                        <a:noFill/>
                      </a:ln>
                    </p:spPr>
                  </p:pic>
                </p:oleObj>
              </mc:Fallback>
            </mc:AlternateContent>
          </a:graphicData>
        </a:graphic>
      </p:graphicFrame>
      <p:sp>
        <p:nvSpPr>
          <p:cNvPr id="8" name="Text Box 10">
            <a:extLst>
              <a:ext uri="{FF2B5EF4-FFF2-40B4-BE49-F238E27FC236}">
                <a16:creationId xmlns:a16="http://schemas.microsoft.com/office/drawing/2014/main" id="{8D474DC1-979B-4C03-A937-DF433C830417}"/>
              </a:ext>
            </a:extLst>
          </p:cNvPr>
          <p:cNvSpPr txBox="1">
            <a:spLocks noChangeArrowheads="1"/>
          </p:cNvSpPr>
          <p:nvPr/>
        </p:nvSpPr>
        <p:spPr bwMode="auto">
          <a:xfrm>
            <a:off x="441845" y="4973407"/>
            <a:ext cx="97064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50000"/>
              </a:spcBef>
            </a:pPr>
            <a:r>
              <a:rPr lang="en-US" altLang="zh-CN" sz="2400" b="0" dirty="0">
                <a:ea typeface="黑体" panose="02010609060101010101" pitchFamily="49" charset="-122"/>
                <a:cs typeface="Times New Roman" panose="02020603050405020304" pitchFamily="18" charset="0"/>
              </a:rPr>
              <a:t>3</a:t>
            </a:r>
            <a:r>
              <a:rPr lang="zh-CN" altLang="en-US" sz="2400" b="0" dirty="0">
                <a:ea typeface="黑体" panose="02010609060101010101" pitchFamily="49" charset="-122"/>
                <a:cs typeface="Times New Roman" panose="02020603050405020304" pitchFamily="18" charset="0"/>
              </a:rPr>
              <a:t>）各项投资不能超过总投资金额 ，为第三优先级，赋予有限因子</a:t>
            </a:r>
            <a:r>
              <a:rPr lang="en-US" altLang="zh-CN" sz="2400" b="0" i="1" dirty="0">
                <a:ea typeface="黑体" panose="02010609060101010101" pitchFamily="49" charset="-122"/>
                <a:cs typeface="Times New Roman" panose="02020603050405020304" pitchFamily="18" charset="0"/>
              </a:rPr>
              <a:t>p</a:t>
            </a:r>
            <a:r>
              <a:rPr lang="en-US" altLang="zh-CN" sz="2400" b="0" baseline="-25000" dirty="0">
                <a:ea typeface="黑体" panose="02010609060101010101" pitchFamily="49" charset="-122"/>
                <a:cs typeface="Times New Roman" panose="02020603050405020304" pitchFamily="18" charset="0"/>
              </a:rPr>
              <a:t>3</a:t>
            </a:r>
            <a:r>
              <a:rPr lang="zh-CN" altLang="en-US" sz="2400" b="0" dirty="0">
                <a:ea typeface="黑体" panose="02010609060101010101" pitchFamily="49" charset="-122"/>
                <a:cs typeface="Times New Roman" panose="02020603050405020304" pitchFamily="18" charset="0"/>
              </a:rPr>
              <a:t>： </a:t>
            </a:r>
          </a:p>
        </p:txBody>
      </p:sp>
      <p:graphicFrame>
        <p:nvGraphicFramePr>
          <p:cNvPr id="9" name="Object 11">
            <a:extLst>
              <a:ext uri="{FF2B5EF4-FFF2-40B4-BE49-F238E27FC236}">
                <a16:creationId xmlns:a16="http://schemas.microsoft.com/office/drawing/2014/main" id="{33B9BCE6-7873-4680-85E0-8A680F288DA8}"/>
              </a:ext>
            </a:extLst>
          </p:cNvPr>
          <p:cNvGraphicFramePr>
            <a:graphicFrameLocks noChangeAspect="1"/>
          </p:cNvGraphicFramePr>
          <p:nvPr>
            <p:extLst>
              <p:ext uri="{D42A27DB-BD31-4B8C-83A1-F6EECF244321}">
                <p14:modId xmlns:p14="http://schemas.microsoft.com/office/powerpoint/2010/main" val="72012218"/>
              </p:ext>
            </p:extLst>
          </p:nvPr>
        </p:nvGraphicFramePr>
        <p:xfrm>
          <a:off x="1018108" y="5634163"/>
          <a:ext cx="2376487" cy="890588"/>
        </p:xfrm>
        <a:graphic>
          <a:graphicData uri="http://schemas.openxmlformats.org/presentationml/2006/ole">
            <mc:AlternateContent xmlns:mc="http://schemas.openxmlformats.org/markup-compatibility/2006">
              <mc:Choice xmlns:v="urn:schemas-microsoft-com:vml" Requires="v">
                <p:oleObj spid="_x0000_s18439" name="Equation" r:id="rId7" imgW="1143000" imgH="431800" progId="Equation.DSMT4">
                  <p:embed/>
                </p:oleObj>
              </mc:Choice>
              <mc:Fallback>
                <p:oleObj name="Equation" r:id="rId7" imgW="1143000" imgH="431800" progId="Equation.DSMT4">
                  <p:embed/>
                  <p:pic>
                    <p:nvPicPr>
                      <p:cNvPr id="183307" name="Object 11">
                        <a:extLst>
                          <a:ext uri="{FF2B5EF4-FFF2-40B4-BE49-F238E27FC236}">
                            <a16:creationId xmlns:a16="http://schemas.microsoft.com/office/drawing/2014/main" id="{673D7B52-89FA-4C84-B41C-C4AFA009B3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8108" y="5634163"/>
                        <a:ext cx="2376487" cy="8905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5751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1"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4)">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lide(fromBottom)">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549D9D02-E518-4BE8-B7EE-4F0E93DD5A0D}"/>
              </a:ext>
            </a:extLst>
          </p:cNvPr>
          <p:cNvSpPr txBox="1">
            <a:spLocks noChangeArrowheads="1"/>
          </p:cNvSpPr>
          <p:nvPr/>
        </p:nvSpPr>
        <p:spPr bwMode="auto">
          <a:xfrm>
            <a:off x="729184" y="943618"/>
            <a:ext cx="6769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50000"/>
              </a:spcBef>
            </a:pPr>
            <a:r>
              <a:rPr lang="zh-CN" altLang="en-US" sz="2800" b="0" dirty="0">
                <a:solidFill>
                  <a:srgbClr val="FF0000"/>
                </a:solidFill>
                <a:latin typeface="黑体" panose="02010609060101010101" pitchFamily="49" charset="-122"/>
                <a:ea typeface="黑体" panose="02010609060101010101" pitchFamily="49" charset="-122"/>
              </a:rPr>
              <a:t>（</a:t>
            </a:r>
            <a:r>
              <a:rPr lang="en-US" altLang="zh-CN" sz="2800" b="0" dirty="0">
                <a:solidFill>
                  <a:srgbClr val="FF0000"/>
                </a:solidFill>
                <a:latin typeface="黑体" panose="02010609060101010101" pitchFamily="49" charset="-122"/>
                <a:ea typeface="黑体" panose="02010609060101010101" pitchFamily="49" charset="-122"/>
              </a:rPr>
              <a:t>4</a:t>
            </a:r>
            <a:r>
              <a:rPr lang="zh-CN" altLang="en-US" sz="2800" b="0" dirty="0">
                <a:solidFill>
                  <a:srgbClr val="FF0000"/>
                </a:solidFill>
                <a:latin typeface="黑体" panose="02010609060101010101" pitchFamily="49" charset="-122"/>
                <a:ea typeface="黑体" panose="02010609060101010101" pitchFamily="49" charset="-122"/>
              </a:rPr>
              <a:t>）建立目标函数，完成模型：</a:t>
            </a:r>
          </a:p>
        </p:txBody>
      </p:sp>
      <p:graphicFrame>
        <p:nvGraphicFramePr>
          <p:cNvPr id="5" name="Object 5">
            <a:extLst>
              <a:ext uri="{FF2B5EF4-FFF2-40B4-BE49-F238E27FC236}">
                <a16:creationId xmlns:a16="http://schemas.microsoft.com/office/drawing/2014/main" id="{00D39F4A-390B-4DBD-8E0D-0C9D8788B8FB}"/>
              </a:ext>
            </a:extLst>
          </p:cNvPr>
          <p:cNvGraphicFramePr>
            <a:graphicFrameLocks noChangeAspect="1"/>
          </p:cNvGraphicFramePr>
          <p:nvPr>
            <p:extLst>
              <p:ext uri="{D42A27DB-BD31-4B8C-83A1-F6EECF244321}">
                <p14:modId xmlns:p14="http://schemas.microsoft.com/office/powerpoint/2010/main" val="868069236"/>
              </p:ext>
            </p:extLst>
          </p:nvPr>
        </p:nvGraphicFramePr>
        <p:xfrm>
          <a:off x="1144732" y="1674019"/>
          <a:ext cx="4824412" cy="666750"/>
        </p:xfrm>
        <a:graphic>
          <a:graphicData uri="http://schemas.openxmlformats.org/presentationml/2006/ole">
            <mc:AlternateContent xmlns:mc="http://schemas.openxmlformats.org/markup-compatibility/2006">
              <mc:Choice xmlns:v="urn:schemas-microsoft-com:vml" Requires="v">
                <p:oleObj spid="_x0000_s19465" name="Equation" r:id="rId3" imgW="1727200" imgH="241300" progId="Equation.DSMT4">
                  <p:embed/>
                </p:oleObj>
              </mc:Choice>
              <mc:Fallback>
                <p:oleObj name="Equation" r:id="rId3" imgW="1727200" imgH="241300" progId="Equation.DSMT4">
                  <p:embed/>
                  <p:pic>
                    <p:nvPicPr>
                      <p:cNvPr id="184325" name="Object 5">
                        <a:extLst>
                          <a:ext uri="{FF2B5EF4-FFF2-40B4-BE49-F238E27FC236}">
                            <a16:creationId xmlns:a16="http://schemas.microsoft.com/office/drawing/2014/main" id="{B2F38836-1508-43E8-8F09-F64F07BFB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732" y="1674019"/>
                        <a:ext cx="4824412" cy="666750"/>
                      </a:xfrm>
                      <a:prstGeom prst="rect">
                        <a:avLst/>
                      </a:prstGeom>
                      <a:noFill/>
                      <a:ln>
                        <a:noFill/>
                      </a:ln>
                    </p:spPr>
                  </p:pic>
                </p:oleObj>
              </mc:Fallback>
            </mc:AlternateContent>
          </a:graphicData>
        </a:graphic>
      </p:graphicFrame>
      <p:grpSp>
        <p:nvGrpSpPr>
          <p:cNvPr id="6" name="Group 15">
            <a:extLst>
              <a:ext uri="{FF2B5EF4-FFF2-40B4-BE49-F238E27FC236}">
                <a16:creationId xmlns:a16="http://schemas.microsoft.com/office/drawing/2014/main" id="{62B1C2E0-6A52-472D-84A5-0999EFB04074}"/>
              </a:ext>
            </a:extLst>
          </p:cNvPr>
          <p:cNvGrpSpPr>
            <a:grpSpLocks/>
          </p:cNvGrpSpPr>
          <p:nvPr/>
        </p:nvGrpSpPr>
        <p:grpSpPr bwMode="auto">
          <a:xfrm>
            <a:off x="729184" y="2647845"/>
            <a:ext cx="4895850" cy="3959225"/>
            <a:chOff x="295" y="1616"/>
            <a:chExt cx="3084" cy="2494"/>
          </a:xfrm>
        </p:grpSpPr>
        <p:graphicFrame>
          <p:nvGraphicFramePr>
            <p:cNvPr id="7" name="Object 7">
              <a:extLst>
                <a:ext uri="{FF2B5EF4-FFF2-40B4-BE49-F238E27FC236}">
                  <a16:creationId xmlns:a16="http://schemas.microsoft.com/office/drawing/2014/main" id="{71BAC9CB-78D5-4F6B-8C9D-9E50273A7B5D}"/>
                </a:ext>
              </a:extLst>
            </p:cNvPr>
            <p:cNvGraphicFramePr>
              <a:graphicFrameLocks noChangeAspect="1"/>
            </p:cNvGraphicFramePr>
            <p:nvPr>
              <p:extLst>
                <p:ext uri="{D42A27DB-BD31-4B8C-83A1-F6EECF244321}">
                  <p14:modId xmlns:p14="http://schemas.microsoft.com/office/powerpoint/2010/main" val="1974201400"/>
                </p:ext>
              </p:extLst>
            </p:nvPr>
          </p:nvGraphicFramePr>
          <p:xfrm>
            <a:off x="1293" y="1616"/>
            <a:ext cx="2086" cy="345"/>
          </p:xfrm>
          <a:graphic>
            <a:graphicData uri="http://schemas.openxmlformats.org/presentationml/2006/ole">
              <mc:AlternateContent xmlns:mc="http://schemas.openxmlformats.org/markup-compatibility/2006">
                <mc:Choice xmlns:v="urn:schemas-microsoft-com:vml" Requires="v">
                  <p:oleObj spid="_x0000_s19466" name="Equation" r:id="rId5" imgW="1384300" imgH="228600" progId="Equation.DSMT4">
                    <p:embed/>
                  </p:oleObj>
                </mc:Choice>
                <mc:Fallback>
                  <p:oleObj name="Equation" r:id="rId5" imgW="1384300" imgH="228600" progId="Equation.DSMT4">
                    <p:embed/>
                    <p:pic>
                      <p:nvPicPr>
                        <p:cNvPr id="61445" name="Object 7">
                          <a:extLst>
                            <a:ext uri="{FF2B5EF4-FFF2-40B4-BE49-F238E27FC236}">
                              <a16:creationId xmlns:a16="http://schemas.microsoft.com/office/drawing/2014/main" id="{841BA114-D0CF-48AB-8148-ABDC205995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3" y="1616"/>
                          <a:ext cx="2086" cy="345"/>
                        </a:xfrm>
                        <a:prstGeom prst="rect">
                          <a:avLst/>
                        </a:prstGeom>
                        <a:noFill/>
                        <a:ln>
                          <a:noFill/>
                        </a:ln>
                      </p:spPr>
                    </p:pic>
                  </p:oleObj>
                </mc:Fallback>
              </mc:AlternateContent>
            </a:graphicData>
          </a:graphic>
        </p:graphicFrame>
        <p:graphicFrame>
          <p:nvGraphicFramePr>
            <p:cNvPr id="8" name="Object 8">
              <a:extLst>
                <a:ext uri="{FF2B5EF4-FFF2-40B4-BE49-F238E27FC236}">
                  <a16:creationId xmlns:a16="http://schemas.microsoft.com/office/drawing/2014/main" id="{55DE9747-BD01-4252-B767-C319F65E2C96}"/>
                </a:ext>
              </a:extLst>
            </p:cNvPr>
            <p:cNvGraphicFramePr>
              <a:graphicFrameLocks noChangeAspect="1"/>
            </p:cNvGraphicFramePr>
            <p:nvPr>
              <p:extLst>
                <p:ext uri="{D42A27DB-BD31-4B8C-83A1-F6EECF244321}">
                  <p14:modId xmlns:p14="http://schemas.microsoft.com/office/powerpoint/2010/main" val="2862075781"/>
                </p:ext>
              </p:extLst>
            </p:nvPr>
          </p:nvGraphicFramePr>
          <p:xfrm>
            <a:off x="1293" y="1933"/>
            <a:ext cx="1905" cy="384"/>
          </p:xfrm>
          <a:graphic>
            <a:graphicData uri="http://schemas.openxmlformats.org/presentationml/2006/ole">
              <mc:AlternateContent xmlns:mc="http://schemas.openxmlformats.org/markup-compatibility/2006">
                <mc:Choice xmlns:v="urn:schemas-microsoft-com:vml" Requires="v">
                  <p:oleObj spid="_x0000_s19467" name="Equation" r:id="rId7" imgW="1130300" imgH="228600" progId="Equation.DSMT4">
                    <p:embed/>
                  </p:oleObj>
                </mc:Choice>
                <mc:Fallback>
                  <p:oleObj name="Equation" r:id="rId7" imgW="1130300" imgH="228600" progId="Equation.DSMT4">
                    <p:embed/>
                    <p:pic>
                      <p:nvPicPr>
                        <p:cNvPr id="61446" name="Object 8">
                          <a:extLst>
                            <a:ext uri="{FF2B5EF4-FFF2-40B4-BE49-F238E27FC236}">
                              <a16:creationId xmlns:a16="http://schemas.microsoft.com/office/drawing/2014/main" id="{03A30216-87EE-4E45-9415-C4705444F2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3" y="1933"/>
                          <a:ext cx="1905" cy="384"/>
                        </a:xfrm>
                        <a:prstGeom prst="rect">
                          <a:avLst/>
                        </a:prstGeom>
                        <a:noFill/>
                        <a:ln>
                          <a:noFill/>
                        </a:ln>
                      </p:spPr>
                    </p:pic>
                  </p:oleObj>
                </mc:Fallback>
              </mc:AlternateContent>
            </a:graphicData>
          </a:graphic>
        </p:graphicFrame>
        <p:graphicFrame>
          <p:nvGraphicFramePr>
            <p:cNvPr id="9" name="Object 9">
              <a:extLst>
                <a:ext uri="{FF2B5EF4-FFF2-40B4-BE49-F238E27FC236}">
                  <a16:creationId xmlns:a16="http://schemas.microsoft.com/office/drawing/2014/main" id="{A86BBCCB-DD0E-40AE-B520-1CC7F387F176}"/>
                </a:ext>
              </a:extLst>
            </p:cNvPr>
            <p:cNvGraphicFramePr>
              <a:graphicFrameLocks noChangeAspect="1"/>
            </p:cNvGraphicFramePr>
            <p:nvPr>
              <p:extLst>
                <p:ext uri="{D42A27DB-BD31-4B8C-83A1-F6EECF244321}">
                  <p14:modId xmlns:p14="http://schemas.microsoft.com/office/powerpoint/2010/main" val="1803188138"/>
                </p:ext>
              </p:extLst>
            </p:nvPr>
          </p:nvGraphicFramePr>
          <p:xfrm>
            <a:off x="1293" y="2296"/>
            <a:ext cx="1905" cy="305"/>
          </p:xfrm>
          <a:graphic>
            <a:graphicData uri="http://schemas.openxmlformats.org/presentationml/2006/ole">
              <mc:AlternateContent xmlns:mc="http://schemas.openxmlformats.org/markup-compatibility/2006">
                <mc:Choice xmlns:v="urn:schemas-microsoft-com:vml" Requires="v">
                  <p:oleObj spid="_x0000_s19468" name="Equation" r:id="rId9" imgW="1384300" imgH="228600" progId="Equation.DSMT4">
                    <p:embed/>
                  </p:oleObj>
                </mc:Choice>
                <mc:Fallback>
                  <p:oleObj name="Equation" r:id="rId9" imgW="1384300" imgH="228600" progId="Equation.DSMT4">
                    <p:embed/>
                    <p:pic>
                      <p:nvPicPr>
                        <p:cNvPr id="61447" name="Object 9">
                          <a:extLst>
                            <a:ext uri="{FF2B5EF4-FFF2-40B4-BE49-F238E27FC236}">
                              <a16:creationId xmlns:a16="http://schemas.microsoft.com/office/drawing/2014/main" id="{C500533C-11E6-45DF-B5E9-3B7C0A86BE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3" y="2296"/>
                          <a:ext cx="1905" cy="305"/>
                        </a:xfrm>
                        <a:prstGeom prst="rect">
                          <a:avLst/>
                        </a:prstGeom>
                        <a:noFill/>
                        <a:ln>
                          <a:noFill/>
                        </a:ln>
                      </p:spPr>
                    </p:pic>
                  </p:oleObj>
                </mc:Fallback>
              </mc:AlternateContent>
            </a:graphicData>
          </a:graphic>
        </p:graphicFrame>
        <p:graphicFrame>
          <p:nvGraphicFramePr>
            <p:cNvPr id="10" name="Object 10">
              <a:extLst>
                <a:ext uri="{FF2B5EF4-FFF2-40B4-BE49-F238E27FC236}">
                  <a16:creationId xmlns:a16="http://schemas.microsoft.com/office/drawing/2014/main" id="{DEBCA891-F0B4-4745-A81C-EE290C90E08D}"/>
                </a:ext>
              </a:extLst>
            </p:cNvPr>
            <p:cNvGraphicFramePr>
              <a:graphicFrameLocks noChangeAspect="1"/>
            </p:cNvGraphicFramePr>
            <p:nvPr>
              <p:extLst>
                <p:ext uri="{D42A27DB-BD31-4B8C-83A1-F6EECF244321}">
                  <p14:modId xmlns:p14="http://schemas.microsoft.com/office/powerpoint/2010/main" val="1086203302"/>
                </p:ext>
              </p:extLst>
            </p:nvPr>
          </p:nvGraphicFramePr>
          <p:xfrm>
            <a:off x="1293" y="2614"/>
            <a:ext cx="1406" cy="443"/>
          </p:xfrm>
          <a:graphic>
            <a:graphicData uri="http://schemas.openxmlformats.org/presentationml/2006/ole">
              <mc:AlternateContent xmlns:mc="http://schemas.openxmlformats.org/markup-compatibility/2006">
                <mc:Choice xmlns:v="urn:schemas-microsoft-com:vml" Requires="v">
                  <p:oleObj spid="_x0000_s19469" name="Equation" r:id="rId11" imgW="1358310" imgH="431613" progId="Equation.DSMT4">
                    <p:embed/>
                  </p:oleObj>
                </mc:Choice>
                <mc:Fallback>
                  <p:oleObj name="Equation" r:id="rId11" imgW="1358310" imgH="431613" progId="Equation.DSMT4">
                    <p:embed/>
                    <p:pic>
                      <p:nvPicPr>
                        <p:cNvPr id="61448" name="Object 10">
                          <a:extLst>
                            <a:ext uri="{FF2B5EF4-FFF2-40B4-BE49-F238E27FC236}">
                              <a16:creationId xmlns:a16="http://schemas.microsoft.com/office/drawing/2014/main" id="{D9205263-A1C8-4C4B-B885-08092D76C64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3" y="2614"/>
                          <a:ext cx="1406" cy="443"/>
                        </a:xfrm>
                        <a:prstGeom prst="rect">
                          <a:avLst/>
                        </a:prstGeom>
                        <a:noFill/>
                        <a:ln>
                          <a:noFill/>
                        </a:ln>
                      </p:spPr>
                    </p:pic>
                  </p:oleObj>
                </mc:Fallback>
              </mc:AlternateContent>
            </a:graphicData>
          </a:graphic>
        </p:graphicFrame>
        <p:graphicFrame>
          <p:nvGraphicFramePr>
            <p:cNvPr id="11" name="Object 11">
              <a:extLst>
                <a:ext uri="{FF2B5EF4-FFF2-40B4-BE49-F238E27FC236}">
                  <a16:creationId xmlns:a16="http://schemas.microsoft.com/office/drawing/2014/main" id="{5022877B-E8A0-4ACA-91EA-50ADB7DC9AD1}"/>
                </a:ext>
              </a:extLst>
            </p:cNvPr>
            <p:cNvGraphicFramePr>
              <a:graphicFrameLocks noChangeAspect="1"/>
            </p:cNvGraphicFramePr>
            <p:nvPr>
              <p:extLst>
                <p:ext uri="{D42A27DB-BD31-4B8C-83A1-F6EECF244321}">
                  <p14:modId xmlns:p14="http://schemas.microsoft.com/office/powerpoint/2010/main" val="481825895"/>
                </p:ext>
              </p:extLst>
            </p:nvPr>
          </p:nvGraphicFramePr>
          <p:xfrm>
            <a:off x="1293" y="3022"/>
            <a:ext cx="1678" cy="487"/>
          </p:xfrm>
          <a:graphic>
            <a:graphicData uri="http://schemas.openxmlformats.org/presentationml/2006/ole">
              <mc:AlternateContent xmlns:mc="http://schemas.openxmlformats.org/markup-compatibility/2006">
                <mc:Choice xmlns:v="urn:schemas-microsoft-com:vml" Requires="v">
                  <p:oleObj spid="_x0000_s19470" name="Equation" r:id="rId13" imgW="1473200" imgH="431800" progId="Equation.DSMT4">
                    <p:embed/>
                  </p:oleObj>
                </mc:Choice>
                <mc:Fallback>
                  <p:oleObj name="Equation" r:id="rId13" imgW="1473200" imgH="431800" progId="Equation.DSMT4">
                    <p:embed/>
                    <p:pic>
                      <p:nvPicPr>
                        <p:cNvPr id="61449" name="Object 11">
                          <a:extLst>
                            <a:ext uri="{FF2B5EF4-FFF2-40B4-BE49-F238E27FC236}">
                              <a16:creationId xmlns:a16="http://schemas.microsoft.com/office/drawing/2014/main" id="{7487830F-6C4C-49F1-9F2D-5D4651F4F16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3" y="3022"/>
                          <a:ext cx="1678" cy="487"/>
                        </a:xfrm>
                        <a:prstGeom prst="rect">
                          <a:avLst/>
                        </a:prstGeom>
                        <a:noFill/>
                        <a:ln>
                          <a:noFill/>
                        </a:ln>
                      </p:spPr>
                    </p:pic>
                  </p:oleObj>
                </mc:Fallback>
              </mc:AlternateContent>
            </a:graphicData>
          </a:graphic>
        </p:graphicFrame>
        <p:graphicFrame>
          <p:nvGraphicFramePr>
            <p:cNvPr id="12" name="Object 12">
              <a:extLst>
                <a:ext uri="{FF2B5EF4-FFF2-40B4-BE49-F238E27FC236}">
                  <a16:creationId xmlns:a16="http://schemas.microsoft.com/office/drawing/2014/main" id="{E2D63263-81D7-4401-91A2-CFEED8AD19F0}"/>
                </a:ext>
              </a:extLst>
            </p:cNvPr>
            <p:cNvGraphicFramePr>
              <a:graphicFrameLocks noChangeAspect="1"/>
            </p:cNvGraphicFramePr>
            <p:nvPr>
              <p:extLst>
                <p:ext uri="{D42A27DB-BD31-4B8C-83A1-F6EECF244321}">
                  <p14:modId xmlns:p14="http://schemas.microsoft.com/office/powerpoint/2010/main" val="919945796"/>
                </p:ext>
              </p:extLst>
            </p:nvPr>
          </p:nvGraphicFramePr>
          <p:xfrm>
            <a:off x="1293" y="3408"/>
            <a:ext cx="1180" cy="702"/>
          </p:xfrm>
          <a:graphic>
            <a:graphicData uri="http://schemas.openxmlformats.org/presentationml/2006/ole">
              <mc:AlternateContent xmlns:mc="http://schemas.openxmlformats.org/markup-compatibility/2006">
                <mc:Choice xmlns:v="urn:schemas-microsoft-com:vml" Requires="v">
                  <p:oleObj spid="_x0000_s19471" name="Equation" r:id="rId15" imgW="1143000" imgH="685800" progId="Equation.DSMT4">
                    <p:embed/>
                  </p:oleObj>
                </mc:Choice>
                <mc:Fallback>
                  <p:oleObj name="Equation" r:id="rId15" imgW="1143000" imgH="685800" progId="Equation.DSMT4">
                    <p:embed/>
                    <p:pic>
                      <p:nvPicPr>
                        <p:cNvPr id="61450" name="Object 12">
                          <a:extLst>
                            <a:ext uri="{FF2B5EF4-FFF2-40B4-BE49-F238E27FC236}">
                              <a16:creationId xmlns:a16="http://schemas.microsoft.com/office/drawing/2014/main" id="{363B8835-C9E4-4863-9662-DB81255EBB4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3" y="3408"/>
                          <a:ext cx="1180" cy="702"/>
                        </a:xfrm>
                        <a:prstGeom prst="rect">
                          <a:avLst/>
                        </a:prstGeom>
                        <a:noFill/>
                        <a:ln>
                          <a:noFill/>
                        </a:ln>
                      </p:spPr>
                    </p:pic>
                  </p:oleObj>
                </mc:Fallback>
              </mc:AlternateContent>
            </a:graphicData>
          </a:graphic>
        </p:graphicFrame>
        <p:sp>
          <p:nvSpPr>
            <p:cNvPr id="13" name="AutoShape 13">
              <a:extLst>
                <a:ext uri="{FF2B5EF4-FFF2-40B4-BE49-F238E27FC236}">
                  <a16:creationId xmlns:a16="http://schemas.microsoft.com/office/drawing/2014/main" id="{8833D39B-952D-4338-AB05-241DFF748B6A}"/>
                </a:ext>
              </a:extLst>
            </p:cNvPr>
            <p:cNvSpPr>
              <a:spLocks/>
            </p:cNvSpPr>
            <p:nvPr/>
          </p:nvSpPr>
          <p:spPr bwMode="auto">
            <a:xfrm>
              <a:off x="975" y="1706"/>
              <a:ext cx="272" cy="2314"/>
            </a:xfrm>
            <a:prstGeom prst="leftBrace">
              <a:avLst>
                <a:gd name="adj1" fmla="val 70895"/>
                <a:gd name="adj2" fmla="val 50000"/>
              </a:avLst>
            </a:prstGeom>
            <a:noFill/>
            <a:ln w="349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algn="ctr" eaLnBrk="1" hangingPunct="1"/>
              <a:endParaRPr lang="zh-CN" altLang="zh-CN"/>
            </a:p>
          </p:txBody>
        </p:sp>
        <p:sp>
          <p:nvSpPr>
            <p:cNvPr id="14" name="Text Box 14">
              <a:extLst>
                <a:ext uri="{FF2B5EF4-FFF2-40B4-BE49-F238E27FC236}">
                  <a16:creationId xmlns:a16="http://schemas.microsoft.com/office/drawing/2014/main" id="{6591C9EC-F56D-454D-8615-2698D8671ADA}"/>
                </a:ext>
              </a:extLst>
            </p:cNvPr>
            <p:cNvSpPr txBox="1">
              <a:spLocks noChangeArrowheads="1"/>
            </p:cNvSpPr>
            <p:nvPr/>
          </p:nvSpPr>
          <p:spPr bwMode="auto">
            <a:xfrm>
              <a:off x="295" y="2614"/>
              <a:ext cx="49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b="1">
                  <a:solidFill>
                    <a:schemeClr val="tx1"/>
                  </a:solidFill>
                  <a:latin typeface="Times New Roman" panose="02020603050405020304" pitchFamily="18" charset="0"/>
                  <a:ea typeface="华文楷体" panose="02010600040101010101" pitchFamily="2" charset="-122"/>
                </a:defRPr>
              </a:lvl1pPr>
              <a:lvl2pPr marL="742950" indent="-285750">
                <a:defRPr kumimoji="1" sz="3200" b="1">
                  <a:solidFill>
                    <a:schemeClr val="tx1"/>
                  </a:solidFill>
                  <a:latin typeface="Times New Roman" panose="02020603050405020304" pitchFamily="18" charset="0"/>
                  <a:ea typeface="华文楷体" panose="02010600040101010101" pitchFamily="2" charset="-122"/>
                </a:defRPr>
              </a:lvl2pPr>
              <a:lvl3pPr marL="1143000" indent="-228600">
                <a:defRPr kumimoji="1" sz="3200" b="1">
                  <a:solidFill>
                    <a:schemeClr val="tx1"/>
                  </a:solidFill>
                  <a:latin typeface="Times New Roman" panose="02020603050405020304" pitchFamily="18" charset="0"/>
                  <a:ea typeface="华文楷体" panose="02010600040101010101" pitchFamily="2" charset="-122"/>
                </a:defRPr>
              </a:lvl3pPr>
              <a:lvl4pPr marL="1600200" indent="-228600">
                <a:defRPr kumimoji="1" sz="3200" b="1">
                  <a:solidFill>
                    <a:schemeClr val="tx1"/>
                  </a:solidFill>
                  <a:latin typeface="Times New Roman" panose="02020603050405020304" pitchFamily="18" charset="0"/>
                  <a:ea typeface="华文楷体" panose="02010600040101010101" pitchFamily="2" charset="-122"/>
                </a:defRPr>
              </a:lvl4pPr>
              <a:lvl5pPr marL="2057400" indent="-228600">
                <a:defRPr kumimoji="1" sz="3200" b="1">
                  <a:solidFill>
                    <a:schemeClr val="tx1"/>
                  </a:solidFill>
                  <a:latin typeface="Times New Roman" panose="02020603050405020304" pitchFamily="18" charset="0"/>
                  <a:ea typeface="华文楷体" panose="0201060004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华文楷体" panose="02010600040101010101" pitchFamily="2" charset="-122"/>
                </a:defRPr>
              </a:lvl9pPr>
            </a:lstStyle>
            <a:p>
              <a:pPr eaLnBrk="1" hangingPunct="1">
                <a:spcBef>
                  <a:spcPct val="50000"/>
                </a:spcBef>
              </a:pPr>
              <a:r>
                <a:rPr lang="en-US" altLang="zh-CN"/>
                <a:t>s.t.</a:t>
              </a:r>
            </a:p>
          </p:txBody>
        </p:sp>
      </p:grpSp>
    </p:spTree>
    <p:extLst>
      <p:ext uri="{BB962C8B-B14F-4D97-AF65-F5344CB8AC3E}">
        <p14:creationId xmlns:p14="http://schemas.microsoft.com/office/powerpoint/2010/main" val="80073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trips(down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5958E-5D87-4E48-B2D3-63DEE9C18A2B}"/>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22F28F85-DF24-4F7B-A65E-96A1117DA39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2124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69210-1F32-4DF1-8FA2-A83831DFCC39}"/>
              </a:ext>
            </a:extLst>
          </p:cNvPr>
          <p:cNvSpPr>
            <a:spLocks noGrp="1"/>
          </p:cNvSpPr>
          <p:nvPr>
            <p:ph type="title"/>
          </p:nvPr>
        </p:nvSpPr>
        <p:spPr/>
        <p:txBody>
          <a:bodyPr/>
          <a:lstStyle/>
          <a:p>
            <a:r>
              <a:rPr lang="zh-CN" altLang="en-US" dirty="0"/>
              <a:t>解目标规划问题单纯形法计算步骤</a:t>
            </a:r>
            <a:endParaRPr lang="en-US" dirty="0"/>
          </a:p>
        </p:txBody>
      </p:sp>
      <p:sp>
        <p:nvSpPr>
          <p:cNvPr id="4" name="Rectangle 3">
            <a:extLst>
              <a:ext uri="{FF2B5EF4-FFF2-40B4-BE49-F238E27FC236}">
                <a16:creationId xmlns:a16="http://schemas.microsoft.com/office/drawing/2014/main" id="{F6AAA329-D9D3-4561-8DC3-1806F1374BDD}"/>
              </a:ext>
            </a:extLst>
          </p:cNvPr>
          <p:cNvSpPr>
            <a:spLocks noChangeArrowheads="1"/>
          </p:cNvSpPr>
          <p:nvPr/>
        </p:nvSpPr>
        <p:spPr bwMode="auto">
          <a:xfrm>
            <a:off x="838199" y="1756522"/>
            <a:ext cx="10515599" cy="139384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8575" algn="ctr">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lnSpc>
                <a:spcPct val="120000"/>
              </a:lnSpc>
              <a:spcBef>
                <a:spcPct val="50000"/>
              </a:spcBef>
              <a:buSzPct val="85000"/>
            </a:pPr>
            <a:r>
              <a:rPr kumimoji="1" lang="en-US" altLang="zh-CN" sz="2400" b="0" dirty="0">
                <a:ea typeface="华文新魏" panose="02010800040101010101" pitchFamily="2" charset="-122"/>
                <a:cs typeface="Times New Roman" panose="02020603050405020304" pitchFamily="18" charset="0"/>
              </a:rPr>
              <a:t>        (1) </a:t>
            </a:r>
            <a:r>
              <a:rPr kumimoji="1" lang="zh-CN" altLang="en-US" sz="2400" b="0" dirty="0">
                <a:ea typeface="华文新魏" panose="02010800040101010101" pitchFamily="2" charset="-122"/>
                <a:cs typeface="Times New Roman" panose="02020603050405020304" pitchFamily="18" charset="0"/>
              </a:rPr>
              <a:t>建立初始单纯形表．在表中将检验数行按优先因子个数分别列成</a:t>
            </a:r>
            <a:r>
              <a:rPr kumimoji="1" lang="en-US" altLang="zh-CN" sz="2400" b="0" dirty="0">
                <a:ea typeface="华文新魏" panose="02010800040101010101" pitchFamily="2" charset="-122"/>
                <a:cs typeface="Times New Roman" panose="02020603050405020304" pitchFamily="18" charset="0"/>
              </a:rPr>
              <a:t>K</a:t>
            </a:r>
            <a:r>
              <a:rPr kumimoji="1" lang="zh-CN" altLang="en-US" sz="2400" b="0" dirty="0">
                <a:ea typeface="华文新魏" panose="02010800040101010101" pitchFamily="2" charset="-122"/>
                <a:cs typeface="Times New Roman" panose="02020603050405020304" pitchFamily="18" charset="0"/>
              </a:rPr>
              <a:t>行。初始的检验数需根据初始可行解计算出来，方法同基本单纯形法。当不含绝对约束时，</a:t>
            </a:r>
            <a:r>
              <a:rPr kumimoji="1" lang="en-US" altLang="zh-CN" sz="2400" b="0" i="1" dirty="0">
                <a:ea typeface="华文新魏" panose="02010800040101010101" pitchFamily="2" charset="-122"/>
                <a:cs typeface="Times New Roman" panose="02020603050405020304" pitchFamily="18" charset="0"/>
              </a:rPr>
              <a:t>d</a:t>
            </a:r>
            <a:r>
              <a:rPr kumimoji="1" lang="en-US" altLang="zh-CN" sz="2400" b="0" i="1" baseline="-25000" dirty="0">
                <a:ea typeface="华文新魏" panose="02010800040101010101" pitchFamily="2" charset="-122"/>
                <a:cs typeface="Times New Roman" panose="02020603050405020304" pitchFamily="18" charset="0"/>
              </a:rPr>
              <a:t>i</a:t>
            </a:r>
            <a:r>
              <a:rPr kumimoji="1" lang="en-US" altLang="zh-CN" sz="2400" b="0" i="1" baseline="30000" dirty="0">
                <a:ea typeface="华文新魏" panose="02010800040101010101" pitchFamily="2" charset="-122"/>
                <a:cs typeface="Times New Roman" panose="02020603050405020304" pitchFamily="18" charset="0"/>
              </a:rPr>
              <a:t>-</a:t>
            </a:r>
            <a:r>
              <a:rPr kumimoji="1" lang="en-US" altLang="zh-CN" sz="2400" b="0" dirty="0">
                <a:ea typeface="华文新魏" panose="02010800040101010101" pitchFamily="2" charset="-122"/>
                <a:cs typeface="Times New Roman" panose="02020603050405020304" pitchFamily="18" charset="0"/>
              </a:rPr>
              <a:t> (</a:t>
            </a:r>
            <a:r>
              <a:rPr kumimoji="1" lang="en-US" altLang="zh-CN" sz="2400" b="0" i="1" dirty="0" err="1">
                <a:ea typeface="华文新魏" panose="02010800040101010101" pitchFamily="2" charset="-122"/>
                <a:cs typeface="Times New Roman" panose="02020603050405020304" pitchFamily="18" charset="0"/>
              </a:rPr>
              <a:t>i</a:t>
            </a:r>
            <a:r>
              <a:rPr kumimoji="1" lang="en-US" altLang="zh-CN" sz="2400" b="0" i="1" dirty="0">
                <a:ea typeface="华文新魏" panose="02010800040101010101" pitchFamily="2" charset="-122"/>
                <a:cs typeface="Times New Roman" panose="02020603050405020304" pitchFamily="18" charset="0"/>
              </a:rPr>
              <a:t>=1,2,… ,K</a:t>
            </a:r>
            <a:r>
              <a:rPr kumimoji="1" lang="en-US" altLang="zh-CN" sz="2400" b="0" dirty="0">
                <a:ea typeface="华文新魏" panose="02010800040101010101" pitchFamily="2" charset="-122"/>
                <a:cs typeface="Times New Roman" panose="02020603050405020304" pitchFamily="18" charset="0"/>
              </a:rPr>
              <a:t>)</a:t>
            </a:r>
            <a:r>
              <a:rPr kumimoji="1" lang="zh-CN" altLang="en-US" sz="2400" b="0" dirty="0">
                <a:ea typeface="华文新魏" panose="02010800040101010101" pitchFamily="2" charset="-122"/>
                <a:cs typeface="Times New Roman" panose="02020603050405020304" pitchFamily="18" charset="0"/>
              </a:rPr>
              <a:t>构成了一组基本可行解，置</a:t>
            </a:r>
            <a:r>
              <a:rPr kumimoji="1" lang="en-US" altLang="zh-CN" sz="2400" b="0" i="1" dirty="0">
                <a:ea typeface="华文新魏" panose="02010800040101010101" pitchFamily="2" charset="-122"/>
                <a:cs typeface="Times New Roman" panose="02020603050405020304" pitchFamily="18" charset="0"/>
              </a:rPr>
              <a:t>k </a:t>
            </a:r>
            <a:r>
              <a:rPr kumimoji="1" lang="zh-CN" altLang="en-US" sz="2400" b="0" i="1" dirty="0">
                <a:ea typeface="华文新魏" panose="02010800040101010101" pitchFamily="2" charset="-122"/>
                <a:cs typeface="Times New Roman" panose="02020603050405020304" pitchFamily="18" charset="0"/>
              </a:rPr>
              <a:t>＝ </a:t>
            </a:r>
            <a:r>
              <a:rPr kumimoji="1" lang="en-US" altLang="zh-CN" sz="2400" b="0" i="1" dirty="0">
                <a:ea typeface="华文新魏" panose="02010800040101010101" pitchFamily="2" charset="-122"/>
                <a:cs typeface="Times New Roman" panose="02020603050405020304" pitchFamily="18" charset="0"/>
              </a:rPr>
              <a:t>1</a:t>
            </a:r>
            <a:r>
              <a:rPr kumimoji="1" lang="zh-CN" altLang="en-US" sz="2400" b="0" dirty="0">
                <a:ea typeface="华文新魏" panose="02010800040101010101" pitchFamily="2" charset="-122"/>
                <a:cs typeface="Times New Roman" panose="02020603050405020304" pitchFamily="18" charset="0"/>
              </a:rPr>
              <a:t>；</a:t>
            </a:r>
          </a:p>
        </p:txBody>
      </p:sp>
      <p:sp>
        <p:nvSpPr>
          <p:cNvPr id="5" name="Rectangle 5">
            <a:extLst>
              <a:ext uri="{FF2B5EF4-FFF2-40B4-BE49-F238E27FC236}">
                <a16:creationId xmlns:a16="http://schemas.microsoft.com/office/drawing/2014/main" id="{9433E192-862F-459A-9F53-FCBA788EB444}"/>
              </a:ext>
            </a:extLst>
          </p:cNvPr>
          <p:cNvSpPr>
            <a:spLocks noChangeArrowheads="1"/>
          </p:cNvSpPr>
          <p:nvPr/>
        </p:nvSpPr>
        <p:spPr bwMode="auto">
          <a:xfrm>
            <a:off x="981074" y="3707636"/>
            <a:ext cx="10280838" cy="139685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8575" algn="ctr">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lnSpc>
                <a:spcPct val="120000"/>
              </a:lnSpc>
              <a:spcBef>
                <a:spcPct val="50000"/>
              </a:spcBef>
              <a:buSzPct val="85000"/>
            </a:pPr>
            <a:r>
              <a:rPr kumimoji="1" lang="en-US" altLang="zh-CN" sz="2400" b="0" dirty="0">
                <a:ea typeface="华文新魏" panose="02010800040101010101" pitchFamily="2" charset="-122"/>
                <a:cs typeface="Times New Roman" panose="02020603050405020304" pitchFamily="18" charset="0"/>
              </a:rPr>
              <a:t>      (2) </a:t>
            </a:r>
            <a:r>
              <a:rPr kumimoji="1" lang="zh-CN" altLang="en-US" sz="2400" b="0" dirty="0">
                <a:ea typeface="华文新魏" panose="02010800040101010101" pitchFamily="2" charset="-122"/>
                <a:cs typeface="Times New Roman" panose="02020603050405020304" pitchFamily="18" charset="0"/>
              </a:rPr>
              <a:t>检查当前第</a:t>
            </a:r>
            <a:r>
              <a:rPr kumimoji="1" lang="en-US" altLang="zh-CN" sz="2400" b="0" dirty="0">
                <a:ea typeface="华文新魏" panose="02010800040101010101" pitchFamily="2" charset="-122"/>
                <a:cs typeface="Times New Roman" panose="02020603050405020304" pitchFamily="18" charset="0"/>
              </a:rPr>
              <a:t>k</a:t>
            </a:r>
            <a:r>
              <a:rPr kumimoji="1" lang="zh-CN" altLang="en-US" sz="2400" b="0" dirty="0">
                <a:ea typeface="华文新魏" panose="02010800040101010101" pitchFamily="2" charset="-122"/>
                <a:cs typeface="Times New Roman" panose="02020603050405020304" pitchFamily="18" charset="0"/>
              </a:rPr>
              <a:t>行中是否存在大于</a:t>
            </a:r>
            <a:r>
              <a:rPr kumimoji="1" lang="en-US" altLang="zh-CN" sz="2400" b="0" dirty="0">
                <a:ea typeface="华文新魏" panose="02010800040101010101" pitchFamily="2" charset="-122"/>
                <a:cs typeface="Times New Roman" panose="02020603050405020304" pitchFamily="18" charset="0"/>
              </a:rPr>
              <a:t>0</a:t>
            </a:r>
            <a:r>
              <a:rPr kumimoji="1" lang="zh-CN" altLang="en-US" sz="2400" b="0" dirty="0">
                <a:ea typeface="华文新魏" panose="02010800040101010101" pitchFamily="2" charset="-122"/>
                <a:cs typeface="Times New Roman" panose="02020603050405020304" pitchFamily="18" charset="0"/>
              </a:rPr>
              <a:t>，且对应的前</a:t>
            </a:r>
            <a:r>
              <a:rPr kumimoji="1" lang="en-US" altLang="zh-CN" sz="2400" b="0" dirty="0">
                <a:ea typeface="华文新魏" panose="02010800040101010101" pitchFamily="2" charset="-122"/>
                <a:cs typeface="Times New Roman" panose="02020603050405020304" pitchFamily="18" charset="0"/>
              </a:rPr>
              <a:t>k-1</a:t>
            </a:r>
            <a:r>
              <a:rPr kumimoji="1" lang="zh-CN" altLang="en-US" sz="2400" b="0" dirty="0">
                <a:ea typeface="华文新魏" panose="02010800040101010101" pitchFamily="2" charset="-122"/>
                <a:cs typeface="Times New Roman" panose="02020603050405020304" pitchFamily="18" charset="0"/>
              </a:rPr>
              <a:t>行的同列检验数为零的检验数。若有取其中最大者对应的变量为换入变量，转</a:t>
            </a:r>
            <a:r>
              <a:rPr kumimoji="1" lang="en-US" altLang="zh-CN" sz="2400" b="0" dirty="0">
                <a:ea typeface="华文新魏" panose="02010800040101010101" pitchFamily="2" charset="-122"/>
                <a:cs typeface="Times New Roman" panose="02020603050405020304" pitchFamily="18" charset="0"/>
              </a:rPr>
              <a:t>(3)</a:t>
            </a:r>
            <a:r>
              <a:rPr kumimoji="1" lang="zh-CN" altLang="en-US" sz="2400" b="0" dirty="0">
                <a:ea typeface="华文新魏" panose="02010800040101010101" pitchFamily="2" charset="-122"/>
                <a:cs typeface="Times New Roman" panose="02020603050405020304" pitchFamily="18" charset="0"/>
              </a:rPr>
              <a:t>。若无这样的检验数，则转</a:t>
            </a:r>
            <a:r>
              <a:rPr kumimoji="1" lang="en-US" altLang="zh-CN" sz="2400" b="0" dirty="0">
                <a:ea typeface="华文新魏" panose="02010800040101010101" pitchFamily="2" charset="-122"/>
                <a:cs typeface="Times New Roman" panose="02020603050405020304" pitchFamily="18" charset="0"/>
              </a:rPr>
              <a:t>(5)</a:t>
            </a:r>
            <a:r>
              <a:rPr kumimoji="1" lang="zh-CN" altLang="en-US" sz="2400" b="0" dirty="0">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18587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69210-1F32-4DF1-8FA2-A83831DFCC39}"/>
              </a:ext>
            </a:extLst>
          </p:cNvPr>
          <p:cNvSpPr>
            <a:spLocks noGrp="1"/>
          </p:cNvSpPr>
          <p:nvPr>
            <p:ph type="title"/>
          </p:nvPr>
        </p:nvSpPr>
        <p:spPr/>
        <p:txBody>
          <a:bodyPr/>
          <a:lstStyle/>
          <a:p>
            <a:r>
              <a:rPr lang="zh-CN" altLang="en-US" dirty="0"/>
              <a:t>解目标规划问题单纯形法计算步骤</a:t>
            </a:r>
            <a:endParaRPr lang="en-US" dirty="0"/>
          </a:p>
        </p:txBody>
      </p:sp>
      <p:sp>
        <p:nvSpPr>
          <p:cNvPr id="4" name="Rectangle 3">
            <a:extLst>
              <a:ext uri="{FF2B5EF4-FFF2-40B4-BE49-F238E27FC236}">
                <a16:creationId xmlns:a16="http://schemas.microsoft.com/office/drawing/2014/main" id="{CE836B79-ABB6-45D2-B793-0EECCE8A53BD}"/>
              </a:ext>
            </a:extLst>
          </p:cNvPr>
          <p:cNvSpPr>
            <a:spLocks noChangeArrowheads="1"/>
          </p:cNvSpPr>
          <p:nvPr/>
        </p:nvSpPr>
        <p:spPr bwMode="auto">
          <a:xfrm>
            <a:off x="771806" y="3327681"/>
            <a:ext cx="10442575" cy="95410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8575" algn="ctr">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spcBef>
                <a:spcPct val="20000"/>
              </a:spcBef>
              <a:buClr>
                <a:schemeClr val="accent2"/>
              </a:buClr>
              <a:buSzPct val="80000"/>
              <a:buFont typeface="Wingdings" panose="05000000000000000000" pitchFamily="2" charset="2"/>
              <a:buNone/>
            </a:pPr>
            <a:r>
              <a:rPr kumimoji="1" lang="en-US" altLang="zh-CN" sz="2800" b="0" dirty="0">
                <a:ea typeface="华文新魏" panose="02010800040101010101" pitchFamily="2" charset="-122"/>
                <a:cs typeface="Times New Roman" panose="02020603050405020304" pitchFamily="18" charset="0"/>
              </a:rPr>
              <a:t>         (4) </a:t>
            </a:r>
            <a:r>
              <a:rPr kumimoji="1" lang="zh-CN" altLang="en-US" sz="2800" b="0" dirty="0">
                <a:ea typeface="华文新魏" panose="02010800040101010101" pitchFamily="2" charset="-122"/>
                <a:cs typeface="Times New Roman" panose="02020603050405020304" pitchFamily="18" charset="0"/>
              </a:rPr>
              <a:t>按单纯形法进行基变换运算，建立新的单纯形表，</a:t>
            </a:r>
            <a:r>
              <a:rPr kumimoji="1" lang="en-US" altLang="zh-CN" sz="2800" b="0" dirty="0">
                <a:ea typeface="华文新魏" panose="02010800040101010101" pitchFamily="2" charset="-122"/>
                <a:cs typeface="Times New Roman" panose="02020603050405020304" pitchFamily="18" charset="0"/>
              </a:rPr>
              <a:t>(</a:t>
            </a:r>
            <a:r>
              <a:rPr kumimoji="1" lang="zh-CN" altLang="en-US" sz="2800" b="0" dirty="0">
                <a:ea typeface="华文新魏" panose="02010800040101010101" pitchFamily="2" charset="-122"/>
                <a:cs typeface="Times New Roman" panose="02020603050405020304" pitchFamily="18" charset="0"/>
              </a:rPr>
              <a:t>注意：要对所有的行进行转轴运算</a:t>
            </a:r>
            <a:r>
              <a:rPr kumimoji="1" lang="en-US" altLang="zh-CN" sz="2800" b="0" dirty="0">
                <a:ea typeface="华文新魏" panose="02010800040101010101" pitchFamily="2" charset="-122"/>
                <a:cs typeface="Times New Roman" panose="02020603050405020304" pitchFamily="18" charset="0"/>
              </a:rPr>
              <a:t>) </a:t>
            </a:r>
            <a:r>
              <a:rPr kumimoji="1" lang="zh-CN" altLang="en-US" sz="2800" b="0" dirty="0">
                <a:ea typeface="华文新魏" panose="02010800040101010101" pitchFamily="2" charset="-122"/>
                <a:cs typeface="Times New Roman" panose="02020603050405020304" pitchFamily="18" charset="0"/>
              </a:rPr>
              <a:t>返回</a:t>
            </a:r>
            <a:r>
              <a:rPr kumimoji="1" lang="en-US" altLang="zh-CN" sz="2800" b="0" dirty="0">
                <a:ea typeface="华文新魏" panose="02010800040101010101" pitchFamily="2" charset="-122"/>
                <a:cs typeface="Times New Roman" panose="02020603050405020304" pitchFamily="18" charset="0"/>
              </a:rPr>
              <a:t>(2)</a:t>
            </a:r>
            <a:r>
              <a:rPr kumimoji="1" lang="zh-CN" altLang="en-US" sz="2800" b="0" dirty="0">
                <a:ea typeface="华文新魏" panose="02010800040101010101" pitchFamily="2" charset="-122"/>
                <a:cs typeface="Times New Roman" panose="02020603050405020304" pitchFamily="18" charset="0"/>
              </a:rPr>
              <a:t>；</a:t>
            </a:r>
          </a:p>
        </p:txBody>
      </p:sp>
      <p:sp>
        <p:nvSpPr>
          <p:cNvPr id="5" name="Rectangle 4" descr="Ricebk">
            <a:extLst>
              <a:ext uri="{FF2B5EF4-FFF2-40B4-BE49-F238E27FC236}">
                <a16:creationId xmlns:a16="http://schemas.microsoft.com/office/drawing/2014/main" id="{1B2F0925-BD1F-4DA8-97E9-C298570A2473}"/>
              </a:ext>
            </a:extLst>
          </p:cNvPr>
          <p:cNvSpPr txBox="1">
            <a:spLocks noChangeArrowheads="1"/>
          </p:cNvSpPr>
          <p:nvPr/>
        </p:nvSpPr>
        <p:spPr>
          <a:xfrm>
            <a:off x="771806" y="4458448"/>
            <a:ext cx="10369550" cy="954107"/>
          </a:xfrm>
          <a:prstGeom prst="rect">
            <a:avLst/>
          </a:prstGeom>
          <a:noFill/>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8575" cap="flat" cmpd="sng" algn="ctr">
                <a:solidFill>
                  <a:srgbClr val="A50021"/>
                </a:solidFill>
                <a:prstDash val="solid"/>
                <a:miter lim="800000"/>
                <a:headEnd/>
                <a:tailEnd/>
              </a14:hiddenLine>
            </a:ext>
          </a:ex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20000"/>
              </a:spcBef>
              <a:buClr>
                <a:schemeClr val="accent2"/>
              </a:buClr>
              <a:buSzPct val="80000"/>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(5) </a:t>
            </a:r>
            <a:r>
              <a:rPr lang="zh-CN" altLang="en-US" sz="2800" dirty="0">
                <a:solidFill>
                  <a:srgbClr val="000000"/>
                </a:solidFill>
                <a:latin typeface="Times New Roman" panose="02020603050405020304" pitchFamily="18" charset="0"/>
                <a:cs typeface="Times New Roman" panose="02020603050405020304" pitchFamily="18" charset="0"/>
              </a:rPr>
              <a:t>当</a:t>
            </a:r>
            <a:r>
              <a:rPr lang="en-US" altLang="zh-CN" sz="2800" dirty="0">
                <a:solidFill>
                  <a:srgbClr val="000000"/>
                </a:solidFill>
                <a:latin typeface="Times New Roman" panose="02020603050405020304" pitchFamily="18" charset="0"/>
                <a:cs typeface="Times New Roman" panose="02020603050405020304" pitchFamily="18" charset="0"/>
              </a:rPr>
              <a:t>k </a:t>
            </a:r>
            <a:r>
              <a:rPr lang="zh-CN" altLang="en-US" sz="2800"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K </a:t>
            </a:r>
            <a:r>
              <a:rPr lang="zh-CN" altLang="en-US" sz="2800" dirty="0">
                <a:solidFill>
                  <a:srgbClr val="000000"/>
                </a:solidFill>
                <a:latin typeface="Times New Roman" panose="02020603050405020304" pitchFamily="18" charset="0"/>
                <a:cs typeface="Times New Roman" panose="02020603050405020304" pitchFamily="18" charset="0"/>
              </a:rPr>
              <a:t>时，计算结束。表中的解即为满意解。否则置</a:t>
            </a:r>
            <a:r>
              <a:rPr lang="en-US" altLang="zh-CN" sz="2800" dirty="0">
                <a:solidFill>
                  <a:srgbClr val="000000"/>
                </a:solidFill>
                <a:latin typeface="Times New Roman" panose="02020603050405020304" pitchFamily="18" charset="0"/>
                <a:cs typeface="Times New Roman" panose="02020603050405020304" pitchFamily="18" charset="0"/>
              </a:rPr>
              <a:t>k = k+1</a:t>
            </a:r>
            <a:r>
              <a:rPr lang="zh-CN" altLang="en-US" sz="2800" dirty="0">
                <a:solidFill>
                  <a:srgbClr val="000000"/>
                </a:solidFill>
                <a:latin typeface="Times New Roman" panose="02020603050405020304" pitchFamily="18" charset="0"/>
                <a:cs typeface="Times New Roman" panose="02020603050405020304" pitchFamily="18" charset="0"/>
              </a:rPr>
              <a:t>，返回（</a:t>
            </a:r>
            <a:r>
              <a:rPr lang="en-US" altLang="zh-CN" sz="2800" dirty="0">
                <a:solidFill>
                  <a:srgbClr val="000000"/>
                </a:solidFill>
                <a:latin typeface="Times New Roman" panose="02020603050405020304" pitchFamily="18" charset="0"/>
                <a:cs typeface="Times New Roman" panose="02020603050405020304" pitchFamily="18" charset="0"/>
              </a:rPr>
              <a:t>2</a:t>
            </a:r>
            <a:r>
              <a:rPr lang="zh-CN" altLang="en-US" sz="2800" dirty="0">
                <a:solidFill>
                  <a:srgbClr val="000000"/>
                </a:solidFill>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D4639102-ECF1-4812-A2EB-6C4D1FCC508C}"/>
              </a:ext>
            </a:extLst>
          </p:cNvPr>
          <p:cNvSpPr>
            <a:spLocks noChangeArrowheads="1"/>
          </p:cNvSpPr>
          <p:nvPr/>
        </p:nvSpPr>
        <p:spPr bwMode="auto">
          <a:xfrm>
            <a:off x="771806" y="1923117"/>
            <a:ext cx="10515600" cy="138499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8575" algn="ctr">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spcBef>
                <a:spcPct val="20000"/>
              </a:spcBef>
              <a:buClr>
                <a:schemeClr val="accent2"/>
              </a:buClr>
              <a:buSzPct val="80000"/>
              <a:buFont typeface="Wingdings" panose="05000000000000000000" pitchFamily="2" charset="2"/>
              <a:buNone/>
            </a:pPr>
            <a:r>
              <a:rPr kumimoji="1" lang="en-US" altLang="zh-CN" sz="2800" b="0" dirty="0">
                <a:ea typeface="华文新魏" panose="02010800040101010101" pitchFamily="2" charset="-122"/>
                <a:cs typeface="Times New Roman" panose="02020603050405020304" pitchFamily="18" charset="0"/>
              </a:rPr>
              <a:t>         (3) </a:t>
            </a:r>
            <a:r>
              <a:rPr kumimoji="1" lang="zh-CN" altLang="en-US" sz="2800" b="0" dirty="0">
                <a:ea typeface="华文新魏" panose="02010800040101010101" pitchFamily="2" charset="-122"/>
                <a:cs typeface="Times New Roman" panose="02020603050405020304" pitchFamily="18" charset="0"/>
              </a:rPr>
              <a:t>按单纯形法中的最小比值规则确定换出变量，当存在两个和两个以上相同的最小比值时，选取具有较高优先级别的变量为换出变量，转</a:t>
            </a:r>
            <a:r>
              <a:rPr kumimoji="1" lang="en-US" altLang="zh-CN" sz="2800" b="0" dirty="0">
                <a:ea typeface="华文新魏" panose="02010800040101010101" pitchFamily="2" charset="-122"/>
                <a:cs typeface="Times New Roman" panose="02020603050405020304" pitchFamily="18" charset="0"/>
              </a:rPr>
              <a:t>(4)</a:t>
            </a:r>
            <a:r>
              <a:rPr kumimoji="1" lang="zh-CN" altLang="en-US" sz="2800" b="0" dirty="0">
                <a:ea typeface="华文新魏" panose="02010800040101010101" pitchFamily="2" charset="-122"/>
                <a:cs typeface="Times New Roman" panose="02020603050405020304" pitchFamily="18" charset="0"/>
              </a:rPr>
              <a:t>； </a:t>
            </a:r>
          </a:p>
        </p:txBody>
      </p:sp>
    </p:spTree>
    <p:extLst>
      <p:ext uri="{BB962C8B-B14F-4D97-AF65-F5344CB8AC3E}">
        <p14:creationId xmlns:p14="http://schemas.microsoft.com/office/powerpoint/2010/main" val="355934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6E5AEC6E-051C-4023-869A-1C49DB7196C6}"/>
              </a:ext>
            </a:extLst>
          </p:cNvPr>
          <p:cNvGraphicFramePr>
            <a:graphicFrameLocks noChangeAspect="1"/>
          </p:cNvGraphicFramePr>
          <p:nvPr>
            <p:extLst>
              <p:ext uri="{D42A27DB-BD31-4B8C-83A1-F6EECF244321}">
                <p14:modId xmlns:p14="http://schemas.microsoft.com/office/powerpoint/2010/main" val="1790390325"/>
              </p:ext>
            </p:extLst>
          </p:nvPr>
        </p:nvGraphicFramePr>
        <p:xfrm>
          <a:off x="2154773" y="1774242"/>
          <a:ext cx="6550316" cy="3314303"/>
        </p:xfrm>
        <a:graphic>
          <a:graphicData uri="http://schemas.openxmlformats.org/presentationml/2006/ole">
            <mc:AlternateContent xmlns:mc="http://schemas.openxmlformats.org/markup-compatibility/2006">
              <mc:Choice xmlns:v="urn:schemas-microsoft-com:vml" Requires="v">
                <p:oleObj spid="_x0000_s2058" name="Equation" r:id="rId4" imgW="2108200" imgH="1397000" progId="Equation.3">
                  <p:embed/>
                </p:oleObj>
              </mc:Choice>
              <mc:Fallback>
                <p:oleObj name="Equation" r:id="rId4" imgW="2108200" imgH="1397000" progId="Equation.3">
                  <p:embed/>
                  <p:pic>
                    <p:nvPicPr>
                      <p:cNvPr id="337923" name="Object 3">
                        <a:extLst>
                          <a:ext uri="{FF2B5EF4-FFF2-40B4-BE49-F238E27FC236}">
                            <a16:creationId xmlns:a16="http://schemas.microsoft.com/office/drawing/2014/main" id="{4105A2E5-9770-48A2-B21E-C9CBA5D4D6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773" y="1774242"/>
                        <a:ext cx="6550316" cy="3314303"/>
                      </a:xfrm>
                      <a:prstGeom prst="rect">
                        <a:avLst/>
                      </a:prstGeom>
                      <a:noFill/>
                      <a:ln>
                        <a:noFill/>
                      </a:ln>
                      <a:effectLst/>
                    </p:spPr>
                  </p:pic>
                </p:oleObj>
              </mc:Fallback>
            </mc:AlternateContent>
          </a:graphicData>
        </a:graphic>
      </p:graphicFrame>
      <p:sp>
        <p:nvSpPr>
          <p:cNvPr id="5" name="Rectangle 4">
            <a:extLst>
              <a:ext uri="{FF2B5EF4-FFF2-40B4-BE49-F238E27FC236}">
                <a16:creationId xmlns:a16="http://schemas.microsoft.com/office/drawing/2014/main" id="{4E9F9B90-764F-4E04-B8A4-44B1C60087F7}"/>
              </a:ext>
            </a:extLst>
          </p:cNvPr>
          <p:cNvSpPr>
            <a:spLocks noChangeArrowheads="1"/>
          </p:cNvSpPr>
          <p:nvPr/>
        </p:nvSpPr>
        <p:spPr bwMode="auto">
          <a:xfrm>
            <a:off x="843357" y="949974"/>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eaLnBrk="1" hangingPunct="1">
              <a:defRPr/>
            </a:pPr>
            <a:r>
              <a:rPr lang="zh-CN" altLang="en-US" sz="2800" b="0" dirty="0">
                <a:solidFill>
                  <a:srgbClr val="000000"/>
                </a:solidFill>
                <a:effectLst>
                  <a:outerShdw blurRad="38100" dist="38100" dir="2700000" algn="tl">
                    <a:srgbClr val="FFFFFF"/>
                  </a:outerShdw>
                </a:effectLst>
                <a:latin typeface="华文新魏" panose="02010800040101010101" pitchFamily="2" charset="-122"/>
                <a:ea typeface="华文新魏" panose="02010800040101010101" pitchFamily="2" charset="-122"/>
              </a:rPr>
              <a:t>例：用单纯形法求解下列目标规划问题</a:t>
            </a:r>
          </a:p>
        </p:txBody>
      </p:sp>
      <p:sp>
        <p:nvSpPr>
          <p:cNvPr id="6" name="Rectangle 5">
            <a:extLst>
              <a:ext uri="{FF2B5EF4-FFF2-40B4-BE49-F238E27FC236}">
                <a16:creationId xmlns:a16="http://schemas.microsoft.com/office/drawing/2014/main" id="{8596F151-702F-4D87-A1A5-17960C436F67}"/>
              </a:ext>
            </a:extLst>
          </p:cNvPr>
          <p:cNvSpPr>
            <a:spLocks noChangeArrowheads="1"/>
          </p:cNvSpPr>
          <p:nvPr/>
        </p:nvSpPr>
        <p:spPr bwMode="auto">
          <a:xfrm>
            <a:off x="932689" y="5227013"/>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3400" b="1">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eaLnBrk="1" hangingPunct="1">
              <a:defRPr/>
            </a:pPr>
            <a:r>
              <a:rPr lang="zh-CN" altLang="en-US" sz="2800" b="0" dirty="0">
                <a:solidFill>
                  <a:srgbClr val="000000"/>
                </a:solidFill>
                <a:effectLst/>
                <a:latin typeface="华文新魏" panose="02010800040101010101" pitchFamily="2" charset="-122"/>
                <a:ea typeface="华文新魏" panose="02010800040101010101" pitchFamily="2" charset="-122"/>
              </a:rPr>
              <a:t>解：将上述目标规划问题化为标准型：</a:t>
            </a:r>
          </a:p>
        </p:txBody>
      </p:sp>
    </p:spTree>
    <p:extLst>
      <p:ext uri="{BB962C8B-B14F-4D97-AF65-F5344CB8AC3E}">
        <p14:creationId xmlns:p14="http://schemas.microsoft.com/office/powerpoint/2010/main" val="295456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8BC65B80-BBB9-48C0-9620-07F1FA71DE36}"/>
              </a:ext>
            </a:extLst>
          </p:cNvPr>
          <p:cNvGraphicFramePr>
            <a:graphicFrameLocks noChangeAspect="1"/>
          </p:cNvGraphicFramePr>
          <p:nvPr>
            <p:extLst>
              <p:ext uri="{D42A27DB-BD31-4B8C-83A1-F6EECF244321}">
                <p14:modId xmlns:p14="http://schemas.microsoft.com/office/powerpoint/2010/main" val="1519711947"/>
              </p:ext>
            </p:extLst>
          </p:nvPr>
        </p:nvGraphicFramePr>
        <p:xfrm>
          <a:off x="1006208" y="800241"/>
          <a:ext cx="7957692" cy="3881487"/>
        </p:xfrm>
        <a:graphic>
          <a:graphicData uri="http://schemas.openxmlformats.org/presentationml/2006/ole">
            <mc:AlternateContent xmlns:mc="http://schemas.openxmlformats.org/markup-compatibility/2006">
              <mc:Choice xmlns:v="urn:schemas-microsoft-com:vml" Requires="v">
                <p:oleObj spid="_x0000_s3076" name="Equation" r:id="rId3" imgW="2425700" imgH="1549400" progId="Equation.DSMT4">
                  <p:embed/>
                </p:oleObj>
              </mc:Choice>
              <mc:Fallback>
                <p:oleObj name="Equation" r:id="rId3" imgW="2425700" imgH="1549400" progId="Equation.DSMT4">
                  <p:embed/>
                  <p:pic>
                    <p:nvPicPr>
                      <p:cNvPr id="806915" name="Object 3">
                        <a:extLst>
                          <a:ext uri="{FF2B5EF4-FFF2-40B4-BE49-F238E27FC236}">
                            <a16:creationId xmlns:a16="http://schemas.microsoft.com/office/drawing/2014/main" id="{C847A84C-6E82-4969-B5B5-AB7F9DECB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208" y="800241"/>
                        <a:ext cx="7957692" cy="3881487"/>
                      </a:xfrm>
                      <a:prstGeom prst="rect">
                        <a:avLst/>
                      </a:prstGeom>
                      <a:noFill/>
                      <a:ln>
                        <a:noFill/>
                      </a:ln>
                      <a:effectLst/>
                    </p:spPr>
                  </p:pic>
                </p:oleObj>
              </mc:Fallback>
            </mc:AlternateContent>
          </a:graphicData>
        </a:graphic>
      </p:graphicFrame>
      <p:sp>
        <p:nvSpPr>
          <p:cNvPr id="5" name="Rectangle 6">
            <a:extLst>
              <a:ext uri="{FF2B5EF4-FFF2-40B4-BE49-F238E27FC236}">
                <a16:creationId xmlns:a16="http://schemas.microsoft.com/office/drawing/2014/main" id="{B6B39BC1-0F8A-4D24-B936-5CA61F305A71}"/>
              </a:ext>
            </a:extLst>
          </p:cNvPr>
          <p:cNvSpPr>
            <a:spLocks noChangeArrowheads="1"/>
          </p:cNvSpPr>
          <p:nvPr/>
        </p:nvSpPr>
        <p:spPr bwMode="auto">
          <a:xfrm>
            <a:off x="881722" y="5000409"/>
            <a:ext cx="4875339" cy="63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a:solidFill>
                  <a:srgbClr val="000000"/>
                </a:solidFill>
                <a:latin typeface="华文新魏" panose="02010800040101010101" pitchFamily="2" charset="-122"/>
                <a:ea typeface="华文新魏" panose="02010800040101010101" pitchFamily="2" charset="-122"/>
              </a:rPr>
              <a:t>建立初始单纯形表：</a:t>
            </a:r>
          </a:p>
        </p:txBody>
      </p:sp>
    </p:spTree>
    <p:extLst>
      <p:ext uri="{BB962C8B-B14F-4D97-AF65-F5344CB8AC3E}">
        <p14:creationId xmlns:p14="http://schemas.microsoft.com/office/powerpoint/2010/main" val="195672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0">
            <a:extLst>
              <a:ext uri="{FF2B5EF4-FFF2-40B4-BE49-F238E27FC236}">
                <a16:creationId xmlns:a16="http://schemas.microsoft.com/office/drawing/2014/main" id="{B7C8F5A2-5E58-4132-8059-A354F50BF2E0}"/>
              </a:ext>
            </a:extLst>
          </p:cNvPr>
          <p:cNvSpPr txBox="1">
            <a:spLocks noChangeArrowheads="1"/>
          </p:cNvSpPr>
          <p:nvPr/>
        </p:nvSpPr>
        <p:spPr bwMode="auto">
          <a:xfrm>
            <a:off x="896278" y="4960317"/>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spcBef>
                <a:spcPct val="50000"/>
              </a:spcBef>
            </a:pPr>
            <a:r>
              <a:rPr kumimoji="1" lang="en-US" altLang="zh-CN" sz="2400" b="0" i="1" dirty="0">
                <a:ea typeface="楷体_GB2312" pitchFamily="49" charset="-122"/>
              </a:rPr>
              <a:t>θ= </a:t>
            </a:r>
            <a:r>
              <a:rPr kumimoji="1" lang="en-US" altLang="zh-CN" sz="2400" b="0" dirty="0">
                <a:ea typeface="楷体_GB2312" pitchFamily="49" charset="-122"/>
              </a:rPr>
              <a:t>min</a:t>
            </a:r>
            <a:r>
              <a:rPr kumimoji="1" lang="zh-CN" altLang="en-US" sz="2400" b="0" dirty="0">
                <a:ea typeface="楷体_GB2312" pitchFamily="49" charset="-122"/>
              </a:rPr>
              <a:t>｛－，</a:t>
            </a:r>
            <a:r>
              <a:rPr kumimoji="1" lang="en-US" altLang="zh-CN" sz="2400" b="0" dirty="0">
                <a:solidFill>
                  <a:srgbClr val="FF0000"/>
                </a:solidFill>
                <a:ea typeface="楷体_GB2312" pitchFamily="49" charset="-122"/>
              </a:rPr>
              <a:t>10/2</a:t>
            </a:r>
            <a:r>
              <a:rPr kumimoji="1" lang="zh-CN" altLang="en-US" sz="2400" b="0" dirty="0">
                <a:ea typeface="楷体_GB2312" pitchFamily="49" charset="-122"/>
              </a:rPr>
              <a:t>，</a:t>
            </a:r>
            <a:r>
              <a:rPr kumimoji="1" lang="en-US" altLang="zh-CN" sz="2400" b="0" dirty="0">
                <a:ea typeface="楷体_GB2312" pitchFamily="49" charset="-122"/>
              </a:rPr>
              <a:t>56/10</a:t>
            </a:r>
            <a:r>
              <a:rPr kumimoji="1" lang="zh-CN" altLang="en-US" sz="2400" b="0" dirty="0">
                <a:ea typeface="楷体_GB2312" pitchFamily="49" charset="-122"/>
              </a:rPr>
              <a:t>，</a:t>
            </a:r>
            <a:r>
              <a:rPr kumimoji="1" lang="en-US" altLang="zh-CN" sz="2400" b="0" dirty="0">
                <a:ea typeface="楷体_GB2312" pitchFamily="49" charset="-122"/>
              </a:rPr>
              <a:t>11/1</a:t>
            </a:r>
            <a:r>
              <a:rPr kumimoji="1" lang="zh-CN" altLang="en-US" sz="2400" b="0" dirty="0">
                <a:ea typeface="楷体_GB2312" pitchFamily="49" charset="-122"/>
              </a:rPr>
              <a:t>｝</a:t>
            </a:r>
            <a:r>
              <a:rPr kumimoji="1" lang="en-US" altLang="zh-CN" sz="2400" b="0" dirty="0">
                <a:ea typeface="楷体_GB2312" pitchFamily="49" charset="-122"/>
              </a:rPr>
              <a:t>=</a:t>
            </a:r>
            <a:r>
              <a:rPr kumimoji="1" lang="en-US" altLang="zh-CN" sz="2400" b="0" dirty="0">
                <a:ea typeface="宋体" panose="02010600030101010101" pitchFamily="2" charset="-122"/>
              </a:rPr>
              <a:t> 5</a:t>
            </a:r>
            <a:endParaRPr kumimoji="1" lang="en-US" altLang="zh-CN" sz="2400" dirty="0">
              <a:latin typeface="楷体_GB2312" pitchFamily="49" charset="-122"/>
              <a:ea typeface="楷体_GB2312" pitchFamily="49" charset="-122"/>
            </a:endParaRPr>
          </a:p>
        </p:txBody>
      </p:sp>
      <p:sp>
        <p:nvSpPr>
          <p:cNvPr id="5" name="Rectangle 142">
            <a:extLst>
              <a:ext uri="{FF2B5EF4-FFF2-40B4-BE49-F238E27FC236}">
                <a16:creationId xmlns:a16="http://schemas.microsoft.com/office/drawing/2014/main" id="{783B55BC-5690-4F1B-89EA-DCECB6BE8225}"/>
              </a:ext>
            </a:extLst>
          </p:cNvPr>
          <p:cNvSpPr>
            <a:spLocks noChangeArrowheads="1"/>
          </p:cNvSpPr>
          <p:nvPr/>
        </p:nvSpPr>
        <p:spPr bwMode="auto">
          <a:xfrm>
            <a:off x="896278" y="5545932"/>
            <a:ext cx="215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400" b="0" dirty="0">
                <a:latin typeface="华文细黑" panose="02010600040101010101" pitchFamily="2" charset="-122"/>
              </a:rPr>
              <a:t>进基变量</a:t>
            </a:r>
            <a:r>
              <a:rPr kumimoji="1" lang="en-US" altLang="zh-CN" sz="2800" i="1" dirty="0">
                <a:ea typeface="楷体_GB2312" pitchFamily="49" charset="-122"/>
              </a:rPr>
              <a:t>x</a:t>
            </a:r>
            <a:r>
              <a:rPr kumimoji="1" lang="en-US" altLang="zh-CN" sz="2400" baseline="-25000" dirty="0">
                <a:ea typeface="楷体_GB2312" pitchFamily="49" charset="-122"/>
              </a:rPr>
              <a:t>2</a:t>
            </a:r>
          </a:p>
        </p:txBody>
      </p:sp>
      <p:graphicFrame>
        <p:nvGraphicFramePr>
          <p:cNvPr id="6" name="Group 488">
            <a:extLst>
              <a:ext uri="{FF2B5EF4-FFF2-40B4-BE49-F238E27FC236}">
                <a16:creationId xmlns:a16="http://schemas.microsoft.com/office/drawing/2014/main" id="{A7235197-06ED-430A-A13B-9E0915B0C238}"/>
              </a:ext>
            </a:extLst>
          </p:cNvPr>
          <p:cNvGraphicFramePr>
            <a:graphicFrameLocks noGrp="1"/>
          </p:cNvGraphicFramePr>
          <p:nvPr>
            <p:extLst>
              <p:ext uri="{D42A27DB-BD31-4B8C-83A1-F6EECF244321}">
                <p14:modId xmlns:p14="http://schemas.microsoft.com/office/powerpoint/2010/main" val="3837532440"/>
              </p:ext>
            </p:extLst>
          </p:nvPr>
        </p:nvGraphicFramePr>
        <p:xfrm>
          <a:off x="2028031" y="928027"/>
          <a:ext cx="8135938" cy="3600490"/>
        </p:xfrm>
        <a:graphic>
          <a:graphicData uri="http://schemas.openxmlformats.org/drawingml/2006/table">
            <a:tbl>
              <a:tblPr/>
              <a:tblGrid>
                <a:gridCol w="773113">
                  <a:extLst>
                    <a:ext uri="{9D8B030D-6E8A-4147-A177-3AD203B41FA5}">
                      <a16:colId xmlns:a16="http://schemas.microsoft.com/office/drawing/2014/main" val="465677393"/>
                    </a:ext>
                  </a:extLst>
                </a:gridCol>
                <a:gridCol w="582612">
                  <a:extLst>
                    <a:ext uri="{9D8B030D-6E8A-4147-A177-3AD203B41FA5}">
                      <a16:colId xmlns:a16="http://schemas.microsoft.com/office/drawing/2014/main" val="2035828327"/>
                    </a:ext>
                  </a:extLst>
                </a:gridCol>
                <a:gridCol w="809625">
                  <a:extLst>
                    <a:ext uri="{9D8B030D-6E8A-4147-A177-3AD203B41FA5}">
                      <a16:colId xmlns:a16="http://schemas.microsoft.com/office/drawing/2014/main" val="2908562054"/>
                    </a:ext>
                  </a:extLst>
                </a:gridCol>
                <a:gridCol w="695325">
                  <a:extLst>
                    <a:ext uri="{9D8B030D-6E8A-4147-A177-3AD203B41FA5}">
                      <a16:colId xmlns:a16="http://schemas.microsoft.com/office/drawing/2014/main" val="1374365762"/>
                    </a:ext>
                  </a:extLst>
                </a:gridCol>
                <a:gridCol w="779463">
                  <a:extLst>
                    <a:ext uri="{9D8B030D-6E8A-4147-A177-3AD203B41FA5}">
                      <a16:colId xmlns:a16="http://schemas.microsoft.com/office/drawing/2014/main" val="1663633584"/>
                    </a:ext>
                  </a:extLst>
                </a:gridCol>
                <a:gridCol w="569912">
                  <a:extLst>
                    <a:ext uri="{9D8B030D-6E8A-4147-A177-3AD203B41FA5}">
                      <a16:colId xmlns:a16="http://schemas.microsoft.com/office/drawing/2014/main" val="2212974741"/>
                    </a:ext>
                  </a:extLst>
                </a:gridCol>
                <a:gridCol w="642938">
                  <a:extLst>
                    <a:ext uri="{9D8B030D-6E8A-4147-A177-3AD203B41FA5}">
                      <a16:colId xmlns:a16="http://schemas.microsoft.com/office/drawing/2014/main" val="1174508041"/>
                    </a:ext>
                  </a:extLst>
                </a:gridCol>
                <a:gridCol w="642937">
                  <a:extLst>
                    <a:ext uri="{9D8B030D-6E8A-4147-A177-3AD203B41FA5}">
                      <a16:colId xmlns:a16="http://schemas.microsoft.com/office/drawing/2014/main" val="2308832857"/>
                    </a:ext>
                  </a:extLst>
                </a:gridCol>
                <a:gridCol w="641350">
                  <a:extLst>
                    <a:ext uri="{9D8B030D-6E8A-4147-A177-3AD203B41FA5}">
                      <a16:colId xmlns:a16="http://schemas.microsoft.com/office/drawing/2014/main" val="523804118"/>
                    </a:ext>
                  </a:extLst>
                </a:gridCol>
                <a:gridCol w="714375">
                  <a:extLst>
                    <a:ext uri="{9D8B030D-6E8A-4147-A177-3AD203B41FA5}">
                      <a16:colId xmlns:a16="http://schemas.microsoft.com/office/drawing/2014/main" val="3799410832"/>
                    </a:ext>
                  </a:extLst>
                </a:gridCol>
                <a:gridCol w="646113">
                  <a:extLst>
                    <a:ext uri="{9D8B030D-6E8A-4147-A177-3AD203B41FA5}">
                      <a16:colId xmlns:a16="http://schemas.microsoft.com/office/drawing/2014/main" val="3963082476"/>
                    </a:ext>
                  </a:extLst>
                </a:gridCol>
                <a:gridCol w="638175">
                  <a:extLst>
                    <a:ext uri="{9D8B030D-6E8A-4147-A177-3AD203B41FA5}">
                      <a16:colId xmlns:a16="http://schemas.microsoft.com/office/drawing/2014/main" val="3168690678"/>
                    </a:ext>
                  </a:extLst>
                </a:gridCol>
              </a:tblGrid>
              <a:tr h="391915">
                <a:tc gridSpan="3">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err="1">
                          <a:ln>
                            <a:noFill/>
                          </a:ln>
                          <a:solidFill>
                            <a:schemeClr val="tx1"/>
                          </a:solidFill>
                          <a:effectLst/>
                          <a:latin typeface="Times New Roman" panose="02020603050405020304" pitchFamily="18" charset="0"/>
                          <a:ea typeface="楷体_GB2312" pitchFamily="49" charset="-122"/>
                        </a:rPr>
                        <a:t>C</a:t>
                      </a:r>
                      <a:r>
                        <a:rPr kumimoji="1" lang="en-US" altLang="zh-CN" sz="1800" b="1" i="0" u="none" strike="noStrike" cap="none" normalizeH="0" baseline="-30000" dirty="0" err="1">
                          <a:ln>
                            <a:noFill/>
                          </a:ln>
                          <a:solidFill>
                            <a:schemeClr val="tx1"/>
                          </a:solidFill>
                          <a:effectLst/>
                          <a:latin typeface="Times New Roman" panose="02020603050405020304" pitchFamily="18" charset="0"/>
                          <a:ea typeface="楷体_GB2312" pitchFamily="49" charset="-122"/>
                        </a:rPr>
                        <a:t>j</a:t>
                      </a: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1" lang="en-US" altLang="zh-CN" sz="16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1" lang="en-US" altLang="zh-CN" sz="16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30000">
                          <a:ln>
                            <a:noFill/>
                          </a:ln>
                          <a:solidFill>
                            <a:schemeClr val="tx1"/>
                          </a:solidFill>
                          <a:effectLst/>
                          <a:latin typeface="Times New Roman" panose="02020603050405020304" pitchFamily="18" charset="0"/>
                          <a:ea typeface="楷体_GB2312" pitchFamily="49" charset="-122"/>
                        </a:rPr>
                        <a:t> </a:t>
                      </a:r>
                      <a:r>
                        <a:rPr kumimoji="1" lang="en-US" altLang="zh-CN" sz="16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chemeClr val="tx1"/>
                          </a:solidFill>
                          <a:effectLst/>
                          <a:latin typeface="Times New Roman" panose="02020603050405020304" pitchFamily="18" charset="0"/>
                          <a:ea typeface="楷体_GB2312" pitchFamily="49" charset="-122"/>
                        </a:rPr>
                        <a:t>2</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chemeClr val="tx1"/>
                          </a:solidFill>
                          <a:effectLst/>
                          <a:latin typeface="Times New Roman" panose="02020603050405020304" pitchFamily="18" charset="0"/>
                          <a:ea typeface="楷体_GB2312" pitchFamily="49" charset="-122"/>
                        </a:rPr>
                        <a:t>3</a:t>
                      </a:r>
                      <a:r>
                        <a:rPr kumimoji="1" lang="en-US" altLang="zh-CN" sz="16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0361335"/>
                  </a:ext>
                </a:extLst>
              </a:tr>
              <a:tr h="39191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楷体_GB2312" pitchFamily="49" charset="-122"/>
                        </a:rPr>
                        <a:t>C</a:t>
                      </a:r>
                      <a:r>
                        <a:rPr kumimoji="1" lang="en-US" altLang="zh-CN" sz="1800" b="1" i="0" u="none" strike="noStrike" cap="none" normalizeH="0" baseline="-30000" dirty="0">
                          <a:ln>
                            <a:noFill/>
                          </a:ln>
                          <a:solidFill>
                            <a:schemeClr val="tx1"/>
                          </a:solidFill>
                          <a:effectLst/>
                          <a:latin typeface="Times New Roman" panose="02020603050405020304" pitchFamily="18" charset="0"/>
                          <a:ea typeface="楷体_GB2312" pitchFamily="49" charset="-122"/>
                        </a:rPr>
                        <a:t>B</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X</a:t>
                      </a:r>
                      <a:r>
                        <a:rPr kumimoji="1" lang="en-US" altLang="zh-CN" sz="1800" b="1" i="0" u="none" strike="noStrike" cap="none" normalizeH="0" baseline="-30000">
                          <a:ln>
                            <a:noFill/>
                          </a:ln>
                          <a:solidFill>
                            <a:schemeClr val="tx1"/>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dirty="0">
                          <a:ln>
                            <a:noFill/>
                          </a:ln>
                          <a:solidFill>
                            <a:schemeClr val="tx1"/>
                          </a:solidFill>
                          <a:effectLst/>
                          <a:latin typeface="Times New Roman" panose="02020603050405020304" pitchFamily="18" charset="0"/>
                          <a:ea typeface="楷体_GB2312" pitchFamily="49" charset="-122"/>
                        </a:rPr>
                        <a:t>x</a:t>
                      </a:r>
                      <a:r>
                        <a:rPr kumimoji="1" lang="en-US" altLang="zh-CN" sz="1800" b="1" i="1" u="none" strike="noStrike" cap="none" normalizeH="0" baseline="-30000" dirty="0">
                          <a:ln>
                            <a:noFill/>
                          </a:ln>
                          <a:solidFill>
                            <a:schemeClr val="tx1"/>
                          </a:solidFill>
                          <a:effectLst/>
                          <a:latin typeface="Times New Roman" panose="02020603050405020304" pitchFamily="18" charset="0"/>
                          <a:ea typeface="楷体_GB2312" pitchFamily="49" charset="-122"/>
                        </a:rPr>
                        <a:t>1</a:t>
                      </a:r>
                      <a:endParaRPr kumimoji="1" lang="en-US" altLang="zh-CN" sz="1800" b="1" i="1"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2</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407823"/>
                  </a:ext>
                </a:extLst>
              </a:tr>
              <a:tr h="39191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8030261"/>
                  </a:ext>
                </a:extLst>
              </a:tr>
              <a:tr h="465130">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dirty="0">
                          <a:ln>
                            <a:noFill/>
                          </a:ln>
                          <a:solidFill>
                            <a:schemeClr val="tx1"/>
                          </a:solidFill>
                          <a:effectLst/>
                          <a:latin typeface="Times New Roman" panose="02020603050405020304" pitchFamily="18" charset="0"/>
                          <a:ea typeface="楷体_GB2312" pitchFamily="49" charset="-122"/>
                        </a:rPr>
                        <a:t>P</a:t>
                      </a:r>
                      <a:r>
                        <a:rPr kumimoji="1" lang="en-US" altLang="zh-CN" sz="1600" b="1" i="1" u="none" strike="noStrike" cap="none" normalizeH="0" baseline="-30000" dirty="0">
                          <a:ln>
                            <a:noFill/>
                          </a:ln>
                          <a:solidFill>
                            <a:schemeClr val="tx1"/>
                          </a:solidFill>
                          <a:effectLst/>
                          <a:latin typeface="Times New Roman" panose="02020603050405020304" pitchFamily="18" charset="0"/>
                          <a:ea typeface="楷体_GB2312" pitchFamily="49" charset="-122"/>
                        </a:rPr>
                        <a:t>2</a:t>
                      </a:r>
                      <a:endParaRPr kumimoji="1" lang="en-US" altLang="zh-CN" sz="1600" b="1" i="1"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2</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3151967"/>
                  </a:ext>
                </a:extLst>
              </a:tr>
              <a:tr h="39191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1" lang="en-US" altLang="zh-CN" sz="1600" b="1" i="0" u="none" strike="noStrike" cap="none" normalizeH="0" baseline="0" dirty="0">
                          <a:ln>
                            <a:noFill/>
                          </a:ln>
                          <a:solidFill>
                            <a:schemeClr val="tx1"/>
                          </a:solidFill>
                          <a:effectLst/>
                          <a:latin typeface="Times New Roman" panose="02020603050405020304" pitchFamily="18" charset="0"/>
                          <a:ea typeface="楷体_GB2312" pitchFamily="49" charset="-122"/>
                        </a:rPr>
                        <a:t>P</a:t>
                      </a:r>
                      <a:r>
                        <a:rPr kumimoji="1" lang="en-US" altLang="zh-CN" sz="1600" b="1" i="0" u="none" strike="noStrike" cap="none" normalizeH="0" baseline="-30000" dirty="0">
                          <a:ln>
                            <a:noFill/>
                          </a:ln>
                          <a:solidFill>
                            <a:schemeClr val="tx1"/>
                          </a:solidFill>
                          <a:effectLst/>
                          <a:latin typeface="Times New Roman" panose="02020603050405020304" pitchFamily="18" charset="0"/>
                          <a:ea typeface="楷体_GB2312" pitchFamily="49" charset="-122"/>
                        </a:rPr>
                        <a:t>3</a:t>
                      </a:r>
                      <a:r>
                        <a:rPr kumimoji="1" lang="en-US" altLang="zh-CN" sz="1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1" u="none" strike="noStrike" cap="none" normalizeH="0" baseline="-30000">
                        <a:ln>
                          <a:noFill/>
                        </a:ln>
                        <a:solidFill>
                          <a:schemeClr val="tx1"/>
                        </a:solidFill>
                        <a:effectLst/>
                        <a:latin typeface="Times New Roman" panose="02020603050405020304" pitchFamily="18" charset="0"/>
                        <a:ea typeface="楷体_GB2312" pitchFamily="49" charset="-122"/>
                      </a:endParaRP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56</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8</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0050358"/>
                  </a:ext>
                </a:extLst>
              </a:tr>
              <a:tr h="39191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2</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4676166"/>
                  </a:ext>
                </a:extLst>
              </a:tr>
              <a:tr h="391915">
                <a:tc rowSpan="3" gridSpan="2">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σ</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j</a:t>
                      </a:r>
                      <a:endPar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19" marB="45719"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1" lang="en-US" altLang="zh-CN" sz="18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667743"/>
                  </a:ext>
                </a:extLst>
              </a:tr>
              <a:tr h="391915">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1" lang="en-US" altLang="zh-CN" sz="18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2</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2</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19409"/>
                  </a:ext>
                </a:extLst>
              </a:tr>
              <a:tr h="391915">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chemeClr val="tx1"/>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chemeClr val="tx1"/>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8</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p>
                  </a:txBody>
                  <a:tcPr marT="45719" marB="45719"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p>
                  </a:txBody>
                  <a:tcPr marT="45719" marB="45719"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529241"/>
                  </a:ext>
                </a:extLst>
              </a:tr>
            </a:tbl>
          </a:graphicData>
        </a:graphic>
      </p:graphicFrame>
      <p:graphicFrame>
        <p:nvGraphicFramePr>
          <p:cNvPr id="7" name="Object 278">
            <a:extLst>
              <a:ext uri="{FF2B5EF4-FFF2-40B4-BE49-F238E27FC236}">
                <a16:creationId xmlns:a16="http://schemas.microsoft.com/office/drawing/2014/main" id="{BBDDD1C2-D12E-4F7F-B40F-86C511D7448F}"/>
              </a:ext>
            </a:extLst>
          </p:cNvPr>
          <p:cNvGraphicFramePr>
            <a:graphicFrameLocks noChangeAspect="1"/>
          </p:cNvGraphicFramePr>
          <p:nvPr>
            <p:extLst>
              <p:ext uri="{D42A27DB-BD31-4B8C-83A1-F6EECF244321}">
                <p14:modId xmlns:p14="http://schemas.microsoft.com/office/powerpoint/2010/main" val="4073397518"/>
              </p:ext>
            </p:extLst>
          </p:nvPr>
        </p:nvGraphicFramePr>
        <p:xfrm>
          <a:off x="6420644" y="1359827"/>
          <a:ext cx="381000" cy="409575"/>
        </p:xfrm>
        <a:graphic>
          <a:graphicData uri="http://schemas.openxmlformats.org/presentationml/2006/ole">
            <mc:AlternateContent xmlns:mc="http://schemas.openxmlformats.org/markup-compatibility/2006">
              <mc:Choice xmlns:v="urn:schemas-microsoft-com:vml" Requires="v">
                <p:oleObj spid="_x0000_s4170" r:id="rId4" imgW="203112" imgH="228501" progId="Equation.3">
                  <p:embed/>
                </p:oleObj>
              </mc:Choice>
              <mc:Fallback>
                <p:oleObj r:id="rId4" imgW="203112" imgH="228501" progId="Equation.3">
                  <p:embed/>
                  <p:pic>
                    <p:nvPicPr>
                      <p:cNvPr id="340098" name="Object 278">
                        <a:extLst>
                          <a:ext uri="{FF2B5EF4-FFF2-40B4-BE49-F238E27FC236}">
                            <a16:creationId xmlns:a16="http://schemas.microsoft.com/office/drawing/2014/main" id="{F9D3CD8C-B1C3-44F2-93D9-40E5342B6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0644" y="1359827"/>
                        <a:ext cx="381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79">
            <a:extLst>
              <a:ext uri="{FF2B5EF4-FFF2-40B4-BE49-F238E27FC236}">
                <a16:creationId xmlns:a16="http://schemas.microsoft.com/office/drawing/2014/main" id="{1F895F67-D491-44DA-A445-7258EA56A1DF}"/>
              </a:ext>
            </a:extLst>
          </p:cNvPr>
          <p:cNvGraphicFramePr>
            <a:graphicFrameLocks noChangeAspect="1"/>
          </p:cNvGraphicFramePr>
          <p:nvPr>
            <p:extLst>
              <p:ext uri="{D42A27DB-BD31-4B8C-83A1-F6EECF244321}">
                <p14:modId xmlns:p14="http://schemas.microsoft.com/office/powerpoint/2010/main" val="4288369956"/>
              </p:ext>
            </p:extLst>
          </p:nvPr>
        </p:nvGraphicFramePr>
        <p:xfrm>
          <a:off x="7141369" y="1359827"/>
          <a:ext cx="352425" cy="409575"/>
        </p:xfrm>
        <a:graphic>
          <a:graphicData uri="http://schemas.openxmlformats.org/presentationml/2006/ole">
            <mc:AlternateContent xmlns:mc="http://schemas.openxmlformats.org/markup-compatibility/2006">
              <mc:Choice xmlns:v="urn:schemas-microsoft-com:vml" Requires="v">
                <p:oleObj spid="_x0000_s4171" name="Equation" r:id="rId6" imgW="203112" imgH="228501" progId="Equation.3">
                  <p:embed/>
                </p:oleObj>
              </mc:Choice>
              <mc:Fallback>
                <p:oleObj name="Equation" r:id="rId6" imgW="203112" imgH="228501" progId="Equation.3">
                  <p:embed/>
                  <p:pic>
                    <p:nvPicPr>
                      <p:cNvPr id="340099" name="Object 279">
                        <a:extLst>
                          <a:ext uri="{FF2B5EF4-FFF2-40B4-BE49-F238E27FC236}">
                            <a16:creationId xmlns:a16="http://schemas.microsoft.com/office/drawing/2014/main" id="{1830DA94-00C2-4552-ACA7-626C40AB40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1369" y="135982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280">
            <a:extLst>
              <a:ext uri="{FF2B5EF4-FFF2-40B4-BE49-F238E27FC236}">
                <a16:creationId xmlns:a16="http://schemas.microsoft.com/office/drawing/2014/main" id="{27518D83-D568-4F72-A44C-FEE7A8E22BC3}"/>
              </a:ext>
            </a:extLst>
          </p:cNvPr>
          <p:cNvGraphicFramePr>
            <a:graphicFrameLocks noChangeAspect="1"/>
          </p:cNvGraphicFramePr>
          <p:nvPr>
            <p:extLst>
              <p:ext uri="{D42A27DB-BD31-4B8C-83A1-F6EECF244321}">
                <p14:modId xmlns:p14="http://schemas.microsoft.com/office/powerpoint/2010/main" val="2093682048"/>
              </p:ext>
            </p:extLst>
          </p:nvPr>
        </p:nvGraphicFramePr>
        <p:xfrm>
          <a:off x="7644606" y="1359827"/>
          <a:ext cx="352425" cy="409575"/>
        </p:xfrm>
        <a:graphic>
          <a:graphicData uri="http://schemas.openxmlformats.org/presentationml/2006/ole">
            <mc:AlternateContent xmlns:mc="http://schemas.openxmlformats.org/markup-compatibility/2006">
              <mc:Choice xmlns:v="urn:schemas-microsoft-com:vml" Requires="v">
                <p:oleObj spid="_x0000_s4172" name="Equation" r:id="rId8" imgW="203112" imgH="228501" progId="Equation.3">
                  <p:embed/>
                </p:oleObj>
              </mc:Choice>
              <mc:Fallback>
                <p:oleObj name="Equation" r:id="rId8" imgW="203112" imgH="228501" progId="Equation.3">
                  <p:embed/>
                  <p:pic>
                    <p:nvPicPr>
                      <p:cNvPr id="340100" name="Object 280">
                        <a:extLst>
                          <a:ext uri="{FF2B5EF4-FFF2-40B4-BE49-F238E27FC236}">
                            <a16:creationId xmlns:a16="http://schemas.microsoft.com/office/drawing/2014/main" id="{1EF53624-019A-4226-8E29-28A1A91A9E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44606" y="135982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81">
            <a:extLst>
              <a:ext uri="{FF2B5EF4-FFF2-40B4-BE49-F238E27FC236}">
                <a16:creationId xmlns:a16="http://schemas.microsoft.com/office/drawing/2014/main" id="{3F6DC3CE-5B26-4B64-AC2D-6B14095C90E6}"/>
              </a:ext>
            </a:extLst>
          </p:cNvPr>
          <p:cNvGraphicFramePr>
            <a:graphicFrameLocks noChangeAspect="1"/>
          </p:cNvGraphicFramePr>
          <p:nvPr>
            <p:extLst>
              <p:ext uri="{D42A27DB-BD31-4B8C-83A1-F6EECF244321}">
                <p14:modId xmlns:p14="http://schemas.microsoft.com/office/powerpoint/2010/main" val="2303061460"/>
              </p:ext>
            </p:extLst>
          </p:nvPr>
        </p:nvGraphicFramePr>
        <p:xfrm>
          <a:off x="8365331" y="1359827"/>
          <a:ext cx="352425" cy="433387"/>
        </p:xfrm>
        <a:graphic>
          <a:graphicData uri="http://schemas.openxmlformats.org/presentationml/2006/ole">
            <mc:AlternateContent xmlns:mc="http://schemas.openxmlformats.org/markup-compatibility/2006">
              <mc:Choice xmlns:v="urn:schemas-microsoft-com:vml" Requires="v">
                <p:oleObj spid="_x0000_s4173" name="Equation" r:id="rId10" imgW="203112" imgH="241195" progId="Equation.3">
                  <p:embed/>
                </p:oleObj>
              </mc:Choice>
              <mc:Fallback>
                <p:oleObj name="Equation" r:id="rId10" imgW="203112" imgH="241195" progId="Equation.3">
                  <p:embed/>
                  <p:pic>
                    <p:nvPicPr>
                      <p:cNvPr id="340101" name="Object 281">
                        <a:extLst>
                          <a:ext uri="{FF2B5EF4-FFF2-40B4-BE49-F238E27FC236}">
                            <a16:creationId xmlns:a16="http://schemas.microsoft.com/office/drawing/2014/main" id="{FDF4616E-DC3B-4AE1-826E-C308D447F8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65331" y="1359827"/>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282">
            <a:extLst>
              <a:ext uri="{FF2B5EF4-FFF2-40B4-BE49-F238E27FC236}">
                <a16:creationId xmlns:a16="http://schemas.microsoft.com/office/drawing/2014/main" id="{1D8426D0-72E3-4B46-BAF6-6E36BBE6F331}"/>
              </a:ext>
            </a:extLst>
          </p:cNvPr>
          <p:cNvGraphicFramePr>
            <a:graphicFrameLocks noChangeAspect="1"/>
          </p:cNvGraphicFramePr>
          <p:nvPr>
            <p:extLst>
              <p:ext uri="{D42A27DB-BD31-4B8C-83A1-F6EECF244321}">
                <p14:modId xmlns:p14="http://schemas.microsoft.com/office/powerpoint/2010/main" val="3139749495"/>
              </p:ext>
            </p:extLst>
          </p:nvPr>
        </p:nvGraphicFramePr>
        <p:xfrm>
          <a:off x="9013031" y="1359827"/>
          <a:ext cx="352425" cy="433387"/>
        </p:xfrm>
        <a:graphic>
          <a:graphicData uri="http://schemas.openxmlformats.org/presentationml/2006/ole">
            <mc:AlternateContent xmlns:mc="http://schemas.openxmlformats.org/markup-compatibility/2006">
              <mc:Choice xmlns:v="urn:schemas-microsoft-com:vml" Requires="v">
                <p:oleObj spid="_x0000_s4174" name="Equation" r:id="rId12" imgW="203112" imgH="241195" progId="Equation.3">
                  <p:embed/>
                </p:oleObj>
              </mc:Choice>
              <mc:Fallback>
                <p:oleObj name="Equation" r:id="rId12" imgW="203112" imgH="241195" progId="Equation.3">
                  <p:embed/>
                  <p:pic>
                    <p:nvPicPr>
                      <p:cNvPr id="340102" name="Object 282">
                        <a:extLst>
                          <a:ext uri="{FF2B5EF4-FFF2-40B4-BE49-F238E27FC236}">
                            <a16:creationId xmlns:a16="http://schemas.microsoft.com/office/drawing/2014/main" id="{7A30F96E-172C-4A08-B37B-4155230600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13031" y="1359827"/>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283">
            <a:extLst>
              <a:ext uri="{FF2B5EF4-FFF2-40B4-BE49-F238E27FC236}">
                <a16:creationId xmlns:a16="http://schemas.microsoft.com/office/drawing/2014/main" id="{C4D843A7-2A3C-494C-9FC7-69AC38B81479}"/>
              </a:ext>
            </a:extLst>
          </p:cNvPr>
          <p:cNvGraphicFramePr>
            <a:graphicFrameLocks noChangeAspect="1"/>
          </p:cNvGraphicFramePr>
          <p:nvPr>
            <p:extLst>
              <p:ext uri="{D42A27DB-BD31-4B8C-83A1-F6EECF244321}">
                <p14:modId xmlns:p14="http://schemas.microsoft.com/office/powerpoint/2010/main" val="1758649029"/>
              </p:ext>
            </p:extLst>
          </p:nvPr>
        </p:nvGraphicFramePr>
        <p:xfrm>
          <a:off x="2893219" y="1791627"/>
          <a:ext cx="352425" cy="409575"/>
        </p:xfrm>
        <a:graphic>
          <a:graphicData uri="http://schemas.openxmlformats.org/presentationml/2006/ole">
            <mc:AlternateContent xmlns:mc="http://schemas.openxmlformats.org/markup-compatibility/2006">
              <mc:Choice xmlns:v="urn:schemas-microsoft-com:vml" Requires="v">
                <p:oleObj spid="_x0000_s4175" name="Equation" r:id="rId14" imgW="203112" imgH="228501" progId="Equation.3">
                  <p:embed/>
                </p:oleObj>
              </mc:Choice>
              <mc:Fallback>
                <p:oleObj name="Equation" r:id="rId14" imgW="203112" imgH="228501" progId="Equation.3">
                  <p:embed/>
                  <p:pic>
                    <p:nvPicPr>
                      <p:cNvPr id="340103" name="Object 283">
                        <a:extLst>
                          <a:ext uri="{FF2B5EF4-FFF2-40B4-BE49-F238E27FC236}">
                            <a16:creationId xmlns:a16="http://schemas.microsoft.com/office/drawing/2014/main" id="{3A48F9E1-2BFD-4691-8FA7-0D60CC017DE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93219" y="179162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84">
            <a:extLst>
              <a:ext uri="{FF2B5EF4-FFF2-40B4-BE49-F238E27FC236}">
                <a16:creationId xmlns:a16="http://schemas.microsoft.com/office/drawing/2014/main" id="{CEDED311-A42A-4DD7-96CC-9974397D94BA}"/>
              </a:ext>
            </a:extLst>
          </p:cNvPr>
          <p:cNvGraphicFramePr>
            <a:graphicFrameLocks noChangeAspect="1"/>
          </p:cNvGraphicFramePr>
          <p:nvPr>
            <p:extLst>
              <p:ext uri="{D42A27DB-BD31-4B8C-83A1-F6EECF244321}">
                <p14:modId xmlns:p14="http://schemas.microsoft.com/office/powerpoint/2010/main" val="596825576"/>
              </p:ext>
            </p:extLst>
          </p:nvPr>
        </p:nvGraphicFramePr>
        <p:xfrm>
          <a:off x="2893219" y="2223427"/>
          <a:ext cx="352425" cy="409575"/>
        </p:xfrm>
        <a:graphic>
          <a:graphicData uri="http://schemas.openxmlformats.org/presentationml/2006/ole">
            <mc:AlternateContent xmlns:mc="http://schemas.openxmlformats.org/markup-compatibility/2006">
              <mc:Choice xmlns:v="urn:schemas-microsoft-com:vml" Requires="v">
                <p:oleObj spid="_x0000_s4176" name="Equation" r:id="rId16" imgW="203112" imgH="228501" progId="Equation.3">
                  <p:embed/>
                </p:oleObj>
              </mc:Choice>
              <mc:Fallback>
                <p:oleObj name="Equation" r:id="rId16" imgW="203112" imgH="228501" progId="Equation.3">
                  <p:embed/>
                  <p:pic>
                    <p:nvPicPr>
                      <p:cNvPr id="340104" name="Object 284">
                        <a:extLst>
                          <a:ext uri="{FF2B5EF4-FFF2-40B4-BE49-F238E27FC236}">
                            <a16:creationId xmlns:a16="http://schemas.microsoft.com/office/drawing/2014/main" id="{11C9BD13-6D2F-4738-9173-3EF14543F9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3219" y="2223427"/>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285">
            <a:extLst>
              <a:ext uri="{FF2B5EF4-FFF2-40B4-BE49-F238E27FC236}">
                <a16:creationId xmlns:a16="http://schemas.microsoft.com/office/drawing/2014/main" id="{361E2410-3946-49E7-8B70-AA616F234207}"/>
              </a:ext>
            </a:extLst>
          </p:cNvPr>
          <p:cNvGraphicFramePr>
            <a:graphicFrameLocks noChangeAspect="1"/>
          </p:cNvGraphicFramePr>
          <p:nvPr>
            <p:extLst>
              <p:ext uri="{D42A27DB-BD31-4B8C-83A1-F6EECF244321}">
                <p14:modId xmlns:p14="http://schemas.microsoft.com/office/powerpoint/2010/main" val="1006388972"/>
              </p:ext>
            </p:extLst>
          </p:nvPr>
        </p:nvGraphicFramePr>
        <p:xfrm>
          <a:off x="2893219" y="2655227"/>
          <a:ext cx="352425" cy="433387"/>
        </p:xfrm>
        <a:graphic>
          <a:graphicData uri="http://schemas.openxmlformats.org/presentationml/2006/ole">
            <mc:AlternateContent xmlns:mc="http://schemas.openxmlformats.org/markup-compatibility/2006">
              <mc:Choice xmlns:v="urn:schemas-microsoft-com:vml" Requires="v">
                <p:oleObj spid="_x0000_s4177" name="Equation" r:id="rId17" imgW="203112" imgH="241195" progId="Equation.3">
                  <p:embed/>
                </p:oleObj>
              </mc:Choice>
              <mc:Fallback>
                <p:oleObj name="Equation" r:id="rId17" imgW="203112" imgH="241195" progId="Equation.3">
                  <p:embed/>
                  <p:pic>
                    <p:nvPicPr>
                      <p:cNvPr id="340105" name="Object 285">
                        <a:extLst>
                          <a:ext uri="{FF2B5EF4-FFF2-40B4-BE49-F238E27FC236}">
                            <a16:creationId xmlns:a16="http://schemas.microsoft.com/office/drawing/2014/main" id="{0E239B71-7FF0-4263-9226-E83ABEAE9B2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3219" y="2655227"/>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286">
            <a:extLst>
              <a:ext uri="{FF2B5EF4-FFF2-40B4-BE49-F238E27FC236}">
                <a16:creationId xmlns:a16="http://schemas.microsoft.com/office/drawing/2014/main" id="{07914025-D54C-4B44-BD27-93F55C101D19}"/>
              </a:ext>
            </a:extLst>
          </p:cNvPr>
          <p:cNvGraphicFramePr>
            <a:graphicFrameLocks noChangeAspect="1"/>
          </p:cNvGraphicFramePr>
          <p:nvPr>
            <p:extLst>
              <p:ext uri="{D42A27DB-BD31-4B8C-83A1-F6EECF244321}">
                <p14:modId xmlns:p14="http://schemas.microsoft.com/office/powerpoint/2010/main" val="864745671"/>
              </p:ext>
            </p:extLst>
          </p:nvPr>
        </p:nvGraphicFramePr>
        <p:xfrm>
          <a:off x="5784056" y="1348714"/>
          <a:ext cx="357188" cy="431800"/>
        </p:xfrm>
        <a:graphic>
          <a:graphicData uri="http://schemas.openxmlformats.org/presentationml/2006/ole">
            <mc:AlternateContent xmlns:mc="http://schemas.openxmlformats.org/markup-compatibility/2006">
              <mc:Choice xmlns:v="urn:schemas-microsoft-com:vml" Requires="v">
                <p:oleObj spid="_x0000_s4178" name="Equation" r:id="rId18" imgW="190417" imgH="241195" progId="Equation.DSMT4">
                  <p:embed/>
                </p:oleObj>
              </mc:Choice>
              <mc:Fallback>
                <p:oleObj name="Equation" r:id="rId18" imgW="190417" imgH="241195" progId="Equation.DSMT4">
                  <p:embed/>
                  <p:pic>
                    <p:nvPicPr>
                      <p:cNvPr id="340106" name="Object 286">
                        <a:extLst>
                          <a:ext uri="{FF2B5EF4-FFF2-40B4-BE49-F238E27FC236}">
                            <a16:creationId xmlns:a16="http://schemas.microsoft.com/office/drawing/2014/main" id="{7A2229AE-8DA4-477C-9512-A7B93DBEC27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84056" y="1348714"/>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Line 489">
            <a:extLst>
              <a:ext uri="{FF2B5EF4-FFF2-40B4-BE49-F238E27FC236}">
                <a16:creationId xmlns:a16="http://schemas.microsoft.com/office/drawing/2014/main" id="{44047B8F-63A5-4731-A2FC-55DFDF71EAA4}"/>
              </a:ext>
            </a:extLst>
          </p:cNvPr>
          <p:cNvSpPr>
            <a:spLocks noChangeShapeType="1"/>
          </p:cNvSpPr>
          <p:nvPr/>
        </p:nvSpPr>
        <p:spPr bwMode="auto">
          <a:xfrm>
            <a:off x="5484019" y="3952214"/>
            <a:ext cx="0" cy="358775"/>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 name="Oval 490">
            <a:extLst>
              <a:ext uri="{FF2B5EF4-FFF2-40B4-BE49-F238E27FC236}">
                <a16:creationId xmlns:a16="http://schemas.microsoft.com/office/drawing/2014/main" id="{EDACD88D-EB0E-4FEF-A060-4D1E18B7D224}"/>
              </a:ext>
            </a:extLst>
          </p:cNvPr>
          <p:cNvSpPr>
            <a:spLocks noChangeArrowheads="1"/>
          </p:cNvSpPr>
          <p:nvPr/>
        </p:nvSpPr>
        <p:spPr bwMode="auto">
          <a:xfrm>
            <a:off x="5050630" y="2099069"/>
            <a:ext cx="503238" cy="433387"/>
          </a:xfrm>
          <a:prstGeom prst="ellipse">
            <a:avLst/>
          </a:prstGeom>
          <a:solidFill>
            <a:srgbClr val="FF0000">
              <a:alpha val="0"/>
            </a:srgbClr>
          </a:solid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eaLnBrk="1" hangingPunct="1"/>
            <a:endParaRPr lang="zh-CN" altLang="en-US"/>
          </a:p>
        </p:txBody>
      </p:sp>
      <p:sp>
        <p:nvSpPr>
          <p:cNvPr id="18" name="Rectangle 491">
            <a:extLst>
              <a:ext uri="{FF2B5EF4-FFF2-40B4-BE49-F238E27FC236}">
                <a16:creationId xmlns:a16="http://schemas.microsoft.com/office/drawing/2014/main" id="{35A9FA0D-C13B-42FC-A583-FBC76FEE6B45}"/>
              </a:ext>
            </a:extLst>
          </p:cNvPr>
          <p:cNvSpPr>
            <a:spLocks noChangeArrowheads="1"/>
          </p:cNvSpPr>
          <p:nvPr/>
        </p:nvSpPr>
        <p:spPr bwMode="auto">
          <a:xfrm>
            <a:off x="3556216" y="5545932"/>
            <a:ext cx="215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400" b="0" dirty="0">
                <a:latin typeface="华文细黑" panose="02010600040101010101" pitchFamily="2" charset="-122"/>
              </a:rPr>
              <a:t>换出变量</a:t>
            </a:r>
            <a:r>
              <a:rPr kumimoji="1" lang="en-US" altLang="zh-CN" sz="2800" i="1" dirty="0">
                <a:ea typeface="楷体_GB2312" pitchFamily="49" charset="-122"/>
              </a:rPr>
              <a:t>d</a:t>
            </a:r>
            <a:r>
              <a:rPr kumimoji="1" lang="en-US" altLang="zh-CN" sz="2400" baseline="-25000" dirty="0">
                <a:ea typeface="楷体_GB2312" pitchFamily="49" charset="-122"/>
              </a:rPr>
              <a:t>2</a:t>
            </a:r>
            <a:r>
              <a:rPr kumimoji="1" lang="en-US" altLang="zh-CN" sz="3600" baseline="30000" dirty="0">
                <a:ea typeface="楷体_GB2312" pitchFamily="49" charset="-122"/>
              </a:rPr>
              <a:t>-</a:t>
            </a:r>
          </a:p>
        </p:txBody>
      </p:sp>
    </p:spTree>
    <p:extLst>
      <p:ext uri="{BB962C8B-B14F-4D97-AF65-F5344CB8AC3E}">
        <p14:creationId xmlns:p14="http://schemas.microsoft.com/office/powerpoint/2010/main" val="104901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0-#ppt_w/2"/>
                                          </p:val>
                                        </p:tav>
                                        <p:tav tm="100000">
                                          <p:val>
                                            <p:strVal val="#ppt_x"/>
                                          </p:val>
                                        </p:tav>
                                      </p:tavLst>
                                    </p:anim>
                                    <p:anim calcmode="lin" valueType="num">
                                      <p:cBhvr additive="base">
                                        <p:cTn id="27"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32">
            <a:extLst>
              <a:ext uri="{FF2B5EF4-FFF2-40B4-BE49-F238E27FC236}">
                <a16:creationId xmlns:a16="http://schemas.microsoft.com/office/drawing/2014/main" id="{C9467FB9-0B05-4093-8A55-A9124F65EF77}"/>
              </a:ext>
            </a:extLst>
          </p:cNvPr>
          <p:cNvGraphicFramePr>
            <a:graphicFrameLocks noGrp="1"/>
          </p:cNvGraphicFramePr>
          <p:nvPr>
            <p:ph idx="1"/>
            <p:extLst>
              <p:ext uri="{D42A27DB-BD31-4B8C-83A1-F6EECF244321}">
                <p14:modId xmlns:p14="http://schemas.microsoft.com/office/powerpoint/2010/main" val="1293198998"/>
              </p:ext>
            </p:extLst>
          </p:nvPr>
        </p:nvGraphicFramePr>
        <p:xfrm>
          <a:off x="1911375" y="986550"/>
          <a:ext cx="8135938" cy="3749676"/>
        </p:xfrm>
        <a:graphic>
          <a:graphicData uri="http://schemas.openxmlformats.org/drawingml/2006/table">
            <a:tbl>
              <a:tblPr/>
              <a:tblGrid>
                <a:gridCol w="773113">
                  <a:extLst>
                    <a:ext uri="{9D8B030D-6E8A-4147-A177-3AD203B41FA5}">
                      <a16:colId xmlns:a16="http://schemas.microsoft.com/office/drawing/2014/main" val="3578725843"/>
                    </a:ext>
                  </a:extLst>
                </a:gridCol>
                <a:gridCol w="582612">
                  <a:extLst>
                    <a:ext uri="{9D8B030D-6E8A-4147-A177-3AD203B41FA5}">
                      <a16:colId xmlns:a16="http://schemas.microsoft.com/office/drawing/2014/main" val="494152766"/>
                    </a:ext>
                  </a:extLst>
                </a:gridCol>
                <a:gridCol w="809625">
                  <a:extLst>
                    <a:ext uri="{9D8B030D-6E8A-4147-A177-3AD203B41FA5}">
                      <a16:colId xmlns:a16="http://schemas.microsoft.com/office/drawing/2014/main" val="2542893832"/>
                    </a:ext>
                  </a:extLst>
                </a:gridCol>
                <a:gridCol w="695325">
                  <a:extLst>
                    <a:ext uri="{9D8B030D-6E8A-4147-A177-3AD203B41FA5}">
                      <a16:colId xmlns:a16="http://schemas.microsoft.com/office/drawing/2014/main" val="4228453159"/>
                    </a:ext>
                  </a:extLst>
                </a:gridCol>
                <a:gridCol w="695325">
                  <a:extLst>
                    <a:ext uri="{9D8B030D-6E8A-4147-A177-3AD203B41FA5}">
                      <a16:colId xmlns:a16="http://schemas.microsoft.com/office/drawing/2014/main" val="4206292065"/>
                    </a:ext>
                  </a:extLst>
                </a:gridCol>
                <a:gridCol w="654050">
                  <a:extLst>
                    <a:ext uri="{9D8B030D-6E8A-4147-A177-3AD203B41FA5}">
                      <a16:colId xmlns:a16="http://schemas.microsoft.com/office/drawing/2014/main" val="151535275"/>
                    </a:ext>
                  </a:extLst>
                </a:gridCol>
                <a:gridCol w="642938">
                  <a:extLst>
                    <a:ext uri="{9D8B030D-6E8A-4147-A177-3AD203B41FA5}">
                      <a16:colId xmlns:a16="http://schemas.microsoft.com/office/drawing/2014/main" val="322802663"/>
                    </a:ext>
                  </a:extLst>
                </a:gridCol>
                <a:gridCol w="642937">
                  <a:extLst>
                    <a:ext uri="{9D8B030D-6E8A-4147-A177-3AD203B41FA5}">
                      <a16:colId xmlns:a16="http://schemas.microsoft.com/office/drawing/2014/main" val="311564478"/>
                    </a:ext>
                  </a:extLst>
                </a:gridCol>
                <a:gridCol w="641350">
                  <a:extLst>
                    <a:ext uri="{9D8B030D-6E8A-4147-A177-3AD203B41FA5}">
                      <a16:colId xmlns:a16="http://schemas.microsoft.com/office/drawing/2014/main" val="2847528798"/>
                    </a:ext>
                  </a:extLst>
                </a:gridCol>
                <a:gridCol w="714375">
                  <a:extLst>
                    <a:ext uri="{9D8B030D-6E8A-4147-A177-3AD203B41FA5}">
                      <a16:colId xmlns:a16="http://schemas.microsoft.com/office/drawing/2014/main" val="3321262759"/>
                    </a:ext>
                  </a:extLst>
                </a:gridCol>
                <a:gridCol w="646113">
                  <a:extLst>
                    <a:ext uri="{9D8B030D-6E8A-4147-A177-3AD203B41FA5}">
                      <a16:colId xmlns:a16="http://schemas.microsoft.com/office/drawing/2014/main" val="1014865544"/>
                    </a:ext>
                  </a:extLst>
                </a:gridCol>
                <a:gridCol w="638175">
                  <a:extLst>
                    <a:ext uri="{9D8B030D-6E8A-4147-A177-3AD203B41FA5}">
                      <a16:colId xmlns:a16="http://schemas.microsoft.com/office/drawing/2014/main" val="2523023217"/>
                    </a:ext>
                  </a:extLst>
                </a:gridCol>
              </a:tblGrid>
              <a:tr h="412771">
                <a:tc gridSpan="3">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j</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1</a:t>
                      </a: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2</a:t>
                      </a: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 </a:t>
                      </a: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4448687"/>
                  </a:ext>
                </a:extLst>
              </a:tr>
              <a:tr h="468337">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b</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楷体_GB2312" pitchFamily="49" charset="-122"/>
                        </a:rPr>
                        <a:t> </a:t>
                      </a: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 </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8922968"/>
                  </a:ext>
                </a:extLst>
              </a:tr>
              <a:tr h="412771">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8785117"/>
                  </a:ext>
                </a:extLst>
              </a:tr>
              <a:tr h="412771">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0</a:t>
                      </a:r>
                      <a:endPar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445561"/>
                  </a:ext>
                </a:extLst>
              </a:tr>
              <a:tr h="391942">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0"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2000" b="1" i="1" u="none" strike="noStrike" cap="none" normalizeH="0" baseline="-30000">
                        <a:ln>
                          <a:noFill/>
                        </a:ln>
                        <a:solidFill>
                          <a:srgbClr val="000000"/>
                        </a:solidFill>
                        <a:effectLst/>
                        <a:latin typeface="Times New Roman" panose="02020603050405020304" pitchFamily="18" charset="0"/>
                        <a:ea typeface="楷体_GB2312" pitchFamily="49"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6</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0889913"/>
                  </a:ext>
                </a:extLst>
              </a:tr>
              <a:tr h="412771">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 </a:t>
                      </a: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6</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9801944"/>
                  </a:ext>
                </a:extLst>
              </a:tr>
              <a:tr h="412771">
                <a:tc rowSpan="3" gridSpan="2">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σ</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j</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7262541"/>
                  </a:ext>
                </a:extLst>
              </a:tr>
              <a:tr h="412771">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8304032"/>
                  </a:ext>
                </a:extLst>
              </a:tr>
              <a:tr h="412771">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4589640"/>
                  </a:ext>
                </a:extLst>
              </a:tr>
            </a:tbl>
          </a:graphicData>
        </a:graphic>
      </p:graphicFrame>
      <p:graphicFrame>
        <p:nvGraphicFramePr>
          <p:cNvPr id="5" name="Object 333">
            <a:extLst>
              <a:ext uri="{FF2B5EF4-FFF2-40B4-BE49-F238E27FC236}">
                <a16:creationId xmlns:a16="http://schemas.microsoft.com/office/drawing/2014/main" id="{72E12551-D92E-4923-8447-CDEF52E82ACA}"/>
              </a:ext>
            </a:extLst>
          </p:cNvPr>
          <p:cNvGraphicFramePr>
            <a:graphicFrameLocks noChangeAspect="1"/>
          </p:cNvGraphicFramePr>
          <p:nvPr>
            <p:extLst>
              <p:ext uri="{D42A27DB-BD31-4B8C-83A1-F6EECF244321}">
                <p14:modId xmlns:p14="http://schemas.microsoft.com/office/powerpoint/2010/main" val="1843962421"/>
              </p:ext>
            </p:extLst>
          </p:nvPr>
        </p:nvGraphicFramePr>
        <p:xfrm>
          <a:off x="6232550" y="1416762"/>
          <a:ext cx="381000" cy="409575"/>
        </p:xfrm>
        <a:graphic>
          <a:graphicData uri="http://schemas.openxmlformats.org/presentationml/2006/ole">
            <mc:AlternateContent xmlns:mc="http://schemas.openxmlformats.org/markup-compatibility/2006">
              <mc:Choice xmlns:v="urn:schemas-microsoft-com:vml" Requires="v">
                <p:oleObj spid="_x0000_s5178" r:id="rId4" imgW="203112" imgH="228501" progId="Equation.3">
                  <p:embed/>
                </p:oleObj>
              </mc:Choice>
              <mc:Fallback>
                <p:oleObj r:id="rId4" imgW="203112" imgH="228501" progId="Equation.3">
                  <p:embed/>
                  <p:pic>
                    <p:nvPicPr>
                      <p:cNvPr id="341120" name="Object 333">
                        <a:extLst>
                          <a:ext uri="{FF2B5EF4-FFF2-40B4-BE49-F238E27FC236}">
                            <a16:creationId xmlns:a16="http://schemas.microsoft.com/office/drawing/2014/main" id="{C78CAFA6-ED20-44B8-A26D-33D10A19ED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2550" y="1416762"/>
                        <a:ext cx="381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34">
            <a:extLst>
              <a:ext uri="{FF2B5EF4-FFF2-40B4-BE49-F238E27FC236}">
                <a16:creationId xmlns:a16="http://schemas.microsoft.com/office/drawing/2014/main" id="{B39F2A86-CBEA-43D1-AF5F-465658C5CB64}"/>
              </a:ext>
            </a:extLst>
          </p:cNvPr>
          <p:cNvGraphicFramePr>
            <a:graphicFrameLocks noChangeAspect="1"/>
          </p:cNvGraphicFramePr>
          <p:nvPr>
            <p:extLst>
              <p:ext uri="{D42A27DB-BD31-4B8C-83A1-F6EECF244321}">
                <p14:modId xmlns:p14="http://schemas.microsoft.com/office/powerpoint/2010/main" val="1048025094"/>
              </p:ext>
            </p:extLst>
          </p:nvPr>
        </p:nvGraphicFramePr>
        <p:xfrm>
          <a:off x="5546750" y="1416762"/>
          <a:ext cx="352425" cy="409575"/>
        </p:xfrm>
        <a:graphic>
          <a:graphicData uri="http://schemas.openxmlformats.org/presentationml/2006/ole">
            <mc:AlternateContent xmlns:mc="http://schemas.openxmlformats.org/markup-compatibility/2006">
              <mc:Choice xmlns:v="urn:schemas-microsoft-com:vml" Requires="v">
                <p:oleObj spid="_x0000_s5179" name="Equation" r:id="rId6" imgW="203112" imgH="228501" progId="Equation.3">
                  <p:embed/>
                </p:oleObj>
              </mc:Choice>
              <mc:Fallback>
                <p:oleObj name="Equation" r:id="rId6" imgW="203112" imgH="228501" progId="Equation.3">
                  <p:embed/>
                  <p:pic>
                    <p:nvPicPr>
                      <p:cNvPr id="341121" name="Object 334">
                        <a:extLst>
                          <a:ext uri="{FF2B5EF4-FFF2-40B4-BE49-F238E27FC236}">
                            <a16:creationId xmlns:a16="http://schemas.microsoft.com/office/drawing/2014/main" id="{E3B7EB7A-5C0D-4498-B443-15917568B2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6750" y="1416762"/>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35">
            <a:extLst>
              <a:ext uri="{FF2B5EF4-FFF2-40B4-BE49-F238E27FC236}">
                <a16:creationId xmlns:a16="http://schemas.microsoft.com/office/drawing/2014/main" id="{338F8C65-A10A-44F2-9977-DC0DCDF6C6F8}"/>
              </a:ext>
            </a:extLst>
          </p:cNvPr>
          <p:cNvGraphicFramePr>
            <a:graphicFrameLocks noChangeAspect="1"/>
          </p:cNvGraphicFramePr>
          <p:nvPr>
            <p:extLst>
              <p:ext uri="{D42A27DB-BD31-4B8C-83A1-F6EECF244321}">
                <p14:modId xmlns:p14="http://schemas.microsoft.com/office/powerpoint/2010/main" val="3426302470"/>
              </p:ext>
            </p:extLst>
          </p:nvPr>
        </p:nvGraphicFramePr>
        <p:xfrm>
          <a:off x="6918350" y="1416762"/>
          <a:ext cx="352425" cy="409575"/>
        </p:xfrm>
        <a:graphic>
          <a:graphicData uri="http://schemas.openxmlformats.org/presentationml/2006/ole">
            <mc:AlternateContent xmlns:mc="http://schemas.openxmlformats.org/markup-compatibility/2006">
              <mc:Choice xmlns:v="urn:schemas-microsoft-com:vml" Requires="v">
                <p:oleObj spid="_x0000_s5180" name="Equation" r:id="rId8" imgW="203112" imgH="228501" progId="Equation.3">
                  <p:embed/>
                </p:oleObj>
              </mc:Choice>
              <mc:Fallback>
                <p:oleObj name="Equation" r:id="rId8" imgW="203112" imgH="228501" progId="Equation.3">
                  <p:embed/>
                  <p:pic>
                    <p:nvPicPr>
                      <p:cNvPr id="341122" name="Object 335">
                        <a:extLst>
                          <a:ext uri="{FF2B5EF4-FFF2-40B4-BE49-F238E27FC236}">
                            <a16:creationId xmlns:a16="http://schemas.microsoft.com/office/drawing/2014/main" id="{346E8480-66AF-4FE0-B521-4A711D7095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18350" y="1416762"/>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336">
            <a:extLst>
              <a:ext uri="{FF2B5EF4-FFF2-40B4-BE49-F238E27FC236}">
                <a16:creationId xmlns:a16="http://schemas.microsoft.com/office/drawing/2014/main" id="{37F15FB1-0BB5-40A2-88FA-65FEB3ACCE8D}"/>
              </a:ext>
            </a:extLst>
          </p:cNvPr>
          <p:cNvGraphicFramePr>
            <a:graphicFrameLocks noChangeAspect="1"/>
          </p:cNvGraphicFramePr>
          <p:nvPr>
            <p:extLst>
              <p:ext uri="{D42A27DB-BD31-4B8C-83A1-F6EECF244321}">
                <p14:modId xmlns:p14="http://schemas.microsoft.com/office/powerpoint/2010/main" val="2479845993"/>
              </p:ext>
            </p:extLst>
          </p:nvPr>
        </p:nvGraphicFramePr>
        <p:xfrm>
          <a:off x="7527950" y="1416762"/>
          <a:ext cx="352425" cy="409575"/>
        </p:xfrm>
        <a:graphic>
          <a:graphicData uri="http://schemas.openxmlformats.org/presentationml/2006/ole">
            <mc:AlternateContent xmlns:mc="http://schemas.openxmlformats.org/markup-compatibility/2006">
              <mc:Choice xmlns:v="urn:schemas-microsoft-com:vml" Requires="v">
                <p:oleObj spid="_x0000_s5181" name="Equation" r:id="rId10" imgW="203112" imgH="228501" progId="Equation.3">
                  <p:embed/>
                </p:oleObj>
              </mc:Choice>
              <mc:Fallback>
                <p:oleObj name="Equation" r:id="rId10" imgW="203112" imgH="228501" progId="Equation.3">
                  <p:embed/>
                  <p:pic>
                    <p:nvPicPr>
                      <p:cNvPr id="341123" name="Object 336">
                        <a:extLst>
                          <a:ext uri="{FF2B5EF4-FFF2-40B4-BE49-F238E27FC236}">
                            <a16:creationId xmlns:a16="http://schemas.microsoft.com/office/drawing/2014/main" id="{E40793AC-A324-427D-B8FD-9A1AAC97D4D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27950" y="1416762"/>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37">
            <a:extLst>
              <a:ext uri="{FF2B5EF4-FFF2-40B4-BE49-F238E27FC236}">
                <a16:creationId xmlns:a16="http://schemas.microsoft.com/office/drawing/2014/main" id="{7F1B5D91-C620-40B0-8C3A-EAF6649C843B}"/>
              </a:ext>
            </a:extLst>
          </p:cNvPr>
          <p:cNvGraphicFramePr>
            <a:graphicFrameLocks noChangeAspect="1"/>
          </p:cNvGraphicFramePr>
          <p:nvPr>
            <p:extLst>
              <p:ext uri="{D42A27DB-BD31-4B8C-83A1-F6EECF244321}">
                <p14:modId xmlns:p14="http://schemas.microsoft.com/office/powerpoint/2010/main" val="3202454411"/>
              </p:ext>
            </p:extLst>
          </p:nvPr>
        </p:nvGraphicFramePr>
        <p:xfrm>
          <a:off x="8289950" y="1405650"/>
          <a:ext cx="352425" cy="433387"/>
        </p:xfrm>
        <a:graphic>
          <a:graphicData uri="http://schemas.openxmlformats.org/presentationml/2006/ole">
            <mc:AlternateContent xmlns:mc="http://schemas.openxmlformats.org/markup-compatibility/2006">
              <mc:Choice xmlns:v="urn:schemas-microsoft-com:vml" Requires="v">
                <p:oleObj spid="_x0000_s5182" name="Equation" r:id="rId12" imgW="203112" imgH="241195" progId="Equation.3">
                  <p:embed/>
                </p:oleObj>
              </mc:Choice>
              <mc:Fallback>
                <p:oleObj name="Equation" r:id="rId12" imgW="203112" imgH="241195" progId="Equation.3">
                  <p:embed/>
                  <p:pic>
                    <p:nvPicPr>
                      <p:cNvPr id="341124" name="Object 337">
                        <a:extLst>
                          <a:ext uri="{FF2B5EF4-FFF2-40B4-BE49-F238E27FC236}">
                            <a16:creationId xmlns:a16="http://schemas.microsoft.com/office/drawing/2014/main" id="{60162798-596A-45E5-AB27-06D2D0E560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9950" y="1405650"/>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38">
            <a:extLst>
              <a:ext uri="{FF2B5EF4-FFF2-40B4-BE49-F238E27FC236}">
                <a16:creationId xmlns:a16="http://schemas.microsoft.com/office/drawing/2014/main" id="{F2F6FA52-A599-4EC3-B409-AD95DB946E40}"/>
              </a:ext>
            </a:extLst>
          </p:cNvPr>
          <p:cNvGraphicFramePr>
            <a:graphicFrameLocks noChangeAspect="1"/>
          </p:cNvGraphicFramePr>
          <p:nvPr>
            <p:extLst>
              <p:ext uri="{D42A27DB-BD31-4B8C-83A1-F6EECF244321}">
                <p14:modId xmlns:p14="http://schemas.microsoft.com/office/powerpoint/2010/main" val="183594332"/>
              </p:ext>
            </p:extLst>
          </p:nvPr>
        </p:nvGraphicFramePr>
        <p:xfrm>
          <a:off x="8975750" y="1405650"/>
          <a:ext cx="352425" cy="433387"/>
        </p:xfrm>
        <a:graphic>
          <a:graphicData uri="http://schemas.openxmlformats.org/presentationml/2006/ole">
            <mc:AlternateContent xmlns:mc="http://schemas.openxmlformats.org/markup-compatibility/2006">
              <mc:Choice xmlns:v="urn:schemas-microsoft-com:vml" Requires="v">
                <p:oleObj spid="_x0000_s5183" name="Equation" r:id="rId14" imgW="203112" imgH="241195" progId="Equation.3">
                  <p:embed/>
                </p:oleObj>
              </mc:Choice>
              <mc:Fallback>
                <p:oleObj name="Equation" r:id="rId14" imgW="203112" imgH="241195" progId="Equation.3">
                  <p:embed/>
                  <p:pic>
                    <p:nvPicPr>
                      <p:cNvPr id="341125" name="Object 338">
                        <a:extLst>
                          <a:ext uri="{FF2B5EF4-FFF2-40B4-BE49-F238E27FC236}">
                            <a16:creationId xmlns:a16="http://schemas.microsoft.com/office/drawing/2014/main" id="{6B0093D7-B8F6-406E-BF46-B7779D2125E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75750" y="1405650"/>
                        <a:ext cx="352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39">
            <a:extLst>
              <a:ext uri="{FF2B5EF4-FFF2-40B4-BE49-F238E27FC236}">
                <a16:creationId xmlns:a16="http://schemas.microsoft.com/office/drawing/2014/main" id="{0D39895B-BAEE-4D94-935E-6B5951653698}"/>
              </a:ext>
            </a:extLst>
          </p:cNvPr>
          <p:cNvGraphicFramePr>
            <a:graphicFrameLocks noChangeAspect="1"/>
          </p:cNvGraphicFramePr>
          <p:nvPr>
            <p:extLst>
              <p:ext uri="{D42A27DB-BD31-4B8C-83A1-F6EECF244321}">
                <p14:modId xmlns:p14="http://schemas.microsoft.com/office/powerpoint/2010/main" val="89006536"/>
              </p:ext>
            </p:extLst>
          </p:nvPr>
        </p:nvGraphicFramePr>
        <p:xfrm>
          <a:off x="2803550" y="1873962"/>
          <a:ext cx="352425" cy="409575"/>
        </p:xfrm>
        <a:graphic>
          <a:graphicData uri="http://schemas.openxmlformats.org/presentationml/2006/ole">
            <mc:AlternateContent xmlns:mc="http://schemas.openxmlformats.org/markup-compatibility/2006">
              <mc:Choice xmlns:v="urn:schemas-microsoft-com:vml" Requires="v">
                <p:oleObj spid="_x0000_s5184" name="Equation" r:id="rId16" imgW="203112" imgH="228501" progId="Equation.3">
                  <p:embed/>
                </p:oleObj>
              </mc:Choice>
              <mc:Fallback>
                <p:oleObj name="Equation" r:id="rId16" imgW="203112" imgH="228501" progId="Equation.3">
                  <p:embed/>
                  <p:pic>
                    <p:nvPicPr>
                      <p:cNvPr id="341126" name="Object 339">
                        <a:extLst>
                          <a:ext uri="{FF2B5EF4-FFF2-40B4-BE49-F238E27FC236}">
                            <a16:creationId xmlns:a16="http://schemas.microsoft.com/office/drawing/2014/main" id="{D1B428CD-67EC-4DE3-A360-BD604AF7FB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3550" y="1873962"/>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340">
            <a:extLst>
              <a:ext uri="{FF2B5EF4-FFF2-40B4-BE49-F238E27FC236}">
                <a16:creationId xmlns:a16="http://schemas.microsoft.com/office/drawing/2014/main" id="{3A9A741F-EE6F-4D84-8A50-120F19EAB3A0}"/>
              </a:ext>
            </a:extLst>
          </p:cNvPr>
          <p:cNvGraphicFramePr>
            <a:graphicFrameLocks noChangeAspect="1"/>
          </p:cNvGraphicFramePr>
          <p:nvPr>
            <p:extLst>
              <p:ext uri="{D42A27DB-BD31-4B8C-83A1-F6EECF244321}">
                <p14:modId xmlns:p14="http://schemas.microsoft.com/office/powerpoint/2010/main" val="2915388084"/>
              </p:ext>
            </p:extLst>
          </p:nvPr>
        </p:nvGraphicFramePr>
        <p:xfrm>
          <a:off x="2803550" y="2712162"/>
          <a:ext cx="352425" cy="433388"/>
        </p:xfrm>
        <a:graphic>
          <a:graphicData uri="http://schemas.openxmlformats.org/presentationml/2006/ole">
            <mc:AlternateContent xmlns:mc="http://schemas.openxmlformats.org/markup-compatibility/2006">
              <mc:Choice xmlns:v="urn:schemas-microsoft-com:vml" Requires="v">
                <p:oleObj spid="_x0000_s5185" name="Equation" r:id="rId17" imgW="203112" imgH="241195" progId="Equation.3">
                  <p:embed/>
                </p:oleObj>
              </mc:Choice>
              <mc:Fallback>
                <p:oleObj name="Equation" r:id="rId17" imgW="203112" imgH="241195" progId="Equation.3">
                  <p:embed/>
                  <p:pic>
                    <p:nvPicPr>
                      <p:cNvPr id="341127" name="Object 340">
                        <a:extLst>
                          <a:ext uri="{FF2B5EF4-FFF2-40B4-BE49-F238E27FC236}">
                            <a16:creationId xmlns:a16="http://schemas.microsoft.com/office/drawing/2014/main" id="{D5F142F2-13E8-4DCF-9E92-517C68B87B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03550" y="2712162"/>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Line 341">
            <a:extLst>
              <a:ext uri="{FF2B5EF4-FFF2-40B4-BE49-F238E27FC236}">
                <a16:creationId xmlns:a16="http://schemas.microsoft.com/office/drawing/2014/main" id="{D05CF719-7071-4A31-9F48-BFBC8D68687E}"/>
              </a:ext>
            </a:extLst>
          </p:cNvPr>
          <p:cNvSpPr>
            <a:spLocks noChangeShapeType="1"/>
          </p:cNvSpPr>
          <p:nvPr/>
        </p:nvSpPr>
        <p:spPr bwMode="auto">
          <a:xfrm>
            <a:off x="4648225" y="4442537"/>
            <a:ext cx="0" cy="360363"/>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Text Box 342">
            <a:extLst>
              <a:ext uri="{FF2B5EF4-FFF2-40B4-BE49-F238E27FC236}">
                <a16:creationId xmlns:a16="http://schemas.microsoft.com/office/drawing/2014/main" id="{DDC27E9B-52B5-4F19-9B15-2597DCEE6B73}"/>
              </a:ext>
            </a:extLst>
          </p:cNvPr>
          <p:cNvSpPr txBox="1">
            <a:spLocks noChangeArrowheads="1"/>
          </p:cNvSpPr>
          <p:nvPr/>
        </p:nvSpPr>
        <p:spPr bwMode="auto">
          <a:xfrm>
            <a:off x="1839938" y="4945775"/>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spcBef>
                <a:spcPct val="50000"/>
              </a:spcBef>
            </a:pPr>
            <a:r>
              <a:rPr kumimoji="1" lang="en-US" altLang="zh-CN" sz="2400" i="1" dirty="0">
                <a:ea typeface="楷体_GB2312" pitchFamily="49" charset="-122"/>
              </a:rPr>
              <a:t>θ= </a:t>
            </a:r>
            <a:r>
              <a:rPr kumimoji="1" lang="en-US" altLang="zh-CN" sz="2400" dirty="0">
                <a:ea typeface="楷体_GB2312" pitchFamily="49" charset="-122"/>
              </a:rPr>
              <a:t>min</a:t>
            </a:r>
            <a:r>
              <a:rPr kumimoji="1" lang="zh-CN" altLang="en-US" sz="2400" dirty="0">
                <a:ea typeface="楷体_GB2312" pitchFamily="49" charset="-122"/>
              </a:rPr>
              <a:t>｛</a:t>
            </a:r>
            <a:r>
              <a:rPr kumimoji="1" lang="en-US" altLang="zh-CN" sz="2400" dirty="0">
                <a:ea typeface="楷体_GB2312" pitchFamily="49" charset="-122"/>
              </a:rPr>
              <a:t>10/3,10,</a:t>
            </a:r>
            <a:r>
              <a:rPr kumimoji="1" lang="en-US" altLang="zh-CN" sz="2400" dirty="0">
                <a:solidFill>
                  <a:srgbClr val="FF0000"/>
                </a:solidFill>
                <a:ea typeface="楷体_GB2312" pitchFamily="49" charset="-122"/>
              </a:rPr>
              <a:t>6/3</a:t>
            </a:r>
            <a:r>
              <a:rPr kumimoji="1" lang="en-US" altLang="zh-CN" sz="2400" dirty="0">
                <a:ea typeface="楷体_GB2312" pitchFamily="49" charset="-122"/>
              </a:rPr>
              <a:t>,12/3</a:t>
            </a:r>
            <a:r>
              <a:rPr kumimoji="1" lang="zh-CN" altLang="en-US" sz="2400" dirty="0">
                <a:ea typeface="楷体_GB2312" pitchFamily="49" charset="-122"/>
              </a:rPr>
              <a:t>｝</a:t>
            </a:r>
            <a:r>
              <a:rPr kumimoji="1" lang="en-US" altLang="zh-CN" sz="2400" dirty="0">
                <a:ea typeface="楷体_GB2312" pitchFamily="49" charset="-122"/>
              </a:rPr>
              <a:t>=</a:t>
            </a:r>
            <a:r>
              <a:rPr kumimoji="1" lang="en-US" altLang="zh-CN" sz="2400" dirty="0">
                <a:ea typeface="宋体" panose="02010600030101010101" pitchFamily="2" charset="-122"/>
              </a:rPr>
              <a:t> 2,</a:t>
            </a:r>
            <a:endParaRPr kumimoji="1" lang="en-US" altLang="zh-CN" sz="2400" dirty="0">
              <a:latin typeface="楷体_GB2312" pitchFamily="49" charset="-122"/>
              <a:ea typeface="楷体_GB2312" pitchFamily="49" charset="-122"/>
            </a:endParaRPr>
          </a:p>
        </p:txBody>
      </p:sp>
      <p:sp>
        <p:nvSpPr>
          <p:cNvPr id="15" name="Line 343">
            <a:extLst>
              <a:ext uri="{FF2B5EF4-FFF2-40B4-BE49-F238E27FC236}">
                <a16:creationId xmlns:a16="http://schemas.microsoft.com/office/drawing/2014/main" id="{ED9C47B8-3509-43AB-BB5C-D517BF0B1603}"/>
              </a:ext>
            </a:extLst>
          </p:cNvPr>
          <p:cNvSpPr>
            <a:spLocks noChangeShapeType="1"/>
          </p:cNvSpPr>
          <p:nvPr/>
        </p:nvSpPr>
        <p:spPr bwMode="auto">
          <a:xfrm>
            <a:off x="7888313" y="4442537"/>
            <a:ext cx="0" cy="360363"/>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 name="Oval 344">
            <a:extLst>
              <a:ext uri="{FF2B5EF4-FFF2-40B4-BE49-F238E27FC236}">
                <a16:creationId xmlns:a16="http://schemas.microsoft.com/office/drawing/2014/main" id="{D24B0070-047E-44EC-B31C-E7A710274310}"/>
              </a:ext>
            </a:extLst>
          </p:cNvPr>
          <p:cNvSpPr>
            <a:spLocks noChangeArrowheads="1"/>
          </p:cNvSpPr>
          <p:nvPr/>
        </p:nvSpPr>
        <p:spPr bwMode="auto">
          <a:xfrm>
            <a:off x="4231911" y="2712162"/>
            <a:ext cx="360363" cy="360363"/>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eaLnBrk="1" hangingPunct="1"/>
            <a:endParaRPr lang="zh-CN" altLang="en-US"/>
          </a:p>
        </p:txBody>
      </p:sp>
      <p:sp>
        <p:nvSpPr>
          <p:cNvPr id="17" name="Rectangle 345">
            <a:extLst>
              <a:ext uri="{FF2B5EF4-FFF2-40B4-BE49-F238E27FC236}">
                <a16:creationId xmlns:a16="http://schemas.microsoft.com/office/drawing/2014/main" id="{4A12B860-1378-42C8-BF7D-9BE716BE6DD3}"/>
              </a:ext>
            </a:extLst>
          </p:cNvPr>
          <p:cNvSpPr>
            <a:spLocks noChangeArrowheads="1"/>
          </p:cNvSpPr>
          <p:nvPr/>
        </p:nvSpPr>
        <p:spPr bwMode="auto">
          <a:xfrm>
            <a:off x="7502098" y="3988743"/>
            <a:ext cx="433388" cy="287337"/>
          </a:xfrm>
          <a:prstGeom prst="rect">
            <a:avLst/>
          </a:prstGeom>
          <a:noFill/>
          <a:ln w="28575" algn="ctr">
            <a:solidFill>
              <a:srgbClr val="0000FF"/>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eaLnBrk="1" hangingPunct="1"/>
            <a:endParaRPr lang="zh-CN" altLang="en-US"/>
          </a:p>
        </p:txBody>
      </p:sp>
      <p:sp>
        <p:nvSpPr>
          <p:cNvPr id="18" name="Rectangle 346">
            <a:extLst>
              <a:ext uri="{FF2B5EF4-FFF2-40B4-BE49-F238E27FC236}">
                <a16:creationId xmlns:a16="http://schemas.microsoft.com/office/drawing/2014/main" id="{FDD5FD77-FEE7-43B8-8DEB-31CEAA583751}"/>
              </a:ext>
            </a:extLst>
          </p:cNvPr>
          <p:cNvSpPr>
            <a:spLocks noChangeArrowheads="1"/>
          </p:cNvSpPr>
          <p:nvPr/>
        </p:nvSpPr>
        <p:spPr bwMode="auto">
          <a:xfrm>
            <a:off x="2128863" y="5666500"/>
            <a:ext cx="215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400" b="0" dirty="0">
                <a:latin typeface="华文细黑" panose="02010600040101010101" pitchFamily="2" charset="-122"/>
              </a:rPr>
              <a:t>进基变量</a:t>
            </a:r>
            <a:r>
              <a:rPr kumimoji="1" lang="en-US" altLang="zh-CN" sz="2800" i="1" dirty="0">
                <a:ea typeface="楷体_GB2312" pitchFamily="49" charset="-122"/>
              </a:rPr>
              <a:t>x</a:t>
            </a:r>
            <a:r>
              <a:rPr kumimoji="1" lang="en-US" altLang="zh-CN" sz="2400" baseline="-25000" dirty="0">
                <a:ea typeface="楷体_GB2312" pitchFamily="49" charset="-122"/>
              </a:rPr>
              <a:t>1</a:t>
            </a:r>
          </a:p>
        </p:txBody>
      </p:sp>
      <p:sp>
        <p:nvSpPr>
          <p:cNvPr id="19" name="Rectangle 347">
            <a:extLst>
              <a:ext uri="{FF2B5EF4-FFF2-40B4-BE49-F238E27FC236}">
                <a16:creationId xmlns:a16="http://schemas.microsoft.com/office/drawing/2014/main" id="{28682307-2493-4149-8411-198BA9D08A0B}"/>
              </a:ext>
            </a:extLst>
          </p:cNvPr>
          <p:cNvSpPr>
            <a:spLocks noChangeArrowheads="1"/>
          </p:cNvSpPr>
          <p:nvPr/>
        </p:nvSpPr>
        <p:spPr bwMode="auto">
          <a:xfrm>
            <a:off x="4360888" y="5666500"/>
            <a:ext cx="215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r>
              <a:rPr kumimoji="1" lang="zh-CN" altLang="en-US" sz="2400" b="0">
                <a:latin typeface="华文细黑" panose="02010600040101010101" pitchFamily="2" charset="-122"/>
              </a:rPr>
              <a:t>换出变量</a:t>
            </a:r>
            <a:r>
              <a:rPr kumimoji="1" lang="en-US" altLang="zh-CN" sz="2800" i="1">
                <a:ea typeface="楷体_GB2312" pitchFamily="49" charset="-122"/>
              </a:rPr>
              <a:t>d</a:t>
            </a:r>
            <a:r>
              <a:rPr kumimoji="1" lang="en-US" altLang="zh-CN" sz="2400" baseline="-25000">
                <a:ea typeface="楷体_GB2312" pitchFamily="49" charset="-122"/>
              </a:rPr>
              <a:t>3</a:t>
            </a:r>
            <a:r>
              <a:rPr kumimoji="1" lang="en-US" altLang="zh-CN" sz="3600" baseline="30000">
                <a:ea typeface="楷体_GB2312" pitchFamily="49" charset="-122"/>
              </a:rPr>
              <a:t>-</a:t>
            </a:r>
          </a:p>
        </p:txBody>
      </p:sp>
    </p:spTree>
    <p:extLst>
      <p:ext uri="{BB962C8B-B14F-4D97-AF65-F5344CB8AC3E}">
        <p14:creationId xmlns:p14="http://schemas.microsoft.com/office/powerpoint/2010/main" val="117071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autoUpdateAnimBg="0"/>
      <p:bldP spid="1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40">
            <a:extLst>
              <a:ext uri="{FF2B5EF4-FFF2-40B4-BE49-F238E27FC236}">
                <a16:creationId xmlns:a16="http://schemas.microsoft.com/office/drawing/2014/main" id="{4D706E34-8D8F-4966-8341-A09DEF04DA67}"/>
              </a:ext>
            </a:extLst>
          </p:cNvPr>
          <p:cNvGraphicFramePr>
            <a:graphicFrameLocks noGrp="1"/>
          </p:cNvGraphicFramePr>
          <p:nvPr>
            <p:ph idx="1"/>
            <p:extLst>
              <p:ext uri="{D42A27DB-BD31-4B8C-83A1-F6EECF244321}">
                <p14:modId xmlns:p14="http://schemas.microsoft.com/office/powerpoint/2010/main" val="3627795581"/>
              </p:ext>
            </p:extLst>
          </p:nvPr>
        </p:nvGraphicFramePr>
        <p:xfrm>
          <a:off x="2017420" y="1001180"/>
          <a:ext cx="7847013" cy="3560763"/>
        </p:xfrm>
        <a:graphic>
          <a:graphicData uri="http://schemas.openxmlformats.org/drawingml/2006/table">
            <a:tbl>
              <a:tblPr/>
              <a:tblGrid>
                <a:gridCol w="746125">
                  <a:extLst>
                    <a:ext uri="{9D8B030D-6E8A-4147-A177-3AD203B41FA5}">
                      <a16:colId xmlns:a16="http://schemas.microsoft.com/office/drawing/2014/main" val="762067589"/>
                    </a:ext>
                  </a:extLst>
                </a:gridCol>
                <a:gridCol w="561975">
                  <a:extLst>
                    <a:ext uri="{9D8B030D-6E8A-4147-A177-3AD203B41FA5}">
                      <a16:colId xmlns:a16="http://schemas.microsoft.com/office/drawing/2014/main" val="51331634"/>
                    </a:ext>
                  </a:extLst>
                </a:gridCol>
                <a:gridCol w="781050">
                  <a:extLst>
                    <a:ext uri="{9D8B030D-6E8A-4147-A177-3AD203B41FA5}">
                      <a16:colId xmlns:a16="http://schemas.microsoft.com/office/drawing/2014/main" val="3279380880"/>
                    </a:ext>
                  </a:extLst>
                </a:gridCol>
                <a:gridCol w="669925">
                  <a:extLst>
                    <a:ext uri="{9D8B030D-6E8A-4147-A177-3AD203B41FA5}">
                      <a16:colId xmlns:a16="http://schemas.microsoft.com/office/drawing/2014/main" val="1531920321"/>
                    </a:ext>
                  </a:extLst>
                </a:gridCol>
                <a:gridCol w="669925">
                  <a:extLst>
                    <a:ext uri="{9D8B030D-6E8A-4147-A177-3AD203B41FA5}">
                      <a16:colId xmlns:a16="http://schemas.microsoft.com/office/drawing/2014/main" val="191308930"/>
                    </a:ext>
                  </a:extLst>
                </a:gridCol>
                <a:gridCol w="631825">
                  <a:extLst>
                    <a:ext uri="{9D8B030D-6E8A-4147-A177-3AD203B41FA5}">
                      <a16:colId xmlns:a16="http://schemas.microsoft.com/office/drawing/2014/main" val="3158745965"/>
                    </a:ext>
                  </a:extLst>
                </a:gridCol>
                <a:gridCol w="619125">
                  <a:extLst>
                    <a:ext uri="{9D8B030D-6E8A-4147-A177-3AD203B41FA5}">
                      <a16:colId xmlns:a16="http://schemas.microsoft.com/office/drawing/2014/main" val="1818849980"/>
                    </a:ext>
                  </a:extLst>
                </a:gridCol>
                <a:gridCol w="620713">
                  <a:extLst>
                    <a:ext uri="{9D8B030D-6E8A-4147-A177-3AD203B41FA5}">
                      <a16:colId xmlns:a16="http://schemas.microsoft.com/office/drawing/2014/main" val="987103082"/>
                    </a:ext>
                  </a:extLst>
                </a:gridCol>
                <a:gridCol w="619125">
                  <a:extLst>
                    <a:ext uri="{9D8B030D-6E8A-4147-A177-3AD203B41FA5}">
                      <a16:colId xmlns:a16="http://schemas.microsoft.com/office/drawing/2014/main" val="1371578661"/>
                    </a:ext>
                  </a:extLst>
                </a:gridCol>
                <a:gridCol w="688975">
                  <a:extLst>
                    <a:ext uri="{9D8B030D-6E8A-4147-A177-3AD203B41FA5}">
                      <a16:colId xmlns:a16="http://schemas.microsoft.com/office/drawing/2014/main" val="284395895"/>
                    </a:ext>
                  </a:extLst>
                </a:gridCol>
                <a:gridCol w="622300">
                  <a:extLst>
                    <a:ext uri="{9D8B030D-6E8A-4147-A177-3AD203B41FA5}">
                      <a16:colId xmlns:a16="http://schemas.microsoft.com/office/drawing/2014/main" val="2640619737"/>
                    </a:ext>
                  </a:extLst>
                </a:gridCol>
                <a:gridCol w="615950">
                  <a:extLst>
                    <a:ext uri="{9D8B030D-6E8A-4147-A177-3AD203B41FA5}">
                      <a16:colId xmlns:a16="http://schemas.microsoft.com/office/drawing/2014/main" val="1071961287"/>
                    </a:ext>
                  </a:extLst>
                </a:gridCol>
              </a:tblGrid>
              <a:tr h="391936">
                <a:tc gridSpan="3">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j</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1</a:t>
                      </a:r>
                      <a:r>
                        <a:rPr kumimoji="1" lang="en-US" altLang="zh-CN" sz="16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2</a:t>
                      </a:r>
                      <a:r>
                        <a:rPr kumimoji="1" lang="en-US" altLang="zh-CN" sz="16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 </a:t>
                      </a: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6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6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6718161"/>
                  </a:ext>
                </a:extLst>
              </a:tr>
              <a:tr h="425275">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C</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0" u="none" strike="noStrike" cap="none" normalizeH="0" baseline="-30000">
                          <a:ln>
                            <a:noFill/>
                          </a:ln>
                          <a:solidFill>
                            <a:srgbClr val="000000"/>
                          </a:solidFill>
                          <a:effectLst/>
                          <a:latin typeface="Times New Roman" panose="02020603050405020304" pitchFamily="18" charset="0"/>
                          <a:ea typeface="楷体_GB2312" pitchFamily="49" charset="-122"/>
                        </a:rPr>
                        <a:t>B</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楷体_GB2312" pitchFamily="49" charset="-122"/>
                        </a:rPr>
                        <a:t>b</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楷体_GB2312" pitchFamily="49" charset="-122"/>
                        </a:rPr>
                        <a:t> </a:t>
                      </a: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2000" b="1" i="1" u="none" strike="noStrike" cap="none" normalizeH="0" baseline="0">
                          <a:ln>
                            <a:noFill/>
                          </a:ln>
                          <a:solidFill>
                            <a:srgbClr val="000000"/>
                          </a:solidFill>
                          <a:effectLst/>
                          <a:latin typeface="Times New Roman" panose="02020603050405020304" pitchFamily="18" charset="0"/>
                          <a:ea typeface="楷体_GB2312" pitchFamily="49" charset="-122"/>
                        </a:rPr>
                        <a:t> </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9059168"/>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zh-CN"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zh-CN" altLang="en-US"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4225206"/>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楷体_GB2312" pitchFamily="49" charset="-122"/>
                        </a:rPr>
                        <a:t>0</a:t>
                      </a:r>
                      <a:endPar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-4/3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-1/6</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1/6</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0411019"/>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 </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 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4134443"/>
                  </a:ext>
                </a:extLst>
              </a:tr>
              <a:tr h="391936">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6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x</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1/2</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0649976"/>
                  </a:ext>
                </a:extLst>
              </a:tr>
              <a:tr h="391936">
                <a:tc rowSpan="3" gridSpan="2">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endPar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σ</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j</a:t>
                      </a:r>
                      <a:endPar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T="45722" marB="45722" horzOverflow="overflow">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1</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734116"/>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2</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5286966"/>
                  </a:ext>
                </a:extLst>
              </a:tr>
              <a:tr h="391936">
                <a:tc gridSpan="2" vMerge="1">
                  <a:txBody>
                    <a:bodyPr/>
                    <a:lstStyle/>
                    <a:p>
                      <a:endParaRPr lang="zh-CN" altLang="en-US"/>
                    </a:p>
                  </a:txBody>
                  <a:tcPr/>
                </a:tc>
                <a:tc hMerge="1" vMerge="1">
                  <a:txBody>
                    <a:bodyPr/>
                    <a:lstStyle/>
                    <a:p>
                      <a:endParaRPr lang="zh-CN" altLang="en-US"/>
                    </a:p>
                  </a:txBody>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1" u="none" strike="noStrike" cap="none" normalizeH="0" baseline="0">
                          <a:ln>
                            <a:noFill/>
                          </a:ln>
                          <a:solidFill>
                            <a:srgbClr val="000000"/>
                          </a:solidFill>
                          <a:effectLst/>
                          <a:latin typeface="Times New Roman" panose="02020603050405020304" pitchFamily="18" charset="0"/>
                          <a:ea typeface="楷体_GB2312" pitchFamily="49" charset="-122"/>
                        </a:rPr>
                        <a:t>P</a:t>
                      </a:r>
                      <a:r>
                        <a:rPr kumimoji="1" lang="en-US" altLang="zh-CN" sz="1800" b="1" i="1" u="none" strike="noStrike" cap="none" normalizeH="0" baseline="-30000">
                          <a:ln>
                            <a:noFill/>
                          </a:ln>
                          <a:solidFill>
                            <a:srgbClr val="000000"/>
                          </a:solidFill>
                          <a:effectLst/>
                          <a:latin typeface="Times New Roman" panose="02020603050405020304" pitchFamily="18" charset="0"/>
                          <a:ea typeface="楷体_GB2312" pitchFamily="49" charset="-122"/>
                        </a:rPr>
                        <a:t>3</a:t>
                      </a:r>
                      <a:r>
                        <a:rPr kumimoji="1" lang="en-US" altLang="zh-CN" sz="1800" b="1" i="1"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lnSpc>
                          <a:spcPct val="120000"/>
                        </a:lnSpc>
                        <a:spcBef>
                          <a:spcPct val="15000"/>
                        </a:spcBef>
                        <a:buSzPct val="85000"/>
                        <a:defRPr kumimoji="1" sz="2000" b="1">
                          <a:solidFill>
                            <a:schemeClr val="bg2"/>
                          </a:solidFill>
                          <a:latin typeface="Times New Roman" panose="02020603050405020304" pitchFamily="18" charset="0"/>
                          <a:ea typeface="华文细黑" panose="02010600040101010101" pitchFamily="2" charset="-122"/>
                        </a:defRPr>
                      </a:lvl1pPr>
                      <a:lvl2pPr algn="l">
                        <a:spcBef>
                          <a:spcPct val="20000"/>
                        </a:spcBef>
                        <a:buClr>
                          <a:schemeClr val="bg2"/>
                        </a:buClr>
                        <a:buSzPct val="70000"/>
                        <a:buFont typeface="Wingdings" panose="05000000000000000000" pitchFamily="2" charset="2"/>
                        <a:defRPr kumimoji="1" sz="22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2pPr>
                      <a:lvl3pPr algn="l">
                        <a:spcBef>
                          <a:spcPct val="20000"/>
                        </a:spcBef>
                        <a:buSzPct val="70000"/>
                        <a:buFont typeface="Wingdings" panose="05000000000000000000" pitchFamily="2" charset="2"/>
                        <a:defRPr kumimoji="1" sz="2000" b="1">
                          <a:solidFill>
                            <a:srgbClr val="003300"/>
                          </a:solidFill>
                          <a:effectLst>
                            <a:outerShdw blurRad="38100" dist="38100" dir="2700000" algn="tl">
                              <a:srgbClr val="000000"/>
                            </a:outerShdw>
                          </a:effectLst>
                          <a:latin typeface="Times New Roman" panose="02020603050405020304" pitchFamily="18" charset="0"/>
                          <a:ea typeface="华文细黑" panose="02010600040101010101" pitchFamily="2" charset="-122"/>
                        </a:defRPr>
                      </a:lvl3pPr>
                      <a:lvl4pPr algn="l">
                        <a:spcBef>
                          <a:spcPct val="20000"/>
                        </a:spcBef>
                        <a:buSzPct val="7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15000"/>
                        </a:spcBef>
                        <a:spcAft>
                          <a:spcPct val="0"/>
                        </a:spcAft>
                        <a:buClrTx/>
                        <a:buSzPct val="85000"/>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T="45722" marB="45722" horzOverflow="overflow">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0925657"/>
                  </a:ext>
                </a:extLst>
              </a:tr>
            </a:tbl>
          </a:graphicData>
        </a:graphic>
      </p:graphicFrame>
      <p:graphicFrame>
        <p:nvGraphicFramePr>
          <p:cNvPr id="5" name="Object 341">
            <a:extLst>
              <a:ext uri="{FF2B5EF4-FFF2-40B4-BE49-F238E27FC236}">
                <a16:creationId xmlns:a16="http://schemas.microsoft.com/office/drawing/2014/main" id="{9018C1BF-EC45-4487-8C23-295FB1DC84AE}"/>
              </a:ext>
            </a:extLst>
          </p:cNvPr>
          <p:cNvGraphicFramePr>
            <a:graphicFrameLocks noChangeAspect="1"/>
          </p:cNvGraphicFramePr>
          <p:nvPr>
            <p:extLst>
              <p:ext uri="{D42A27DB-BD31-4B8C-83A1-F6EECF244321}">
                <p14:modId xmlns:p14="http://schemas.microsoft.com/office/powerpoint/2010/main" val="2342465560"/>
              </p:ext>
            </p:extLst>
          </p:nvPr>
        </p:nvGraphicFramePr>
        <p:xfrm>
          <a:off x="6267158" y="1429805"/>
          <a:ext cx="381000" cy="409575"/>
        </p:xfrm>
        <a:graphic>
          <a:graphicData uri="http://schemas.openxmlformats.org/presentationml/2006/ole">
            <mc:AlternateContent xmlns:mc="http://schemas.openxmlformats.org/markup-compatibility/2006">
              <mc:Choice xmlns:v="urn:schemas-microsoft-com:vml" Requires="v">
                <p:oleObj spid="_x0000_s6160" r:id="rId3" imgW="203112" imgH="228501" progId="Equation.3">
                  <p:embed/>
                </p:oleObj>
              </mc:Choice>
              <mc:Fallback>
                <p:oleObj r:id="rId3" imgW="203112" imgH="228501" progId="Equation.3">
                  <p:embed/>
                  <p:pic>
                    <p:nvPicPr>
                      <p:cNvPr id="342144" name="Object 341">
                        <a:extLst>
                          <a:ext uri="{FF2B5EF4-FFF2-40B4-BE49-F238E27FC236}">
                            <a16:creationId xmlns:a16="http://schemas.microsoft.com/office/drawing/2014/main" id="{3ED6A47B-F567-4A85-9342-0601E9706A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158" y="1429805"/>
                        <a:ext cx="381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42">
            <a:extLst>
              <a:ext uri="{FF2B5EF4-FFF2-40B4-BE49-F238E27FC236}">
                <a16:creationId xmlns:a16="http://schemas.microsoft.com/office/drawing/2014/main" id="{957EA39C-EDA0-4CD4-ABD1-84FB0715E6E1}"/>
              </a:ext>
            </a:extLst>
          </p:cNvPr>
          <p:cNvGraphicFramePr>
            <a:graphicFrameLocks noChangeAspect="1"/>
          </p:cNvGraphicFramePr>
          <p:nvPr>
            <p:extLst>
              <p:ext uri="{D42A27DB-BD31-4B8C-83A1-F6EECF244321}">
                <p14:modId xmlns:p14="http://schemas.microsoft.com/office/powerpoint/2010/main" val="1149179426"/>
              </p:ext>
            </p:extLst>
          </p:nvPr>
        </p:nvGraphicFramePr>
        <p:xfrm>
          <a:off x="5581358" y="1429805"/>
          <a:ext cx="352425" cy="409575"/>
        </p:xfrm>
        <a:graphic>
          <a:graphicData uri="http://schemas.openxmlformats.org/presentationml/2006/ole">
            <mc:AlternateContent xmlns:mc="http://schemas.openxmlformats.org/markup-compatibility/2006">
              <mc:Choice xmlns:v="urn:schemas-microsoft-com:vml" Requires="v">
                <p:oleObj spid="_x0000_s6161" name="Equation" r:id="rId5" imgW="203112" imgH="228501" progId="Equation.3">
                  <p:embed/>
                </p:oleObj>
              </mc:Choice>
              <mc:Fallback>
                <p:oleObj name="Equation" r:id="rId5" imgW="203112" imgH="228501" progId="Equation.3">
                  <p:embed/>
                  <p:pic>
                    <p:nvPicPr>
                      <p:cNvPr id="342145" name="Object 342">
                        <a:extLst>
                          <a:ext uri="{FF2B5EF4-FFF2-40B4-BE49-F238E27FC236}">
                            <a16:creationId xmlns:a16="http://schemas.microsoft.com/office/drawing/2014/main" id="{785888C3-C179-4E42-9E8B-595F813B11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1358" y="1429805"/>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43">
            <a:extLst>
              <a:ext uri="{FF2B5EF4-FFF2-40B4-BE49-F238E27FC236}">
                <a16:creationId xmlns:a16="http://schemas.microsoft.com/office/drawing/2014/main" id="{EFEDB6A6-6799-4579-8B2E-722ECEF6610B}"/>
              </a:ext>
            </a:extLst>
          </p:cNvPr>
          <p:cNvGraphicFramePr>
            <a:graphicFrameLocks noChangeAspect="1"/>
          </p:cNvGraphicFramePr>
          <p:nvPr>
            <p:extLst>
              <p:ext uri="{D42A27DB-BD31-4B8C-83A1-F6EECF244321}">
                <p14:modId xmlns:p14="http://schemas.microsoft.com/office/powerpoint/2010/main" val="3244249411"/>
              </p:ext>
            </p:extLst>
          </p:nvPr>
        </p:nvGraphicFramePr>
        <p:xfrm>
          <a:off x="6952958" y="1429805"/>
          <a:ext cx="352425" cy="409575"/>
        </p:xfrm>
        <a:graphic>
          <a:graphicData uri="http://schemas.openxmlformats.org/presentationml/2006/ole">
            <mc:AlternateContent xmlns:mc="http://schemas.openxmlformats.org/markup-compatibility/2006">
              <mc:Choice xmlns:v="urn:schemas-microsoft-com:vml" Requires="v">
                <p:oleObj spid="_x0000_s6162" name="Equation" r:id="rId7" imgW="203112" imgH="228501" progId="Equation.3">
                  <p:embed/>
                </p:oleObj>
              </mc:Choice>
              <mc:Fallback>
                <p:oleObj name="Equation" r:id="rId7" imgW="203112" imgH="228501" progId="Equation.3">
                  <p:embed/>
                  <p:pic>
                    <p:nvPicPr>
                      <p:cNvPr id="342146" name="Object 343">
                        <a:extLst>
                          <a:ext uri="{FF2B5EF4-FFF2-40B4-BE49-F238E27FC236}">
                            <a16:creationId xmlns:a16="http://schemas.microsoft.com/office/drawing/2014/main" id="{823BA252-CE2F-4152-9086-5B1491B014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2958" y="1429805"/>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344">
            <a:extLst>
              <a:ext uri="{FF2B5EF4-FFF2-40B4-BE49-F238E27FC236}">
                <a16:creationId xmlns:a16="http://schemas.microsoft.com/office/drawing/2014/main" id="{98670213-2ABF-40A4-83B1-2CBC6B1BFDD9}"/>
              </a:ext>
            </a:extLst>
          </p:cNvPr>
          <p:cNvGraphicFramePr>
            <a:graphicFrameLocks noChangeAspect="1"/>
          </p:cNvGraphicFramePr>
          <p:nvPr>
            <p:extLst>
              <p:ext uri="{D42A27DB-BD31-4B8C-83A1-F6EECF244321}">
                <p14:modId xmlns:p14="http://schemas.microsoft.com/office/powerpoint/2010/main" val="1382333220"/>
              </p:ext>
            </p:extLst>
          </p:nvPr>
        </p:nvGraphicFramePr>
        <p:xfrm>
          <a:off x="7562558" y="1429805"/>
          <a:ext cx="352425" cy="409575"/>
        </p:xfrm>
        <a:graphic>
          <a:graphicData uri="http://schemas.openxmlformats.org/presentationml/2006/ole">
            <mc:AlternateContent xmlns:mc="http://schemas.openxmlformats.org/markup-compatibility/2006">
              <mc:Choice xmlns:v="urn:schemas-microsoft-com:vml" Requires="v">
                <p:oleObj spid="_x0000_s6163" name="Equation" r:id="rId9" imgW="203112" imgH="228501" progId="Equation.3">
                  <p:embed/>
                </p:oleObj>
              </mc:Choice>
              <mc:Fallback>
                <p:oleObj name="Equation" r:id="rId9" imgW="203112" imgH="228501" progId="Equation.3">
                  <p:embed/>
                  <p:pic>
                    <p:nvPicPr>
                      <p:cNvPr id="342147" name="Object 344">
                        <a:extLst>
                          <a:ext uri="{FF2B5EF4-FFF2-40B4-BE49-F238E27FC236}">
                            <a16:creationId xmlns:a16="http://schemas.microsoft.com/office/drawing/2014/main" id="{49BAA0AA-6311-4932-8078-53B729560B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62558" y="1429805"/>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45">
            <a:extLst>
              <a:ext uri="{FF2B5EF4-FFF2-40B4-BE49-F238E27FC236}">
                <a16:creationId xmlns:a16="http://schemas.microsoft.com/office/drawing/2014/main" id="{A83C8498-7D78-4744-ADDA-52A069266F68}"/>
              </a:ext>
            </a:extLst>
          </p:cNvPr>
          <p:cNvGraphicFramePr>
            <a:graphicFrameLocks noChangeAspect="1"/>
          </p:cNvGraphicFramePr>
          <p:nvPr>
            <p:extLst>
              <p:ext uri="{D42A27DB-BD31-4B8C-83A1-F6EECF244321}">
                <p14:modId xmlns:p14="http://schemas.microsoft.com/office/powerpoint/2010/main" val="1566314015"/>
              </p:ext>
            </p:extLst>
          </p:nvPr>
        </p:nvGraphicFramePr>
        <p:xfrm>
          <a:off x="8065795" y="1418692"/>
          <a:ext cx="352425" cy="433388"/>
        </p:xfrm>
        <a:graphic>
          <a:graphicData uri="http://schemas.openxmlformats.org/presentationml/2006/ole">
            <mc:AlternateContent xmlns:mc="http://schemas.openxmlformats.org/markup-compatibility/2006">
              <mc:Choice xmlns:v="urn:schemas-microsoft-com:vml" Requires="v">
                <p:oleObj spid="_x0000_s6164" name="Equation" r:id="rId11" imgW="203112" imgH="241195" progId="Equation.3">
                  <p:embed/>
                </p:oleObj>
              </mc:Choice>
              <mc:Fallback>
                <p:oleObj name="Equation" r:id="rId11" imgW="203112" imgH="241195" progId="Equation.3">
                  <p:embed/>
                  <p:pic>
                    <p:nvPicPr>
                      <p:cNvPr id="342148" name="Object 345">
                        <a:extLst>
                          <a:ext uri="{FF2B5EF4-FFF2-40B4-BE49-F238E27FC236}">
                            <a16:creationId xmlns:a16="http://schemas.microsoft.com/office/drawing/2014/main" id="{696AFAC8-C5D9-4726-9F2D-061BE2F0F4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65795" y="1418692"/>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46">
            <a:extLst>
              <a:ext uri="{FF2B5EF4-FFF2-40B4-BE49-F238E27FC236}">
                <a16:creationId xmlns:a16="http://schemas.microsoft.com/office/drawing/2014/main" id="{6E7AD5B7-80BD-447B-BAB7-1A7B1C3CF1BE}"/>
              </a:ext>
            </a:extLst>
          </p:cNvPr>
          <p:cNvGraphicFramePr>
            <a:graphicFrameLocks noChangeAspect="1"/>
          </p:cNvGraphicFramePr>
          <p:nvPr>
            <p:extLst>
              <p:ext uri="{D42A27DB-BD31-4B8C-83A1-F6EECF244321}">
                <p14:modId xmlns:p14="http://schemas.microsoft.com/office/powerpoint/2010/main" val="1254161925"/>
              </p:ext>
            </p:extLst>
          </p:nvPr>
        </p:nvGraphicFramePr>
        <p:xfrm>
          <a:off x="8751595" y="1418692"/>
          <a:ext cx="352425" cy="433388"/>
        </p:xfrm>
        <a:graphic>
          <a:graphicData uri="http://schemas.openxmlformats.org/presentationml/2006/ole">
            <mc:AlternateContent xmlns:mc="http://schemas.openxmlformats.org/markup-compatibility/2006">
              <mc:Choice xmlns:v="urn:schemas-microsoft-com:vml" Requires="v">
                <p:oleObj spid="_x0000_s6165" name="Equation" r:id="rId13" imgW="203112" imgH="241195" progId="Equation.3">
                  <p:embed/>
                </p:oleObj>
              </mc:Choice>
              <mc:Fallback>
                <p:oleObj name="Equation" r:id="rId13" imgW="203112" imgH="241195" progId="Equation.3">
                  <p:embed/>
                  <p:pic>
                    <p:nvPicPr>
                      <p:cNvPr id="342149" name="Object 346">
                        <a:extLst>
                          <a:ext uri="{FF2B5EF4-FFF2-40B4-BE49-F238E27FC236}">
                            <a16:creationId xmlns:a16="http://schemas.microsoft.com/office/drawing/2014/main" id="{0BCA87A2-AD43-43F8-BB49-936D8B2400E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51595" y="1418692"/>
                        <a:ext cx="352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47">
            <a:extLst>
              <a:ext uri="{FF2B5EF4-FFF2-40B4-BE49-F238E27FC236}">
                <a16:creationId xmlns:a16="http://schemas.microsoft.com/office/drawing/2014/main" id="{B448B741-4AC5-4703-AB2E-F6F725CCB342}"/>
              </a:ext>
            </a:extLst>
          </p:cNvPr>
          <p:cNvGraphicFramePr>
            <a:graphicFrameLocks noChangeAspect="1"/>
          </p:cNvGraphicFramePr>
          <p:nvPr>
            <p:extLst>
              <p:ext uri="{D42A27DB-BD31-4B8C-83A1-F6EECF244321}">
                <p14:modId xmlns:p14="http://schemas.microsoft.com/office/powerpoint/2010/main" val="3086973852"/>
              </p:ext>
            </p:extLst>
          </p:nvPr>
        </p:nvGraphicFramePr>
        <p:xfrm>
          <a:off x="2881020" y="1864780"/>
          <a:ext cx="352425" cy="409575"/>
        </p:xfrm>
        <a:graphic>
          <a:graphicData uri="http://schemas.openxmlformats.org/presentationml/2006/ole">
            <mc:AlternateContent xmlns:mc="http://schemas.openxmlformats.org/markup-compatibility/2006">
              <mc:Choice xmlns:v="urn:schemas-microsoft-com:vml" Requires="v">
                <p:oleObj spid="_x0000_s6166" name="Equation" r:id="rId15" imgW="203112" imgH="228501" progId="Equation.3">
                  <p:embed/>
                </p:oleObj>
              </mc:Choice>
              <mc:Fallback>
                <p:oleObj name="Equation" r:id="rId15" imgW="203112" imgH="228501" progId="Equation.3">
                  <p:embed/>
                  <p:pic>
                    <p:nvPicPr>
                      <p:cNvPr id="342150" name="Object 347">
                        <a:extLst>
                          <a:ext uri="{FF2B5EF4-FFF2-40B4-BE49-F238E27FC236}">
                            <a16:creationId xmlns:a16="http://schemas.microsoft.com/office/drawing/2014/main" id="{1781BB53-C6A8-4E47-933D-DA45DBF896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020" y="1864780"/>
                        <a:ext cx="352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348">
            <a:extLst>
              <a:ext uri="{FF2B5EF4-FFF2-40B4-BE49-F238E27FC236}">
                <a16:creationId xmlns:a16="http://schemas.microsoft.com/office/drawing/2014/main" id="{4A085ED8-643C-4F43-B1A9-DB808DDDFCF1}"/>
              </a:ext>
            </a:extLst>
          </p:cNvPr>
          <p:cNvSpPr>
            <a:spLocks noChangeArrowheads="1"/>
          </p:cNvSpPr>
          <p:nvPr/>
        </p:nvSpPr>
        <p:spPr bwMode="auto">
          <a:xfrm>
            <a:off x="1886193" y="4845384"/>
            <a:ext cx="4209807" cy="58015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8575" algn="ctr">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lnSpc>
                <a:spcPct val="120000"/>
              </a:lnSpc>
              <a:spcBef>
                <a:spcPct val="50000"/>
              </a:spcBef>
              <a:buSzPct val="85000"/>
            </a:pPr>
            <a:r>
              <a:rPr kumimoji="1" lang="zh-CN" altLang="en-US" sz="2800" b="0" dirty="0">
                <a:ea typeface="华文新魏" panose="02010800040101010101" pitchFamily="2" charset="-122"/>
                <a:cs typeface="Times New Roman" panose="02020603050405020304" pitchFamily="18" charset="0"/>
              </a:rPr>
              <a:t>最优解为</a:t>
            </a:r>
            <a:r>
              <a:rPr kumimoji="1" lang="en-US" altLang="zh-CN" sz="2800" b="0" i="1" dirty="0">
                <a:ea typeface="华文新魏" panose="02010800040101010101" pitchFamily="2" charset="-122"/>
                <a:cs typeface="Times New Roman" panose="02020603050405020304" pitchFamily="18" charset="0"/>
              </a:rPr>
              <a:t>x</a:t>
            </a:r>
            <a:r>
              <a:rPr kumimoji="1" lang="en-US" altLang="zh-CN" sz="2800" b="0" baseline="-25000" dirty="0">
                <a:ea typeface="华文新魏" panose="02010800040101010101" pitchFamily="2" charset="-122"/>
                <a:cs typeface="Times New Roman" panose="02020603050405020304" pitchFamily="18" charset="0"/>
              </a:rPr>
              <a:t>1</a:t>
            </a:r>
            <a:r>
              <a:rPr kumimoji="1" lang="zh-CN" altLang="en-US" sz="2800" b="0" dirty="0">
                <a:ea typeface="华文新魏" panose="02010800040101010101" pitchFamily="2" charset="-122"/>
                <a:cs typeface="Times New Roman" panose="02020603050405020304" pitchFamily="18" charset="0"/>
              </a:rPr>
              <a:t>＝</a:t>
            </a:r>
            <a:r>
              <a:rPr kumimoji="1" lang="en-US" altLang="zh-CN" sz="2800" b="0" dirty="0">
                <a:ea typeface="华文新魏" panose="02010800040101010101" pitchFamily="2" charset="-122"/>
                <a:cs typeface="Times New Roman" panose="02020603050405020304" pitchFamily="18" charset="0"/>
              </a:rPr>
              <a:t>2</a:t>
            </a:r>
            <a:r>
              <a:rPr kumimoji="1" lang="zh-CN" altLang="en-US" sz="2800" b="0" dirty="0">
                <a:ea typeface="华文新魏" panose="02010800040101010101" pitchFamily="2" charset="-122"/>
                <a:cs typeface="Times New Roman" panose="02020603050405020304" pitchFamily="18" charset="0"/>
              </a:rPr>
              <a:t>， </a:t>
            </a:r>
            <a:r>
              <a:rPr kumimoji="1" lang="en-US" altLang="zh-CN" sz="2800" b="0" i="1" dirty="0">
                <a:ea typeface="华文新魏" panose="02010800040101010101" pitchFamily="2" charset="-122"/>
                <a:cs typeface="Times New Roman" panose="02020603050405020304" pitchFamily="18" charset="0"/>
              </a:rPr>
              <a:t>x</a:t>
            </a:r>
            <a:r>
              <a:rPr kumimoji="1" lang="en-US" altLang="zh-CN" sz="2800" b="0" baseline="-25000" dirty="0">
                <a:ea typeface="华文新魏" panose="02010800040101010101" pitchFamily="2" charset="-122"/>
                <a:cs typeface="Times New Roman" panose="02020603050405020304" pitchFamily="18" charset="0"/>
              </a:rPr>
              <a:t>2 </a:t>
            </a:r>
            <a:r>
              <a:rPr kumimoji="1" lang="zh-CN" altLang="en-US" sz="2800" b="0" dirty="0">
                <a:ea typeface="华文新魏" panose="02010800040101010101" pitchFamily="2" charset="-122"/>
                <a:cs typeface="Times New Roman" panose="02020603050405020304" pitchFamily="18" charset="0"/>
              </a:rPr>
              <a:t>＝</a:t>
            </a:r>
            <a:r>
              <a:rPr kumimoji="1" lang="en-US" altLang="zh-CN" sz="2800" b="0" dirty="0">
                <a:ea typeface="华文新魏" panose="02010800040101010101" pitchFamily="2" charset="-122"/>
                <a:cs typeface="Times New Roman" panose="02020603050405020304" pitchFamily="18" charset="0"/>
              </a:rPr>
              <a:t>4</a:t>
            </a:r>
            <a:r>
              <a:rPr kumimoji="1" lang="zh-CN" altLang="en-US" sz="2800" b="0" dirty="0">
                <a:ea typeface="华文新魏" panose="02010800040101010101" pitchFamily="2" charset="-122"/>
                <a:cs typeface="Times New Roman" panose="02020603050405020304" pitchFamily="18" charset="0"/>
              </a:rPr>
              <a:t>。</a:t>
            </a:r>
          </a:p>
        </p:txBody>
      </p:sp>
      <p:sp>
        <p:nvSpPr>
          <p:cNvPr id="13" name="Rectangle 349">
            <a:extLst>
              <a:ext uri="{FF2B5EF4-FFF2-40B4-BE49-F238E27FC236}">
                <a16:creationId xmlns:a16="http://schemas.microsoft.com/office/drawing/2014/main" id="{1B47669F-56AB-49A5-8034-65F06558C80C}"/>
              </a:ext>
            </a:extLst>
          </p:cNvPr>
          <p:cNvSpPr>
            <a:spLocks noChangeArrowheads="1"/>
          </p:cNvSpPr>
          <p:nvPr/>
        </p:nvSpPr>
        <p:spPr bwMode="auto">
          <a:xfrm>
            <a:off x="8816682" y="3415819"/>
            <a:ext cx="287338" cy="1152525"/>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eaLnBrk="1" hangingPunct="1"/>
            <a:endParaRPr lang="zh-CN" altLang="en-US"/>
          </a:p>
        </p:txBody>
      </p:sp>
      <p:sp>
        <p:nvSpPr>
          <p:cNvPr id="14" name="Rectangle 350">
            <a:extLst>
              <a:ext uri="{FF2B5EF4-FFF2-40B4-BE49-F238E27FC236}">
                <a16:creationId xmlns:a16="http://schemas.microsoft.com/office/drawing/2014/main" id="{CC2B824A-5B1D-4907-A236-3013DF5C0A94}"/>
              </a:ext>
            </a:extLst>
          </p:cNvPr>
          <p:cNvSpPr>
            <a:spLocks noChangeArrowheads="1"/>
          </p:cNvSpPr>
          <p:nvPr/>
        </p:nvSpPr>
        <p:spPr bwMode="auto">
          <a:xfrm>
            <a:off x="1886193" y="5591978"/>
            <a:ext cx="9020418" cy="64979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8575" algn="ctr">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rgbClr val="000000"/>
                </a:solidFill>
                <a:latin typeface="Times New Roman" panose="02020603050405020304" pitchFamily="18" charset="0"/>
                <a:ea typeface="华文细黑" panose="02010600040101010101" pitchFamily="2" charset="-122"/>
              </a:defRPr>
            </a:lvl1pPr>
            <a:lvl2pPr marL="742950" indent="-285750" algn="ctr">
              <a:defRPr b="1">
                <a:solidFill>
                  <a:srgbClr val="000000"/>
                </a:solidFill>
                <a:latin typeface="Times New Roman" panose="02020603050405020304" pitchFamily="18" charset="0"/>
                <a:ea typeface="华文细黑" panose="02010600040101010101" pitchFamily="2" charset="-122"/>
              </a:defRPr>
            </a:lvl2pPr>
            <a:lvl3pPr marL="1143000" indent="-228600" algn="ctr">
              <a:defRPr b="1">
                <a:solidFill>
                  <a:srgbClr val="000000"/>
                </a:solidFill>
                <a:latin typeface="Times New Roman" panose="02020603050405020304" pitchFamily="18" charset="0"/>
                <a:ea typeface="华文细黑" panose="02010600040101010101" pitchFamily="2" charset="-122"/>
              </a:defRPr>
            </a:lvl3pPr>
            <a:lvl4pPr marL="1600200" indent="-228600" algn="ctr">
              <a:defRPr b="1">
                <a:solidFill>
                  <a:srgbClr val="000000"/>
                </a:solidFill>
                <a:latin typeface="Times New Roman" panose="02020603050405020304" pitchFamily="18" charset="0"/>
                <a:ea typeface="华文细黑" panose="02010600040101010101" pitchFamily="2" charset="-122"/>
              </a:defRPr>
            </a:lvl4pPr>
            <a:lvl5pPr marL="2057400" indent="-228600" algn="ctr">
              <a:defRPr b="1">
                <a:solidFill>
                  <a:srgbClr val="000000"/>
                </a:solidFill>
                <a:latin typeface="Times New Roman" panose="02020603050405020304" pitchFamily="18" charset="0"/>
                <a:ea typeface="华文细黑" panose="02010600040101010101" pitchFamily="2" charset="-122"/>
              </a:defRPr>
            </a:lvl5pPr>
            <a:lvl6pPr marL="25146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6pPr>
            <a:lvl7pPr marL="29718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7pPr>
            <a:lvl8pPr marL="34290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8pPr>
            <a:lvl9pPr marL="3886200" indent="-228600" algn="ctr" eaLnBrk="0" fontAlgn="base" hangingPunct="0">
              <a:spcBef>
                <a:spcPct val="0"/>
              </a:spcBef>
              <a:spcAft>
                <a:spcPct val="0"/>
              </a:spcAft>
              <a:defRPr b="1">
                <a:solidFill>
                  <a:srgbClr val="000000"/>
                </a:solidFill>
                <a:latin typeface="Times New Roman" panose="02020603050405020304" pitchFamily="18" charset="0"/>
                <a:ea typeface="华文细黑" panose="02010600040101010101" pitchFamily="2" charset="-122"/>
              </a:defRPr>
            </a:lvl9pPr>
          </a:lstStyle>
          <a:p>
            <a:pPr algn="l" eaLnBrk="1" hangingPunct="1">
              <a:lnSpc>
                <a:spcPct val="120000"/>
              </a:lnSpc>
              <a:spcBef>
                <a:spcPct val="50000"/>
              </a:spcBef>
              <a:buSzPct val="85000"/>
            </a:pPr>
            <a:r>
              <a:rPr kumimoji="1" lang="zh-CN" altLang="en-US" sz="2800" b="0" dirty="0">
                <a:ea typeface="华文新魏" panose="02010800040101010101" pitchFamily="2" charset="-122"/>
                <a:cs typeface="Times New Roman" panose="02020603050405020304" pitchFamily="18" charset="0"/>
              </a:rPr>
              <a:t>但非基变量</a:t>
            </a:r>
            <a:r>
              <a:rPr kumimoji="1" lang="en-US" altLang="zh-CN" sz="3200" b="0" i="1" dirty="0">
                <a:ea typeface="华文新魏" panose="02010800040101010101" pitchFamily="2" charset="-122"/>
                <a:cs typeface="Times New Roman" panose="02020603050405020304" pitchFamily="18" charset="0"/>
              </a:rPr>
              <a:t>d</a:t>
            </a:r>
            <a:r>
              <a:rPr kumimoji="1" lang="en-US" altLang="zh-CN" sz="3200" b="0" baseline="-25000" dirty="0">
                <a:ea typeface="华文新魏" panose="02010800040101010101" pitchFamily="2" charset="-122"/>
                <a:cs typeface="Times New Roman" panose="02020603050405020304" pitchFamily="18" charset="0"/>
              </a:rPr>
              <a:t>3</a:t>
            </a:r>
            <a:r>
              <a:rPr kumimoji="1" lang="en-US" altLang="zh-CN" sz="3200" b="0" baseline="30000" dirty="0">
                <a:ea typeface="华文新魏" panose="02010800040101010101" pitchFamily="2" charset="-122"/>
                <a:cs typeface="Times New Roman" panose="02020603050405020304" pitchFamily="18" charset="0"/>
              </a:rPr>
              <a:t>+</a:t>
            </a:r>
            <a:r>
              <a:rPr kumimoji="1" lang="zh-CN" altLang="en-US" sz="2800" b="0" dirty="0">
                <a:ea typeface="华文新魏" panose="02010800040101010101" pitchFamily="2" charset="-122"/>
                <a:cs typeface="Times New Roman" panose="02020603050405020304" pitchFamily="18" charset="0"/>
              </a:rPr>
              <a:t>的检验数为零，故此题有无穷多最优解。</a:t>
            </a:r>
          </a:p>
        </p:txBody>
      </p:sp>
    </p:spTree>
    <p:extLst>
      <p:ext uri="{BB962C8B-B14F-4D97-AF65-F5344CB8AC3E}">
        <p14:creationId xmlns:p14="http://schemas.microsoft.com/office/powerpoint/2010/main" val="172358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theme/theme1.xml><?xml version="1.0" encoding="utf-8"?>
<a:theme xmlns:a="http://schemas.openxmlformats.org/drawingml/2006/main" name="母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母版.pptx" id="{8D31AD28-33B7-4E85-9F5B-0BCF1F26B00C}" vid="{60F0E0E6-C0CE-4F25-90BB-BD94FE3E8FD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母版</Template>
  <TotalTime>135</TotalTime>
  <Words>2434</Words>
  <Application>Microsoft Office PowerPoint</Application>
  <PresentationFormat>宽屏</PresentationFormat>
  <Paragraphs>1090</Paragraphs>
  <Slides>29</Slides>
  <Notes>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43" baseType="lpstr">
      <vt:lpstr>华文新魏</vt:lpstr>
      <vt:lpstr>华文细黑</vt:lpstr>
      <vt:lpstr>微软雅黑</vt:lpstr>
      <vt:lpstr>楷体_GB2312</vt:lpstr>
      <vt:lpstr>黑体</vt:lpstr>
      <vt:lpstr>Arial</vt:lpstr>
      <vt:lpstr>Calibri</vt:lpstr>
      <vt:lpstr>Calibri Light</vt:lpstr>
      <vt:lpstr>Times New Roman</vt:lpstr>
      <vt:lpstr>Wingdings</vt:lpstr>
      <vt:lpstr>母版</vt:lpstr>
      <vt:lpstr>Microsoft 公式 3.0</vt:lpstr>
      <vt:lpstr>MathType 6.0 Equation</vt:lpstr>
      <vt:lpstr>MathType 5.0 Equation</vt:lpstr>
      <vt:lpstr>解线性目标规划-单纯形法</vt:lpstr>
      <vt:lpstr>PowerPoint 演示文稿</vt:lpstr>
      <vt:lpstr>解目标规划问题单纯形法计算步骤</vt:lpstr>
      <vt:lpstr>解目标规划问题单纯形法计算步骤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线性目标规划应用举例</vt:lpstr>
      <vt:lpstr>PowerPoint 演示文稿</vt:lpstr>
      <vt:lpstr>解：设x1表示由B级提升到A级的人员数；             x2表示由C级提升到B级的人员数；             x3表示新录用C级的人员数。</vt:lpstr>
      <vt:lpstr>PowerPoint 演示文稿</vt:lpstr>
      <vt:lpstr>构造目标函数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解线性目标规划-单纯形法</dc:title>
  <dc:creator>Shancheng Jiang</dc:creator>
  <cp:lastModifiedBy>Shancheng Jiang</cp:lastModifiedBy>
  <cp:revision>11</cp:revision>
  <dcterms:created xsi:type="dcterms:W3CDTF">2019-11-24T13:42:06Z</dcterms:created>
  <dcterms:modified xsi:type="dcterms:W3CDTF">2019-11-24T15:57:19Z</dcterms:modified>
</cp:coreProperties>
</file>