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  <p:sldMasterId id="2147483848" r:id="rId2"/>
    <p:sldMasterId id="2147483858" r:id="rId3"/>
  </p:sldMasterIdLst>
  <p:notesMasterIdLst>
    <p:notesMasterId r:id="rId10"/>
  </p:notesMasterIdLst>
  <p:sldIdLst>
    <p:sldId id="532" r:id="rId4"/>
    <p:sldId id="528" r:id="rId5"/>
    <p:sldId id="557" r:id="rId6"/>
    <p:sldId id="552" r:id="rId7"/>
    <p:sldId id="560" r:id="rId8"/>
    <p:sldId id="558" r:id="rId9"/>
  </p:sldIdLst>
  <p:sldSz cx="24384000" cy="13716000"/>
  <p:notesSz cx="7315200" cy="96012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680" userDrawn="1">
          <p15:clr>
            <a:srgbClr val="A4A3A4"/>
          </p15:clr>
        </p15:guide>
        <p15:guide id="2" orient="horz" pos="4320" userDrawn="1">
          <p15:clr>
            <a:srgbClr val="A4A3A4"/>
          </p15:clr>
        </p15:guide>
        <p15:guide id="3" pos="876" userDrawn="1">
          <p15:clr>
            <a:srgbClr val="A4A3A4"/>
          </p15:clr>
        </p15:guide>
        <p15:guide id="4" pos="14484" userDrawn="1">
          <p15:clr>
            <a:srgbClr val="A4A3A4"/>
          </p15:clr>
        </p15:guide>
        <p15:guide id="5" pos="4279" userDrawn="1">
          <p15:clr>
            <a:srgbClr val="A4A3A4"/>
          </p15:clr>
        </p15:guide>
        <p15:guide id="6" pos="5027" userDrawn="1">
          <p15:clr>
            <a:srgbClr val="A4A3A4"/>
          </p15:clr>
        </p15:guide>
        <p15:guide id="8" pos="10311" userDrawn="1">
          <p15:clr>
            <a:srgbClr val="A4A3A4"/>
          </p15:clr>
        </p15:guide>
        <p15:guide id="9" pos="5593" userDrawn="1">
          <p15:clr>
            <a:srgbClr val="A4A3A4"/>
          </p15:clr>
        </p15:guide>
        <p15:guide id="10" pos="2963" userDrawn="1">
          <p15:clr>
            <a:srgbClr val="A4A3A4"/>
          </p15:clr>
        </p15:guide>
        <p15:guide id="11" pos="12397" userDrawn="1">
          <p15:clr>
            <a:srgbClr val="A4A3A4"/>
          </p15:clr>
        </p15:guide>
        <p15:guide id="13" pos="9427" userDrawn="1">
          <p15:clr>
            <a:srgbClr val="A4A3A4"/>
          </p15:clr>
        </p15:guide>
        <p15:guide id="14" pos="9767" userDrawn="1">
          <p15:clr>
            <a:srgbClr val="A4A3A4"/>
          </p15:clr>
        </p15:guide>
        <p15:guide id="15" pos="8814" userDrawn="1">
          <p15:clr>
            <a:srgbClr val="A4A3A4"/>
          </p15:clr>
        </p15:guide>
        <p15:guide id="16" pos="11083" userDrawn="1">
          <p15:clr>
            <a:srgbClr val="A4A3A4"/>
          </p15:clr>
        </p15:guide>
        <p15:guide id="17" pos="1579" userDrawn="1">
          <p15:clr>
            <a:srgbClr val="A4A3A4"/>
          </p15:clr>
        </p15:guide>
        <p15:guide id="18" orient="horz" pos="4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554"/>
    <a:srgbClr val="1B1D23"/>
    <a:srgbClr val="4BC1EB"/>
    <a:srgbClr val="2B3045"/>
    <a:srgbClr val="D5E2E7"/>
    <a:srgbClr val="BA3E62"/>
    <a:srgbClr val="5B7183"/>
    <a:srgbClr val="91B3C1"/>
    <a:srgbClr val="24294C"/>
    <a:srgbClr val="5E9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74" autoAdjust="0"/>
  </p:normalViewPr>
  <p:slideViewPr>
    <p:cSldViewPr snapToGrid="0">
      <p:cViewPr varScale="1">
        <p:scale>
          <a:sx n="56" d="100"/>
          <a:sy n="56" d="100"/>
        </p:scale>
        <p:origin x="456" y="12"/>
      </p:cViewPr>
      <p:guideLst>
        <p:guide pos="7680"/>
        <p:guide orient="horz" pos="4320"/>
        <p:guide pos="876"/>
        <p:guide pos="14484"/>
        <p:guide pos="4279"/>
        <p:guide pos="5027"/>
        <p:guide pos="10311"/>
        <p:guide pos="5593"/>
        <p:guide pos="2963"/>
        <p:guide pos="12397"/>
        <p:guide pos="9427"/>
        <p:guide pos="9767"/>
        <p:guide pos="8814"/>
        <p:guide pos="11083"/>
        <p:guide pos="1579"/>
        <p:guide orient="horz" pos="48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9C809DD-C6E4-4F11-9A83-6997680F1DCC}" type="datetimeFigureOut">
              <a:rPr lang="ru-RU" smtClean="0"/>
              <a:t>01.11.2018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4E20CF2-69E4-4069-BE78-187E5181E22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4630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20CF2-69E4-4069-BE78-187E5181E221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212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20CF2-69E4-4069-BE78-187E5181E221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5613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20CF2-69E4-4069-BE78-187E5181E221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4733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20CF2-69E4-4069-BE78-187E5181E221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638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jpeg"/><Relationship Id="rId4" Type="http://schemas.openxmlformats.org/officeDocument/2006/relationships/oleObject" Target="../embeddings/oleObject3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2238683" y="1436961"/>
            <a:ext cx="3296267" cy="3295016"/>
          </a:xfrm>
          <a:prstGeom prst="ellipse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8" name="Рисунок 3"/>
          <p:cNvSpPr>
            <a:spLocks noGrp="1"/>
          </p:cNvSpPr>
          <p:nvPr>
            <p:ph type="pic" sz="quarter" idx="11"/>
          </p:nvPr>
        </p:nvSpPr>
        <p:spPr>
          <a:xfrm>
            <a:off x="2238681" y="5241404"/>
            <a:ext cx="3296267" cy="3295016"/>
          </a:xfrm>
          <a:prstGeom prst="ellipse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9" name="Рисунок 3"/>
          <p:cNvSpPr>
            <a:spLocks noGrp="1"/>
          </p:cNvSpPr>
          <p:nvPr>
            <p:ph type="pic" sz="quarter" idx="12"/>
          </p:nvPr>
        </p:nvSpPr>
        <p:spPr>
          <a:xfrm>
            <a:off x="2238683" y="9045847"/>
            <a:ext cx="3296267" cy="3295016"/>
          </a:xfrm>
          <a:prstGeom prst="ellipse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10" name="Рисунок 3"/>
          <p:cNvSpPr>
            <a:spLocks noGrp="1"/>
          </p:cNvSpPr>
          <p:nvPr>
            <p:ph type="pic" sz="quarter" idx="13"/>
          </p:nvPr>
        </p:nvSpPr>
        <p:spPr>
          <a:xfrm>
            <a:off x="12214860" y="1406049"/>
            <a:ext cx="3296267" cy="3295016"/>
          </a:xfrm>
          <a:prstGeom prst="ellipse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11" name="Рисунок 3"/>
          <p:cNvSpPr>
            <a:spLocks noGrp="1"/>
          </p:cNvSpPr>
          <p:nvPr>
            <p:ph type="pic" sz="quarter" idx="14"/>
          </p:nvPr>
        </p:nvSpPr>
        <p:spPr>
          <a:xfrm>
            <a:off x="12214859" y="5210492"/>
            <a:ext cx="3296267" cy="3295016"/>
          </a:xfrm>
          <a:prstGeom prst="ellipse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12" name="Рисунок 3"/>
          <p:cNvSpPr>
            <a:spLocks noGrp="1"/>
          </p:cNvSpPr>
          <p:nvPr>
            <p:ph type="pic" sz="quarter" idx="15"/>
          </p:nvPr>
        </p:nvSpPr>
        <p:spPr>
          <a:xfrm>
            <a:off x="12214860" y="9014935"/>
            <a:ext cx="3296267" cy="3295016"/>
          </a:xfrm>
          <a:prstGeom prst="ellipse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43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extLst mod="1">
    <p:ext uri="{DCECCB84-F9BA-43D5-87BE-67443E8EF086}">
      <p15:sldGuideLst xmlns:p15="http://schemas.microsoft.com/office/powerpoint/2012/main">
        <p15:guide id="1" pos="7680" userDrawn="1">
          <p15:clr>
            <a:srgbClr val="FBAE40"/>
          </p15:clr>
        </p15:guide>
        <p15:guide id="2" orient="horz" pos="4320" userDrawn="1">
          <p15:clr>
            <a:srgbClr val="FBAE40"/>
          </p15:clr>
        </p15:guide>
        <p15:guide id="3" pos="14484" userDrawn="1">
          <p15:clr>
            <a:srgbClr val="FBAE40"/>
          </p15:clr>
        </p15:guide>
        <p15:guide id="4" pos="87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Intro, 2 Column &amp;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438807" y="2706879"/>
            <a:ext cx="12849893" cy="265671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438807" y="5516975"/>
            <a:ext cx="12849893" cy="6328139"/>
          </a:xfrm>
        </p:spPr>
        <p:txBody>
          <a:bodyPr numCol="2" spcCol="3200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IN" dirty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14768742" y="2706877"/>
            <a:ext cx="8177494" cy="913823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74393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438807" y="2706877"/>
            <a:ext cx="12849893" cy="9138235"/>
          </a:xfrm>
        </p:spPr>
        <p:txBody>
          <a:bodyPr numCol="2" spcCol="320040"/>
          <a:lstStyle>
            <a:lvl1pPr marL="0" marR="0" indent="0" algn="l" defTabSz="1660459" rtl="0" eaLnBrk="1" fontAlgn="base" latinLnBrk="0" hangingPunct="1">
              <a:lnSpc>
                <a:spcPct val="100000"/>
              </a:lnSpc>
              <a:spcBef>
                <a:spcPts val="1090"/>
              </a:spcBef>
              <a:spcAft>
                <a:spcPts val="545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1660459" rtl="0" eaLnBrk="1" fontAlgn="base" latinLnBrk="0" hangingPunct="1">
              <a:lnSpc>
                <a:spcPct val="100000"/>
              </a:lnSpc>
              <a:spcBef>
                <a:spcPts val="1090"/>
              </a:spcBef>
              <a:spcAft>
                <a:spcPts val="545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/>
              <a:t>Paragraph Heading</a:t>
            </a:r>
          </a:p>
          <a:p>
            <a:pPr lvl="1"/>
            <a:r>
              <a:rPr lang="en-IN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14768742" y="2706877"/>
            <a:ext cx="8177494" cy="913823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42281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 Header &amp;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438808" y="2706877"/>
            <a:ext cx="6800430" cy="9138235"/>
          </a:xfrm>
        </p:spPr>
        <p:txBody>
          <a:bodyPr numCol="1" spcCol="320040"/>
          <a:lstStyle>
            <a:lvl1pPr marL="0" marR="0" indent="0" algn="l" defTabSz="1660459" rtl="0" eaLnBrk="1" fontAlgn="base" latinLnBrk="0" hangingPunct="1">
              <a:lnSpc>
                <a:spcPct val="100000"/>
              </a:lnSpc>
              <a:spcBef>
                <a:spcPts val="1090"/>
              </a:spcBef>
              <a:spcAft>
                <a:spcPts val="545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1660459" rtl="0" eaLnBrk="1" fontAlgn="base" latinLnBrk="0" hangingPunct="1">
              <a:lnSpc>
                <a:spcPct val="100000"/>
              </a:lnSpc>
              <a:spcBef>
                <a:spcPts val="1090"/>
              </a:spcBef>
              <a:spcAft>
                <a:spcPts val="545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/>
              <a:t>Paragraph Heading</a:t>
            </a:r>
          </a:p>
          <a:p>
            <a:pPr lvl="1"/>
            <a:r>
              <a:rPr lang="en-IN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674163" y="2706877"/>
            <a:ext cx="14268388" cy="913823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0163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 Header &amp;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438808" y="2706877"/>
            <a:ext cx="5840860" cy="9138235"/>
          </a:xfrm>
        </p:spPr>
        <p:txBody>
          <a:bodyPr numCol="1" spcCol="320040"/>
          <a:lstStyle>
            <a:lvl1pPr marL="0" marR="0" indent="0" algn="l" defTabSz="1660459" rtl="0" eaLnBrk="1" fontAlgn="base" latinLnBrk="0" hangingPunct="1">
              <a:lnSpc>
                <a:spcPct val="100000"/>
              </a:lnSpc>
              <a:spcBef>
                <a:spcPts val="1090"/>
              </a:spcBef>
              <a:spcAft>
                <a:spcPts val="545"/>
              </a:spcAft>
              <a:buClr>
                <a:schemeClr val="tx1"/>
              </a:buClr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1660459" rtl="0" eaLnBrk="1" fontAlgn="base" latinLnBrk="0" hangingPunct="1">
              <a:lnSpc>
                <a:spcPct val="100000"/>
              </a:lnSpc>
              <a:spcBef>
                <a:spcPts val="1090"/>
              </a:spcBef>
              <a:spcAft>
                <a:spcPts val="545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/>
              <a:t>Paragraph Heading</a:t>
            </a:r>
          </a:p>
          <a:p>
            <a:pPr lvl="1"/>
            <a:r>
              <a:rPr lang="en-IN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8674163" y="2706877"/>
            <a:ext cx="14268388" cy="913823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850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2"/>
          </p:nvPr>
        </p:nvSpPr>
        <p:spPr>
          <a:xfrm>
            <a:off x="1438809" y="2706879"/>
            <a:ext cx="21515654" cy="913823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745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1438809" y="2706879"/>
            <a:ext cx="21515654" cy="913823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39575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516" name="Rectangle 92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0" y="1"/>
          <a:ext cx="390769" cy="317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103516" name="Rectangle 9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390769" cy="3174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 userDrawn="1"/>
        </p:nvGrpSpPr>
        <p:grpSpPr>
          <a:xfrm>
            <a:off x="7310586" y="1121710"/>
            <a:ext cx="12426630" cy="11483208"/>
            <a:chOff x="2535069" y="594571"/>
            <a:chExt cx="4850032" cy="5634753"/>
          </a:xfrm>
        </p:grpSpPr>
        <p:sp>
          <p:nvSpPr>
            <p:cNvPr id="9" name="Rectangle 8"/>
            <p:cNvSpPr/>
            <p:nvPr userDrawn="1"/>
          </p:nvSpPr>
          <p:spPr>
            <a:xfrm rot="2595032">
              <a:off x="4442488" y="594571"/>
              <a:ext cx="1050039" cy="563475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69" dirty="0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6329186" y="882812"/>
              <a:ext cx="1055915" cy="1055915"/>
            </a:xfrm>
            <a:prstGeom prst="ellipse">
              <a:avLst/>
            </a:prstGeom>
            <a:solidFill>
              <a:srgbClr val="315E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69" dirty="0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2535069" y="4906882"/>
              <a:ext cx="1055915" cy="105591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69" dirty="0"/>
            </a:p>
          </p:txBody>
        </p:sp>
      </p:grpSp>
      <p:cxnSp>
        <p:nvCxnSpPr>
          <p:cNvPr id="13" name="Straight Connector 12"/>
          <p:cNvCxnSpPr/>
          <p:nvPr userDrawn="1"/>
        </p:nvCxnSpPr>
        <p:spPr>
          <a:xfrm>
            <a:off x="1430874" y="3237503"/>
            <a:ext cx="13250861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430874" y="8442173"/>
            <a:ext cx="13250861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444205" y="3401619"/>
            <a:ext cx="13278572" cy="3744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sz="6537" b="1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71917" y="7269959"/>
            <a:ext cx="13250861" cy="576065"/>
          </a:xfrm>
        </p:spPr>
        <p:txBody>
          <a:bodyPr anchor="ctr">
            <a:noAutofit/>
          </a:bodyPr>
          <a:lstStyle>
            <a:lvl1pPr marL="0" marR="0" indent="0" algn="l" defTabSz="1660459" rtl="0" eaLnBrk="1" fontAlgn="base" latinLnBrk="0" hangingPunct="1">
              <a:lnSpc>
                <a:spcPct val="100000"/>
              </a:lnSpc>
              <a:spcBef>
                <a:spcPts val="1090"/>
              </a:spcBef>
              <a:spcAft>
                <a:spcPts val="545"/>
              </a:spcAft>
              <a:buClr>
                <a:schemeClr val="tx1"/>
              </a:buClr>
              <a:buSzTx/>
              <a:buFontTx/>
              <a:buNone/>
              <a:tabLst/>
              <a:defRPr sz="36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1660459" rtl="0" eaLnBrk="1" fontAlgn="base" latinLnBrk="0" hangingPunct="1">
              <a:lnSpc>
                <a:spcPct val="100000"/>
              </a:lnSpc>
              <a:spcBef>
                <a:spcPts val="1090"/>
              </a:spcBef>
              <a:spcAft>
                <a:spcPts val="545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dirty="0"/>
              <a:t>Secondary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31912" y="7866126"/>
            <a:ext cx="3457772" cy="576065"/>
          </a:xfrm>
        </p:spPr>
        <p:txBody>
          <a:bodyPr anchor="ctr">
            <a:noAutofit/>
          </a:bodyPr>
          <a:lstStyle>
            <a:lvl1pPr algn="r">
              <a:defRPr sz="326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3" t="27795" r="5170" b="27021"/>
          <a:stretch/>
        </p:blipFill>
        <p:spPr>
          <a:xfrm>
            <a:off x="16195213" y="10252999"/>
            <a:ext cx="6883871" cy="195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5997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 Slide">
    <p:bg>
      <p:bgPr>
        <a:solidFill>
          <a:srgbClr val="D7E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516" name="Rectangle 92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0" y="1"/>
          <a:ext cx="390769" cy="317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103516" name="Rectangle 9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390769" cy="3174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/>
          <p:cNvGrpSpPr/>
          <p:nvPr userDrawn="1"/>
        </p:nvGrpSpPr>
        <p:grpSpPr>
          <a:xfrm>
            <a:off x="3224172" y="2057608"/>
            <a:ext cx="19858104" cy="11658403"/>
            <a:chOff x="735726" y="1020138"/>
            <a:chExt cx="7922092" cy="5847385"/>
          </a:xfrm>
        </p:grpSpPr>
        <p:sp>
          <p:nvSpPr>
            <p:cNvPr id="16" name="Rectangle 3"/>
            <p:cNvSpPr/>
            <p:nvPr userDrawn="1"/>
          </p:nvSpPr>
          <p:spPr>
            <a:xfrm rot="2700000">
              <a:off x="3801387" y="742685"/>
              <a:ext cx="1790769" cy="7922092"/>
            </a:xfrm>
            <a:custGeom>
              <a:avLst/>
              <a:gdLst>
                <a:gd name="connsiteX0" fmla="*/ 0 w 1771355"/>
                <a:gd name="connsiteY0" fmla="*/ 0 h 8124148"/>
                <a:gd name="connsiteX1" fmla="*/ 1771355 w 1771355"/>
                <a:gd name="connsiteY1" fmla="*/ 0 h 8124148"/>
                <a:gd name="connsiteX2" fmla="*/ 1771355 w 1771355"/>
                <a:gd name="connsiteY2" fmla="*/ 8124148 h 8124148"/>
                <a:gd name="connsiteX3" fmla="*/ 0 w 1771355"/>
                <a:gd name="connsiteY3" fmla="*/ 8124148 h 8124148"/>
                <a:gd name="connsiteX4" fmla="*/ 0 w 1771355"/>
                <a:gd name="connsiteY4" fmla="*/ 0 h 8124148"/>
                <a:gd name="connsiteX0" fmla="*/ 0 w 1771355"/>
                <a:gd name="connsiteY0" fmla="*/ 0 h 8124148"/>
                <a:gd name="connsiteX1" fmla="*/ 1771355 w 1771355"/>
                <a:gd name="connsiteY1" fmla="*/ 0 h 8124148"/>
                <a:gd name="connsiteX2" fmla="*/ 1771355 w 1771355"/>
                <a:gd name="connsiteY2" fmla="*/ 8124148 h 8124148"/>
                <a:gd name="connsiteX3" fmla="*/ 6736 w 1771355"/>
                <a:gd name="connsiteY3" fmla="*/ 7922092 h 8124148"/>
                <a:gd name="connsiteX4" fmla="*/ 0 w 1771355"/>
                <a:gd name="connsiteY4" fmla="*/ 0 h 8124148"/>
                <a:gd name="connsiteX0" fmla="*/ 0 w 1771355"/>
                <a:gd name="connsiteY0" fmla="*/ 0 h 7922092"/>
                <a:gd name="connsiteX1" fmla="*/ 1771355 w 1771355"/>
                <a:gd name="connsiteY1" fmla="*/ 0 h 7922092"/>
                <a:gd name="connsiteX2" fmla="*/ 1771355 w 1771355"/>
                <a:gd name="connsiteY2" fmla="*/ 6144002 h 7922092"/>
                <a:gd name="connsiteX3" fmla="*/ 6736 w 1771355"/>
                <a:gd name="connsiteY3" fmla="*/ 7922092 h 7922092"/>
                <a:gd name="connsiteX4" fmla="*/ 0 w 1771355"/>
                <a:gd name="connsiteY4" fmla="*/ 0 h 792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1355" h="7922092">
                  <a:moveTo>
                    <a:pt x="0" y="0"/>
                  </a:moveTo>
                  <a:lnTo>
                    <a:pt x="1771355" y="0"/>
                  </a:lnTo>
                  <a:lnTo>
                    <a:pt x="1771355" y="6144002"/>
                  </a:lnTo>
                  <a:lnTo>
                    <a:pt x="6736" y="7922092"/>
                  </a:lnTo>
                  <a:cubicBezTo>
                    <a:pt x="4491" y="5281395"/>
                    <a:pt x="2245" y="2640697"/>
                    <a:pt x="0" y="0"/>
                  </a:cubicBezTo>
                  <a:close/>
                </a:path>
              </a:pathLst>
            </a:custGeom>
            <a:solidFill>
              <a:srgbClr val="9999B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66045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326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57963" y="1958405"/>
              <a:ext cx="1760399" cy="4909118"/>
            </a:xfrm>
            <a:prstGeom prst="rect">
              <a:avLst/>
            </a:prstGeom>
            <a:solidFill>
              <a:srgbClr val="5BB7E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66045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326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8" name="Freeform 17"/>
            <p:cNvSpPr/>
            <p:nvPr userDrawn="1"/>
          </p:nvSpPr>
          <p:spPr>
            <a:xfrm>
              <a:off x="6557963" y="1842338"/>
              <a:ext cx="1550195" cy="2233614"/>
            </a:xfrm>
            <a:custGeom>
              <a:avLst/>
              <a:gdLst>
                <a:gd name="connsiteX0" fmla="*/ 114300 w 1543050"/>
                <a:gd name="connsiteY0" fmla="*/ 1590675 h 2200275"/>
                <a:gd name="connsiteX1" fmla="*/ 0 w 1543050"/>
                <a:gd name="connsiteY1" fmla="*/ 0 h 2200275"/>
                <a:gd name="connsiteX2" fmla="*/ 1543050 w 1543050"/>
                <a:gd name="connsiteY2" fmla="*/ 666750 h 2200275"/>
                <a:gd name="connsiteX3" fmla="*/ 0 w 1543050"/>
                <a:gd name="connsiteY3" fmla="*/ 2200275 h 2200275"/>
                <a:gd name="connsiteX4" fmla="*/ 0 w 1543050"/>
                <a:gd name="connsiteY4" fmla="*/ 9525 h 2200275"/>
                <a:gd name="connsiteX5" fmla="*/ 0 w 1543050"/>
                <a:gd name="connsiteY5" fmla="*/ 9525 h 2200275"/>
                <a:gd name="connsiteX0" fmla="*/ 0 w 1543050"/>
                <a:gd name="connsiteY0" fmla="*/ 0 h 2200275"/>
                <a:gd name="connsiteX1" fmla="*/ 1543050 w 1543050"/>
                <a:gd name="connsiteY1" fmla="*/ 666750 h 2200275"/>
                <a:gd name="connsiteX2" fmla="*/ 0 w 1543050"/>
                <a:gd name="connsiteY2" fmla="*/ 2200275 h 2200275"/>
                <a:gd name="connsiteX3" fmla="*/ 0 w 1543050"/>
                <a:gd name="connsiteY3" fmla="*/ 9525 h 2200275"/>
                <a:gd name="connsiteX4" fmla="*/ 0 w 1543050"/>
                <a:gd name="connsiteY4" fmla="*/ 9525 h 2200275"/>
                <a:gd name="connsiteX0" fmla="*/ 0 w 1543050"/>
                <a:gd name="connsiteY0" fmla="*/ 0 h 2200275"/>
                <a:gd name="connsiteX1" fmla="*/ 1543050 w 1543050"/>
                <a:gd name="connsiteY1" fmla="*/ 666750 h 2200275"/>
                <a:gd name="connsiteX2" fmla="*/ 0 w 1543050"/>
                <a:gd name="connsiteY2" fmla="*/ 2200275 h 2200275"/>
                <a:gd name="connsiteX3" fmla="*/ 0 w 1543050"/>
                <a:gd name="connsiteY3" fmla="*/ 9525 h 2200275"/>
                <a:gd name="connsiteX0" fmla="*/ 0 w 1543050"/>
                <a:gd name="connsiteY0" fmla="*/ 0 h 2200275"/>
                <a:gd name="connsiteX1" fmla="*/ 1543050 w 1543050"/>
                <a:gd name="connsiteY1" fmla="*/ 666750 h 2200275"/>
                <a:gd name="connsiteX2" fmla="*/ 0 w 1543050"/>
                <a:gd name="connsiteY2" fmla="*/ 2200275 h 2200275"/>
                <a:gd name="connsiteX3" fmla="*/ 0 w 1543050"/>
                <a:gd name="connsiteY3" fmla="*/ 9525 h 2200275"/>
                <a:gd name="connsiteX4" fmla="*/ 0 w 1543050"/>
                <a:gd name="connsiteY4" fmla="*/ 0 h 2200275"/>
                <a:gd name="connsiteX0" fmla="*/ 0 w 1552575"/>
                <a:gd name="connsiteY0" fmla="*/ 0 h 2200275"/>
                <a:gd name="connsiteX1" fmla="*/ 1552575 w 1552575"/>
                <a:gd name="connsiteY1" fmla="*/ 647984 h 2200275"/>
                <a:gd name="connsiteX2" fmla="*/ 0 w 1552575"/>
                <a:gd name="connsiteY2" fmla="*/ 2200275 h 2200275"/>
                <a:gd name="connsiteX3" fmla="*/ 0 w 1552575"/>
                <a:gd name="connsiteY3" fmla="*/ 9525 h 2200275"/>
                <a:gd name="connsiteX4" fmla="*/ 0 w 1552575"/>
                <a:gd name="connsiteY4" fmla="*/ 0 h 2200275"/>
                <a:gd name="connsiteX0" fmla="*/ 0 w 1547813"/>
                <a:gd name="connsiteY0" fmla="*/ 0 h 2200275"/>
                <a:gd name="connsiteX1" fmla="*/ 1547813 w 1547813"/>
                <a:gd name="connsiteY1" fmla="*/ 647984 h 2200275"/>
                <a:gd name="connsiteX2" fmla="*/ 0 w 1547813"/>
                <a:gd name="connsiteY2" fmla="*/ 2200275 h 2200275"/>
                <a:gd name="connsiteX3" fmla="*/ 0 w 1547813"/>
                <a:gd name="connsiteY3" fmla="*/ 9525 h 2200275"/>
                <a:gd name="connsiteX4" fmla="*/ 0 w 1547813"/>
                <a:gd name="connsiteY4" fmla="*/ 0 h 2200275"/>
                <a:gd name="connsiteX0" fmla="*/ 0 w 1550195"/>
                <a:gd name="connsiteY0" fmla="*/ 0 h 2200275"/>
                <a:gd name="connsiteX1" fmla="*/ 1550195 w 1550195"/>
                <a:gd name="connsiteY1" fmla="*/ 647984 h 2200275"/>
                <a:gd name="connsiteX2" fmla="*/ 0 w 1550195"/>
                <a:gd name="connsiteY2" fmla="*/ 2200275 h 2200275"/>
                <a:gd name="connsiteX3" fmla="*/ 0 w 1550195"/>
                <a:gd name="connsiteY3" fmla="*/ 9525 h 2200275"/>
                <a:gd name="connsiteX4" fmla="*/ 0 w 1550195"/>
                <a:gd name="connsiteY4" fmla="*/ 0 h 220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0195" h="2200275">
                  <a:moveTo>
                    <a:pt x="0" y="0"/>
                  </a:moveTo>
                  <a:lnTo>
                    <a:pt x="1550195" y="647984"/>
                  </a:lnTo>
                  <a:lnTo>
                    <a:pt x="0" y="220027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7FB4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66045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326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556290" y="1020138"/>
              <a:ext cx="1762072" cy="1790769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66045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326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2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419653" y="3297801"/>
            <a:ext cx="13268626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sz="6537" b="0"/>
            </a:lvl1pPr>
          </a:lstStyle>
          <a:p>
            <a:r>
              <a:rPr lang="en-US" dirty="0"/>
              <a:t>Divider </a:t>
            </a:r>
            <a:br>
              <a:rPr lang="en-US" dirty="0"/>
            </a:br>
            <a:r>
              <a:rPr lang="en-US" dirty="0"/>
              <a:t>Title</a:t>
            </a:r>
            <a:endParaRPr lang="en-GB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430874" y="8546001"/>
            <a:ext cx="13250861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63714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lide">
    <p:bg>
      <p:bgPr>
        <a:solidFill>
          <a:srgbClr val="D7E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0" y="1"/>
          <a:ext cx="390769" cy="317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1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6" name="Objekt 5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390769" cy="3174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38810" y="790690"/>
            <a:ext cx="21526584" cy="1419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©2015 Evalueserve.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20330FD-FE2A-483E-B0C7-29AD7FB3CAEB}" type="slidenum">
              <a:rPr lang="en-GB" smtClean="0"/>
              <a:pPr/>
              <a:t>‹#›</a:t>
            </a:fld>
            <a:r>
              <a:rPr lang="en-GB" dirty="0"/>
              <a:t> /  evalueserve.com</a:t>
            </a:r>
          </a:p>
        </p:txBody>
      </p:sp>
    </p:spTree>
    <p:extLst>
      <p:ext uri="{BB962C8B-B14F-4D97-AF65-F5344CB8AC3E}">
        <p14:creationId xmlns:p14="http://schemas.microsoft.com/office/powerpoint/2010/main" val="231092440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1"/>
          <a:ext cx="390769" cy="317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5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6" name="Objekt 5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390769" cy="3174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 userDrawn="1"/>
        </p:nvCxnSpPr>
        <p:spPr>
          <a:xfrm flipV="1">
            <a:off x="1426637" y="12670772"/>
            <a:ext cx="2108152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1426637" y="13042242"/>
            <a:ext cx="2108152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 userDrawn="1"/>
        </p:nvGrpSpPr>
        <p:grpSpPr>
          <a:xfrm>
            <a:off x="22668949" y="12046818"/>
            <a:ext cx="1174001" cy="970887"/>
            <a:chOff x="2525486" y="2990420"/>
            <a:chExt cx="2868465" cy="2982435"/>
          </a:xfrm>
        </p:grpSpPr>
        <p:sp>
          <p:nvSpPr>
            <p:cNvPr id="11" name="Rectangle 10"/>
            <p:cNvSpPr/>
            <p:nvPr userDrawn="1"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66045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326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66045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326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66045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326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53014" y="12671639"/>
            <a:ext cx="3596099" cy="36000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81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20330FD-FE2A-483E-B0C7-29AD7FB3CAEB}" type="slidenum">
              <a:rPr lang="en-GB" smtClean="0"/>
              <a:pPr/>
              <a:t>‹#›</a:t>
            </a:fld>
            <a:r>
              <a:rPr lang="en-GB" dirty="0"/>
              <a:t> /  evalueserve.com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4483" y="12693653"/>
            <a:ext cx="7721599" cy="33798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816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 dirty="0"/>
              <a:t>©2015 Evalueserve.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4305129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718373" y="12811862"/>
            <a:ext cx="327497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600" dirty="0">
                <a:solidFill>
                  <a:srgbClr val="4BC1EB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www.startup.com</a:t>
            </a:r>
          </a:p>
        </p:txBody>
      </p:sp>
      <p:sp>
        <p:nvSpPr>
          <p:cNvPr id="10" name="Рисунок 3"/>
          <p:cNvSpPr>
            <a:spLocks noGrp="1"/>
          </p:cNvSpPr>
          <p:nvPr>
            <p:ph type="pic" sz="quarter" idx="10"/>
          </p:nvPr>
        </p:nvSpPr>
        <p:spPr>
          <a:xfrm>
            <a:off x="3276601" y="4895850"/>
            <a:ext cx="3924300" cy="39243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1" name="Рисунок 3"/>
          <p:cNvSpPr>
            <a:spLocks noGrp="1"/>
          </p:cNvSpPr>
          <p:nvPr>
            <p:ph type="pic" sz="quarter" idx="11"/>
          </p:nvPr>
        </p:nvSpPr>
        <p:spPr>
          <a:xfrm>
            <a:off x="7200901" y="4895850"/>
            <a:ext cx="3924300" cy="39243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2" name="Рисунок 3"/>
          <p:cNvSpPr>
            <a:spLocks noGrp="1"/>
          </p:cNvSpPr>
          <p:nvPr>
            <p:ph type="pic" sz="quarter" idx="12"/>
          </p:nvPr>
        </p:nvSpPr>
        <p:spPr>
          <a:xfrm>
            <a:off x="11125201" y="4895850"/>
            <a:ext cx="3924300" cy="39243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Рисунок 3"/>
          <p:cNvSpPr>
            <a:spLocks noGrp="1"/>
          </p:cNvSpPr>
          <p:nvPr>
            <p:ph type="pic" sz="quarter" idx="13"/>
          </p:nvPr>
        </p:nvSpPr>
        <p:spPr>
          <a:xfrm>
            <a:off x="15049501" y="4895850"/>
            <a:ext cx="3924300" cy="39243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976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extLst mod="1">
    <p:ext uri="{DCECCB84-F9BA-43D5-87BE-67443E8EF086}">
      <p15:sldGuideLst xmlns:p15="http://schemas.microsoft.com/office/powerpoint/2012/main">
        <p15:guide id="1" pos="7680" userDrawn="1">
          <p15:clr>
            <a:srgbClr val="FBAE40"/>
          </p15:clr>
        </p15:guide>
        <p15:guide id="2" orient="horz" pos="4320" userDrawn="1">
          <p15:clr>
            <a:srgbClr val="FBAE40"/>
          </p15:clr>
        </p15:guide>
        <p15:guide id="3" pos="14484" userDrawn="1">
          <p15:clr>
            <a:srgbClr val="FBAE40"/>
          </p15:clr>
        </p15:guide>
        <p15:guide id="4" pos="876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Blank Slide">
    <p:bg>
      <p:bgPr>
        <a:solidFill>
          <a:srgbClr val="D7E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1"/>
          <a:ext cx="390769" cy="317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9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6" name="Objekt 5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390769" cy="3174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 userDrawn="1"/>
        </p:nvCxnSpPr>
        <p:spPr>
          <a:xfrm flipV="1">
            <a:off x="1426637" y="12670772"/>
            <a:ext cx="2108152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1426637" y="13042242"/>
            <a:ext cx="2108152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 userDrawn="1"/>
        </p:nvGrpSpPr>
        <p:grpSpPr>
          <a:xfrm>
            <a:off x="22668949" y="12046818"/>
            <a:ext cx="1174001" cy="970887"/>
            <a:chOff x="2525486" y="2990420"/>
            <a:chExt cx="2868465" cy="2982435"/>
          </a:xfrm>
        </p:grpSpPr>
        <p:sp>
          <p:nvSpPr>
            <p:cNvPr id="11" name="Rectangle 10"/>
            <p:cNvSpPr/>
            <p:nvPr userDrawn="1"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66045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326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66045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326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66045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326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53014" y="12671639"/>
            <a:ext cx="3596099" cy="36000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81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20330FD-FE2A-483E-B0C7-29AD7FB3CAEB}" type="slidenum">
              <a:rPr lang="en-GB" smtClean="0"/>
              <a:pPr/>
              <a:t>‹#›</a:t>
            </a:fld>
            <a:r>
              <a:rPr lang="en-GB" dirty="0"/>
              <a:t> /  evalueserve.com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4483" y="12693653"/>
            <a:ext cx="7721599" cy="33798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816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 dirty="0"/>
              <a:t>©2015 Evalueserve.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79722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Рисунок 6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64" name="Рисунок 61"/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65" name="Рисунок 61"/>
          <p:cNvSpPr>
            <a:spLocks noGrp="1"/>
          </p:cNvSpPr>
          <p:nvPr>
            <p:ph type="pic" sz="quarter" idx="12"/>
          </p:nvPr>
        </p:nvSpPr>
        <p:spPr>
          <a:xfrm>
            <a:off x="12192000" y="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66" name="Рисунок 61"/>
          <p:cNvSpPr>
            <a:spLocks noGrp="1"/>
          </p:cNvSpPr>
          <p:nvPr>
            <p:ph type="pic" sz="quarter" idx="13"/>
          </p:nvPr>
        </p:nvSpPr>
        <p:spPr>
          <a:xfrm>
            <a:off x="18288000" y="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67" name="Рисунок 61"/>
          <p:cNvSpPr>
            <a:spLocks noGrp="1"/>
          </p:cNvSpPr>
          <p:nvPr>
            <p:ph type="pic" sz="quarter" idx="14"/>
          </p:nvPr>
        </p:nvSpPr>
        <p:spPr>
          <a:xfrm>
            <a:off x="0" y="457200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68" name="Рисунок 61"/>
          <p:cNvSpPr>
            <a:spLocks noGrp="1"/>
          </p:cNvSpPr>
          <p:nvPr>
            <p:ph type="pic" sz="quarter" idx="15"/>
          </p:nvPr>
        </p:nvSpPr>
        <p:spPr>
          <a:xfrm>
            <a:off x="6096000" y="457200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69" name="Рисунок 61"/>
          <p:cNvSpPr>
            <a:spLocks noGrp="1"/>
          </p:cNvSpPr>
          <p:nvPr>
            <p:ph type="pic" sz="quarter" idx="16"/>
          </p:nvPr>
        </p:nvSpPr>
        <p:spPr>
          <a:xfrm>
            <a:off x="12192000" y="457200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70" name="Рисунок 61"/>
          <p:cNvSpPr>
            <a:spLocks noGrp="1"/>
          </p:cNvSpPr>
          <p:nvPr>
            <p:ph type="pic" sz="quarter" idx="17"/>
          </p:nvPr>
        </p:nvSpPr>
        <p:spPr>
          <a:xfrm>
            <a:off x="18288000" y="457200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71" name="Рисунок 61"/>
          <p:cNvSpPr>
            <a:spLocks noGrp="1"/>
          </p:cNvSpPr>
          <p:nvPr>
            <p:ph type="pic" sz="quarter" idx="18"/>
          </p:nvPr>
        </p:nvSpPr>
        <p:spPr>
          <a:xfrm>
            <a:off x="0" y="914400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72" name="Рисунок 61"/>
          <p:cNvSpPr>
            <a:spLocks noGrp="1"/>
          </p:cNvSpPr>
          <p:nvPr>
            <p:ph type="pic" sz="quarter" idx="19"/>
          </p:nvPr>
        </p:nvSpPr>
        <p:spPr>
          <a:xfrm>
            <a:off x="6096000" y="914400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73" name="Рисунок 61"/>
          <p:cNvSpPr>
            <a:spLocks noGrp="1"/>
          </p:cNvSpPr>
          <p:nvPr>
            <p:ph type="pic" sz="quarter" idx="20"/>
          </p:nvPr>
        </p:nvSpPr>
        <p:spPr>
          <a:xfrm>
            <a:off x="12192000" y="914400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74" name="Рисунок 61"/>
          <p:cNvSpPr>
            <a:spLocks noGrp="1"/>
          </p:cNvSpPr>
          <p:nvPr>
            <p:ph type="pic" sz="quarter" idx="21"/>
          </p:nvPr>
        </p:nvSpPr>
        <p:spPr>
          <a:xfrm>
            <a:off x="18288000" y="914400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25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extLst mod="1">
    <p:ext uri="{DCECCB84-F9BA-43D5-87BE-67443E8EF086}">
      <p15:sldGuideLst xmlns:p15="http://schemas.microsoft.com/office/powerpoint/2012/main">
        <p15:guide id="1" pos="7680" userDrawn="1">
          <p15:clr>
            <a:srgbClr val="FBAE40"/>
          </p15:clr>
        </p15:guide>
        <p15:guide id="2" orient="horz" pos="4320" userDrawn="1">
          <p15:clr>
            <a:srgbClr val="FBAE40"/>
          </p15:clr>
        </p15:guide>
        <p15:guide id="3" pos="14484" userDrawn="1">
          <p15:clr>
            <a:srgbClr val="FBAE40"/>
          </p15:clr>
        </p15:guide>
        <p15:guide id="4" pos="87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Рисунок 6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13716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96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extLst mod="1">
    <p:ext uri="{DCECCB84-F9BA-43D5-87BE-67443E8EF086}">
      <p15:sldGuideLst xmlns:p15="http://schemas.microsoft.com/office/powerpoint/2012/main">
        <p15:guide id="1" pos="7680" userDrawn="1">
          <p15:clr>
            <a:srgbClr val="FBAE40"/>
          </p15:clr>
        </p15:guide>
        <p15:guide id="2" orient="horz" pos="4320" userDrawn="1">
          <p15:clr>
            <a:srgbClr val="FBAE40"/>
          </p15:clr>
        </p15:guide>
        <p15:guide id="3" pos="14484" userDrawn="1">
          <p15:clr>
            <a:srgbClr val="FBAE40"/>
          </p15:clr>
        </p15:guide>
        <p15:guide id="4" pos="87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Рисунок 6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9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extLst mod="1">
    <p:ext uri="{DCECCB84-F9BA-43D5-87BE-67443E8EF086}">
      <p15:sldGuideLst xmlns:p15="http://schemas.microsoft.com/office/powerpoint/2012/main">
        <p15:guide id="1" pos="7680" userDrawn="1">
          <p15:clr>
            <a:srgbClr val="FBAE40"/>
          </p15:clr>
        </p15:guide>
        <p15:guide id="2" orient="horz" pos="4320" userDrawn="1">
          <p15:clr>
            <a:srgbClr val="FBAE40"/>
          </p15:clr>
        </p15:guide>
        <p15:guide id="3" pos="14484" userDrawn="1">
          <p15:clr>
            <a:srgbClr val="FBAE40"/>
          </p15:clr>
        </p15:guide>
        <p15:guide id="4" pos="8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4384000" cy="321888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2630246"/>
            <a:ext cx="24384000" cy="11085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0" tIns="182880" rIns="182880" bIns="182880" numCol="1" spcCol="1270" rtlCol="0" anchor="ctr" anchorCtr="0">
            <a:noAutofit/>
          </a:bodyPr>
          <a:lstStyle/>
          <a:p>
            <a:pPr marL="0" marR="0" lvl="0" indent="0" algn="ctr" defTabSz="29337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656" y="740365"/>
            <a:ext cx="22090144" cy="993942"/>
          </a:xfrm>
          <a:prstGeom prst="rect">
            <a:avLst/>
          </a:prstGeom>
        </p:spPr>
        <p:txBody>
          <a:bodyPr/>
          <a:lstStyle>
            <a:lvl1pPr>
              <a:defRPr sz="6400" spc="-300">
                <a:solidFill>
                  <a:srgbClr val="006ED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2281286" y="1794722"/>
            <a:ext cx="21034344" cy="848756"/>
          </a:xfrm>
          <a:prstGeom prst="rect">
            <a:avLst/>
          </a:prstGeom>
          <a:noFill/>
          <a:ln>
            <a:noFill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3200" b="0" cap="none" spc="600" baseline="0" smtClean="0">
                <a:solidFill>
                  <a:schemeClr val="tx2"/>
                </a:solidFill>
                <a:latin typeface="Calibri Light" panose="020F0302020204030204" pitchFamily="34" charset="0"/>
                <a:cs typeface="+mj-cs"/>
              </a:defRPr>
            </a:lvl1pPr>
            <a:lvl2pPr>
              <a:defRPr lang="en-US" sz="8800" smtClean="0">
                <a:solidFill>
                  <a:schemeClr val="accent1"/>
                </a:solidFill>
                <a:latin typeface="Arial" pitchFamily="34" charset="0"/>
              </a:defRPr>
            </a:lvl2pPr>
            <a:lvl3pPr>
              <a:defRPr lang="en-US" sz="8800" smtClean="0">
                <a:solidFill>
                  <a:schemeClr val="accent1"/>
                </a:solidFill>
                <a:latin typeface="Arial" pitchFamily="34" charset="0"/>
              </a:defRPr>
            </a:lvl3pPr>
            <a:lvl4pPr>
              <a:defRPr lang="en-US" sz="8800" smtClean="0">
                <a:solidFill>
                  <a:schemeClr val="accent1"/>
                </a:solidFill>
                <a:latin typeface="Arial" pitchFamily="34" charset="0"/>
              </a:defRPr>
            </a:lvl4pPr>
            <a:lvl5pPr>
              <a:defRPr lang="en-US" sz="8800">
                <a:solidFill>
                  <a:schemeClr val="accent1"/>
                </a:solidFill>
                <a:latin typeface="Arial" pitchFamily="34" charset="0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SUBTITLE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19200" y="3097429"/>
            <a:ext cx="21945600" cy="8248278"/>
          </a:xfrm>
          <a:prstGeom prst="rect">
            <a:avLst/>
          </a:prstGeom>
        </p:spPr>
        <p:txBody>
          <a:bodyPr/>
          <a:lstStyle>
            <a:lvl1pPr marL="685800" indent="-454026">
              <a:buSzPct val="100000"/>
              <a:buFont typeface="Calibri Light" panose="020F0302020204030204" pitchFamily="34" charset="0"/>
              <a:buChar char="+"/>
              <a:defRPr/>
            </a:lvl1pPr>
            <a:lvl2pPr marL="1485900" indent="-571500">
              <a:buClr>
                <a:srgbClr val="FFF014"/>
              </a:buClr>
              <a:buSzPct val="100000"/>
              <a:buFont typeface="Calibri Light" panose="020F0302020204030204" pitchFamily="34" charset="0"/>
              <a:buChar char="»"/>
              <a:defRPr/>
            </a:lvl2pPr>
            <a:lvl3pPr marL="2286000" indent="-457200">
              <a:buSzPct val="100000"/>
              <a:buFont typeface="Calibri Light" panose="020F0302020204030204" pitchFamily="34" charset="0"/>
              <a:buChar char="+"/>
              <a:defRPr b="1">
                <a:latin typeface="+mj-lt"/>
              </a:defRPr>
            </a:lvl3pPr>
            <a:lvl4pPr marL="3200400" indent="-457200">
              <a:buClr>
                <a:schemeClr val="accent2"/>
              </a:buClr>
              <a:buSzPct val="100000"/>
              <a:buFontTx/>
              <a:buChar char="»"/>
              <a:defRPr/>
            </a:lvl4pPr>
            <a:lvl5pPr marL="4114800" indent="-457200">
              <a:buSzPct val="100000"/>
              <a:buFontTx/>
              <a:buChar char="+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Номер слайда 5"/>
          <p:cNvSpPr txBox="1">
            <a:spLocks/>
          </p:cNvSpPr>
          <p:nvPr userDrawn="1"/>
        </p:nvSpPr>
        <p:spPr>
          <a:xfrm>
            <a:off x="21156993" y="12776756"/>
            <a:ext cx="2818492" cy="730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844D7-84D1-4DBF-BC8A-2A673C7BFB69}" type="slidenum">
              <a:rPr lang="ru-RU" sz="6000" smtClean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pPr/>
              <a:t>‹#›</a:t>
            </a:fld>
            <a:endParaRPr lang="ru-RU" sz="6000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936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438810" y="2706879"/>
            <a:ext cx="21526584" cy="913823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IN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2686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485741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&amp;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438807" y="2706879"/>
            <a:ext cx="21507430" cy="265671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438807" y="5516975"/>
            <a:ext cx="21506883" cy="6328139"/>
          </a:xfrm>
        </p:spPr>
        <p:txBody>
          <a:bodyPr numCol="3" spcCol="3200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IN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8232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11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18.xml"/><Relationship Id="rId7" Type="http://schemas.openxmlformats.org/officeDocument/2006/relationships/vmlDrawing" Target="../drawings/vmlDrawing2.v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oleObject" Target="../embeddings/oleObject2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30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5"/>
          <p:cNvSpPr txBox="1">
            <a:spLocks/>
          </p:cNvSpPr>
          <p:nvPr userDrawn="1"/>
        </p:nvSpPr>
        <p:spPr>
          <a:xfrm>
            <a:off x="21156993" y="12776756"/>
            <a:ext cx="2818492" cy="730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844D7-84D1-4DBF-BC8A-2A673C7BFB69}" type="slidenum">
              <a:rPr lang="ru-RU" sz="6000" smtClean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pPr/>
              <a:t>‹#›</a:t>
            </a:fld>
            <a:endParaRPr lang="ru-RU" sz="6000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75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39" r:id="rId2"/>
    <p:sldLayoutId id="2147483840" r:id="rId3"/>
    <p:sldLayoutId id="2147483841" r:id="rId4"/>
    <p:sldLayoutId id="2147483842" r:id="rId5"/>
    <p:sldLayoutId id="2147483846" r:id="rId6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l" defTabSz="1828754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82875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9" algn="l" defTabSz="18287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9" algn="l" defTabSz="18287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9" algn="l" defTabSz="18287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9" algn="l" defTabSz="18287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4" indent="-457189" algn="l" defTabSz="18287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1" indent="-457189" algn="l" defTabSz="18287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9" indent="-457189" algn="l" defTabSz="18287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9" algn="l" defTabSz="18287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4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1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9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3" name="Rectangle 69" hidden="1"/>
          <p:cNvGraphicFramePr>
            <a:graphicFrameLocks/>
          </p:cNvGraphicFramePr>
          <p:nvPr>
            <p:custDataLst>
              <p:tags r:id="rId12"/>
            </p:custDataLst>
            <p:extLst/>
          </p:nvPr>
        </p:nvGraphicFramePr>
        <p:xfrm>
          <a:off x="0" y="1"/>
          <a:ext cx="390769" cy="317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7" name="think-cell Slide" r:id="rId13" imgW="0" imgH="0" progId="TCLayout.ActiveDocument.1">
                  <p:embed/>
                </p:oleObj>
              </mc:Choice>
              <mc:Fallback>
                <p:oleObj name="think-cell Slide" r:id="rId13" imgW="0" imgH="0" progId="TCLayout.ActiveDocument.1">
                  <p:embed/>
                  <p:pic>
                    <p:nvPicPr>
                      <p:cNvPr id="1093" name="Rectangle 69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390769" cy="3174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8810" y="2706879"/>
            <a:ext cx="21526584" cy="91382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IN" dirty="0"/>
              <a:t>Fifth level</a:t>
            </a:r>
            <a:endParaRPr lang="en-US" dirty="0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1438810" y="790690"/>
            <a:ext cx="21526584" cy="1419043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430873" y="2324628"/>
            <a:ext cx="21527743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430873" y="762000"/>
            <a:ext cx="21527743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1430873" y="2324628"/>
            <a:ext cx="21527743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flipV="1">
            <a:off x="1430873" y="762000"/>
            <a:ext cx="21527743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748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4358" b="0" dirty="0">
          <a:solidFill>
            <a:schemeClr val="tx2"/>
          </a:solidFill>
          <a:latin typeface="+mj-lt"/>
          <a:ea typeface="Verdana" pitchFamily="34" charset="0"/>
          <a:cs typeface="Verdan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69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69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69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69" b="1">
          <a:solidFill>
            <a:schemeClr val="tx2"/>
          </a:solidFill>
          <a:latin typeface="Arial" charset="0"/>
        </a:defRPr>
      </a:lvl5pPr>
      <a:lvl6pPr marL="946378" algn="l" rtl="0" eaLnBrk="1" fontAlgn="base" hangingPunct="1">
        <a:spcBef>
          <a:spcPct val="0"/>
        </a:spcBef>
        <a:spcAft>
          <a:spcPct val="0"/>
        </a:spcAft>
        <a:defRPr sz="3269" b="1">
          <a:solidFill>
            <a:schemeClr val="tx2"/>
          </a:solidFill>
          <a:latin typeface="Arial" charset="0"/>
        </a:defRPr>
      </a:lvl6pPr>
      <a:lvl7pPr marL="1892758" algn="l" rtl="0" eaLnBrk="1" fontAlgn="base" hangingPunct="1">
        <a:spcBef>
          <a:spcPct val="0"/>
        </a:spcBef>
        <a:spcAft>
          <a:spcPct val="0"/>
        </a:spcAft>
        <a:defRPr sz="3269" b="1">
          <a:solidFill>
            <a:schemeClr val="tx2"/>
          </a:solidFill>
          <a:latin typeface="Arial" charset="0"/>
        </a:defRPr>
      </a:lvl7pPr>
      <a:lvl8pPr marL="2839136" algn="l" rtl="0" eaLnBrk="1" fontAlgn="base" hangingPunct="1">
        <a:spcBef>
          <a:spcPct val="0"/>
        </a:spcBef>
        <a:spcAft>
          <a:spcPct val="0"/>
        </a:spcAft>
        <a:defRPr sz="3269" b="1">
          <a:solidFill>
            <a:schemeClr val="tx2"/>
          </a:solidFill>
          <a:latin typeface="Arial" charset="0"/>
        </a:defRPr>
      </a:lvl8pPr>
      <a:lvl9pPr marL="3785514" algn="l" rtl="0" eaLnBrk="1" fontAlgn="base" hangingPunct="1">
        <a:spcBef>
          <a:spcPct val="0"/>
        </a:spcBef>
        <a:spcAft>
          <a:spcPct val="0"/>
        </a:spcAft>
        <a:defRPr sz="3269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spcBef>
          <a:spcPts val="1090"/>
        </a:spcBef>
        <a:spcAft>
          <a:spcPts val="545"/>
        </a:spcAft>
        <a:buClr>
          <a:schemeClr val="tx1"/>
        </a:buClr>
        <a:defRPr sz="2542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09349" indent="-415115" algn="l" rtl="0" eaLnBrk="1" fontAlgn="base" hangingPunct="1">
        <a:spcBef>
          <a:spcPts val="1090"/>
        </a:spcBef>
        <a:spcAft>
          <a:spcPts val="545"/>
        </a:spcAft>
        <a:buClr>
          <a:schemeClr val="tx2"/>
        </a:buClr>
        <a:buSzPct val="100000"/>
        <a:buFont typeface="Arial" panose="020B0604020202020204" pitchFamily="34" charset="0"/>
        <a:buChar char="•"/>
        <a:defRPr sz="2542" baseline="0">
          <a:solidFill>
            <a:schemeClr val="tx1">
              <a:lumMod val="65000"/>
              <a:lumOff val="35000"/>
            </a:schemeClr>
          </a:solidFill>
          <a:latin typeface="+mn-lt"/>
        </a:defRPr>
      </a:lvl2pPr>
      <a:lvl3pPr marL="830229" indent="-415115" algn="l" rtl="0" eaLnBrk="1" fontAlgn="base" hangingPunct="1">
        <a:spcBef>
          <a:spcPts val="1090"/>
        </a:spcBef>
        <a:spcAft>
          <a:spcPts val="545"/>
        </a:spcAft>
        <a:buClr>
          <a:schemeClr val="tx2"/>
        </a:buClr>
        <a:buSzPct val="100000"/>
        <a:buFont typeface="Arial" panose="020B0604020202020204" pitchFamily="34" charset="0"/>
        <a:buChar char="–"/>
        <a:defRPr sz="2542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1251110" indent="-412233" algn="l" rtl="0" eaLnBrk="1" fontAlgn="base" hangingPunct="1">
        <a:spcBef>
          <a:spcPts val="1090"/>
        </a:spcBef>
        <a:spcAft>
          <a:spcPts val="545"/>
        </a:spcAft>
        <a:buClr>
          <a:schemeClr val="tx2"/>
        </a:buClr>
        <a:buSzPct val="100000"/>
        <a:buFont typeface="Arial" panose="020B0604020202020204" pitchFamily="34" charset="0"/>
        <a:buChar char="•"/>
        <a:defRPr sz="2542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1660459" indent="-409349" algn="l" rtl="0" eaLnBrk="1" fontAlgn="base" hangingPunct="1">
        <a:spcBef>
          <a:spcPts val="1090"/>
        </a:spcBef>
        <a:spcAft>
          <a:spcPts val="545"/>
        </a:spcAft>
        <a:buClr>
          <a:schemeClr val="tx2"/>
        </a:buClr>
        <a:buSzPct val="100000"/>
        <a:buFont typeface="Arial" panose="020B0604020202020204" pitchFamily="34" charset="0"/>
        <a:buChar char="–"/>
        <a:defRPr sz="2542" baseline="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2069808" indent="-409349" algn="l" rtl="0" eaLnBrk="1" fontAlgn="base" hangingPunct="1">
        <a:spcBef>
          <a:spcPts val="1090"/>
        </a:spcBef>
        <a:spcAft>
          <a:spcPts val="545"/>
        </a:spcAft>
        <a:buClr>
          <a:schemeClr val="tx2"/>
        </a:buClr>
        <a:buSzPct val="100000"/>
        <a:buFont typeface="Arial" panose="020B0604020202020204" pitchFamily="34" charset="0"/>
        <a:buChar char="•"/>
        <a:defRPr sz="2542">
          <a:solidFill>
            <a:schemeClr val="tx1">
              <a:lumMod val="65000"/>
              <a:lumOff val="35000"/>
            </a:schemeClr>
          </a:solidFill>
          <a:latin typeface="+mn-lt"/>
        </a:defRPr>
      </a:lvl6pPr>
      <a:lvl7pPr marL="3075730" indent="-305603" algn="l" rtl="0" eaLnBrk="1" fontAlgn="base" hangingPunct="1">
        <a:spcBef>
          <a:spcPct val="50000"/>
        </a:spcBef>
        <a:spcAft>
          <a:spcPct val="0"/>
        </a:spcAft>
        <a:buChar char="»"/>
        <a:defRPr sz="2542">
          <a:solidFill>
            <a:schemeClr val="tx1"/>
          </a:solidFill>
          <a:latin typeface="+mn-lt"/>
        </a:defRPr>
      </a:lvl7pPr>
      <a:lvl8pPr marL="4022110" indent="-305603" algn="l" rtl="0" eaLnBrk="1" fontAlgn="base" hangingPunct="1">
        <a:spcBef>
          <a:spcPct val="50000"/>
        </a:spcBef>
        <a:spcAft>
          <a:spcPct val="0"/>
        </a:spcAft>
        <a:buChar char="»"/>
        <a:defRPr sz="2542">
          <a:solidFill>
            <a:schemeClr val="tx1"/>
          </a:solidFill>
          <a:latin typeface="+mn-lt"/>
        </a:defRPr>
      </a:lvl8pPr>
      <a:lvl9pPr marL="4968488" indent="-305603" algn="l" rtl="0" eaLnBrk="1" fontAlgn="base" hangingPunct="1">
        <a:spcBef>
          <a:spcPct val="50000"/>
        </a:spcBef>
        <a:spcAft>
          <a:spcPct val="0"/>
        </a:spcAft>
        <a:buChar char="»"/>
        <a:defRPr sz="2542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1892758" rtl="0" eaLnBrk="1" latinLnBrk="0" hangingPunct="1">
        <a:defRPr sz="3813" kern="1200">
          <a:solidFill>
            <a:schemeClr val="tx1"/>
          </a:solidFill>
          <a:latin typeface="+mn-lt"/>
          <a:ea typeface="+mn-ea"/>
          <a:cs typeface="+mn-cs"/>
        </a:defRPr>
      </a:lvl1pPr>
      <a:lvl2pPr marL="946378" algn="l" defTabSz="1892758" rtl="0" eaLnBrk="1" latinLnBrk="0" hangingPunct="1">
        <a:defRPr sz="3813" kern="1200">
          <a:solidFill>
            <a:schemeClr val="tx1"/>
          </a:solidFill>
          <a:latin typeface="+mn-lt"/>
          <a:ea typeface="+mn-ea"/>
          <a:cs typeface="+mn-cs"/>
        </a:defRPr>
      </a:lvl2pPr>
      <a:lvl3pPr marL="1892758" algn="l" defTabSz="1892758" rtl="0" eaLnBrk="1" latinLnBrk="0" hangingPunct="1">
        <a:defRPr sz="3813" kern="1200">
          <a:solidFill>
            <a:schemeClr val="tx1"/>
          </a:solidFill>
          <a:latin typeface="+mn-lt"/>
          <a:ea typeface="+mn-ea"/>
          <a:cs typeface="+mn-cs"/>
        </a:defRPr>
      </a:lvl3pPr>
      <a:lvl4pPr marL="2839136" algn="l" defTabSz="1892758" rtl="0" eaLnBrk="1" latinLnBrk="0" hangingPunct="1">
        <a:defRPr sz="3813" kern="1200">
          <a:solidFill>
            <a:schemeClr val="tx1"/>
          </a:solidFill>
          <a:latin typeface="+mn-lt"/>
          <a:ea typeface="+mn-ea"/>
          <a:cs typeface="+mn-cs"/>
        </a:defRPr>
      </a:lvl4pPr>
      <a:lvl5pPr marL="3785514" algn="l" defTabSz="1892758" rtl="0" eaLnBrk="1" latinLnBrk="0" hangingPunct="1">
        <a:defRPr sz="3813" kern="1200">
          <a:solidFill>
            <a:schemeClr val="tx1"/>
          </a:solidFill>
          <a:latin typeface="+mn-lt"/>
          <a:ea typeface="+mn-ea"/>
          <a:cs typeface="+mn-cs"/>
        </a:defRPr>
      </a:lvl5pPr>
      <a:lvl6pPr marL="4731892" algn="l" defTabSz="1892758" rtl="0" eaLnBrk="1" latinLnBrk="0" hangingPunct="1">
        <a:defRPr sz="3813" kern="1200">
          <a:solidFill>
            <a:schemeClr val="tx1"/>
          </a:solidFill>
          <a:latin typeface="+mn-lt"/>
          <a:ea typeface="+mn-ea"/>
          <a:cs typeface="+mn-cs"/>
        </a:defRPr>
      </a:lvl6pPr>
      <a:lvl7pPr marL="5678272" algn="l" defTabSz="1892758" rtl="0" eaLnBrk="1" latinLnBrk="0" hangingPunct="1">
        <a:defRPr sz="3813" kern="1200">
          <a:solidFill>
            <a:schemeClr val="tx1"/>
          </a:solidFill>
          <a:latin typeface="+mn-lt"/>
          <a:ea typeface="+mn-ea"/>
          <a:cs typeface="+mn-cs"/>
        </a:defRPr>
      </a:lvl7pPr>
      <a:lvl8pPr marL="6624650" algn="l" defTabSz="1892758" rtl="0" eaLnBrk="1" latinLnBrk="0" hangingPunct="1">
        <a:defRPr sz="3813" kern="1200">
          <a:solidFill>
            <a:schemeClr val="tx1"/>
          </a:solidFill>
          <a:latin typeface="+mn-lt"/>
          <a:ea typeface="+mn-ea"/>
          <a:cs typeface="+mn-cs"/>
        </a:defRPr>
      </a:lvl8pPr>
      <a:lvl9pPr marL="7571028" algn="l" defTabSz="1892758" rtl="0" eaLnBrk="1" latinLnBrk="0" hangingPunct="1">
        <a:defRPr sz="38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67">
          <p15:clr>
            <a:srgbClr val="F26B43"/>
          </p15:clr>
        </p15:guide>
        <p15:guide id="2" pos="394">
          <p15:clr>
            <a:srgbClr val="F26B43"/>
          </p15:clr>
        </p15:guide>
        <p15:guide id="3" orient="horz" pos="4109">
          <p15:clr>
            <a:srgbClr val="F26B43"/>
          </p15:clr>
        </p15:guide>
        <p15:guide id="4" pos="3426">
          <p15:clr>
            <a:srgbClr val="F26B43"/>
          </p15:clr>
        </p15:guide>
        <p15:guide id="5" pos="3306">
          <p15:clr>
            <a:srgbClr val="F26B43"/>
          </p15:clr>
        </p15:guide>
        <p15:guide id="6" pos="6341">
          <p15:clr>
            <a:srgbClr val="F26B43"/>
          </p15:clr>
        </p15:guide>
        <p15:guide id="7" orient="horz" pos="930">
          <p15:clr>
            <a:srgbClr val="F26B43"/>
          </p15:clr>
        </p15:guide>
        <p15:guide id="8" orient="horz" pos="76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3" name="Rectangle 69" hidden="1"/>
          <p:cNvGraphicFramePr>
            <a:graphicFrameLocks/>
          </p:cNvGraphicFramePr>
          <p:nvPr>
            <p:custDataLst>
              <p:tags r:id="rId8"/>
            </p:custDataLst>
            <p:extLst/>
          </p:nvPr>
        </p:nvGraphicFramePr>
        <p:xfrm>
          <a:off x="0" y="1"/>
          <a:ext cx="390769" cy="317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name="think-cell Slide" r:id="rId9" imgW="0" imgH="0" progId="TCLayout.ActiveDocument.1">
                  <p:embed/>
                </p:oleObj>
              </mc:Choice>
              <mc:Fallback>
                <p:oleObj name="think-cell Slide" r:id="rId9" imgW="0" imgH="0" progId="TCLayout.ActiveDocument.1">
                  <p:embed/>
                  <p:pic>
                    <p:nvPicPr>
                      <p:cNvPr id="1093" name="Rectangle 69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390769" cy="3174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8810" y="2706877"/>
            <a:ext cx="21526584" cy="91382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IN" sz="2542"/>
              <a:t>Fifth level</a:t>
            </a:r>
            <a:endParaRPr lang="en-GB" dirty="0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1438810" y="790690"/>
            <a:ext cx="21526584" cy="1419043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30873" y="2324628"/>
            <a:ext cx="21527743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430873" y="762000"/>
            <a:ext cx="21527743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426637" y="12670772"/>
            <a:ext cx="2108152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426637" y="13042242"/>
            <a:ext cx="2108152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22668949" y="12046818"/>
            <a:ext cx="1174001" cy="970887"/>
            <a:chOff x="2525486" y="2990420"/>
            <a:chExt cx="2868465" cy="2982435"/>
          </a:xfrm>
        </p:grpSpPr>
        <p:sp>
          <p:nvSpPr>
            <p:cNvPr id="20" name="Rectangle 19"/>
            <p:cNvSpPr/>
            <p:nvPr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66045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326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66045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326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66045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326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53014" y="12671639"/>
            <a:ext cx="3596099" cy="36000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81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20330FD-FE2A-483E-B0C7-29AD7FB3CAEB}" type="slidenum">
              <a:rPr lang="en-GB" smtClean="0"/>
              <a:pPr/>
              <a:t>‹#›</a:t>
            </a:fld>
            <a:r>
              <a:rPr lang="en-GB" dirty="0"/>
              <a:t> /  evalueserve.com</a:t>
            </a:r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4483" y="12693653"/>
            <a:ext cx="7721599" cy="33798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816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GB" dirty="0"/>
              <a:t>©2015 Evalueserve. All rights reserved.</a:t>
            </a:r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1430873" y="2324628"/>
            <a:ext cx="21527743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flipV="1">
            <a:off x="1430873" y="762000"/>
            <a:ext cx="21527743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 flipV="1">
            <a:off x="1426637" y="12670772"/>
            <a:ext cx="2108152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 flipV="1">
            <a:off x="1426637" y="13042242"/>
            <a:ext cx="2108152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 userDrawn="1"/>
        </p:nvGrpSpPr>
        <p:grpSpPr>
          <a:xfrm>
            <a:off x="22668949" y="12046818"/>
            <a:ext cx="1174001" cy="970887"/>
            <a:chOff x="2525486" y="2990420"/>
            <a:chExt cx="2868465" cy="2982435"/>
          </a:xfrm>
        </p:grpSpPr>
        <p:sp>
          <p:nvSpPr>
            <p:cNvPr id="32" name="Rectangle 31"/>
            <p:cNvSpPr/>
            <p:nvPr userDrawn="1"/>
          </p:nvSpPr>
          <p:spPr>
            <a:xfrm rot="2595032">
              <a:off x="3402029" y="3219088"/>
              <a:ext cx="1050042" cy="2597756"/>
            </a:xfrm>
            <a:prstGeom prst="rect">
              <a:avLst/>
            </a:prstGeom>
            <a:solidFill>
              <a:srgbClr val="ADD6F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66045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326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>
              <a:off x="4338037" y="2990420"/>
              <a:ext cx="1055914" cy="1055914"/>
            </a:xfrm>
            <a:prstGeom prst="ellipse">
              <a:avLst/>
            </a:prstGeom>
            <a:solidFill>
              <a:srgbClr val="AF5E9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66045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326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34" name="Oval 33"/>
            <p:cNvSpPr/>
            <p:nvPr userDrawn="1"/>
          </p:nvSpPr>
          <p:spPr>
            <a:xfrm>
              <a:off x="2525486" y="4916941"/>
              <a:ext cx="1055914" cy="1055914"/>
            </a:xfrm>
            <a:prstGeom prst="ellipse">
              <a:avLst/>
            </a:prstGeom>
            <a:solidFill>
              <a:srgbClr val="EE26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66045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326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31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</p:sldLayoutIdLst>
  <p:transition>
    <p:fade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4358" b="0" dirty="0">
          <a:solidFill>
            <a:schemeClr val="tx1">
              <a:lumMod val="65000"/>
              <a:lumOff val="35000"/>
            </a:schemeClr>
          </a:solidFill>
          <a:latin typeface="+mj-lt"/>
          <a:ea typeface="Verdana" pitchFamily="34" charset="0"/>
          <a:cs typeface="Verdan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69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69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69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69" b="1">
          <a:solidFill>
            <a:schemeClr val="tx2"/>
          </a:solidFill>
          <a:latin typeface="Arial" charset="0"/>
        </a:defRPr>
      </a:lvl5pPr>
      <a:lvl6pPr marL="946378" algn="l" rtl="0" eaLnBrk="1" fontAlgn="base" hangingPunct="1">
        <a:spcBef>
          <a:spcPct val="0"/>
        </a:spcBef>
        <a:spcAft>
          <a:spcPct val="0"/>
        </a:spcAft>
        <a:defRPr sz="3269" b="1">
          <a:solidFill>
            <a:schemeClr val="tx2"/>
          </a:solidFill>
          <a:latin typeface="Arial" charset="0"/>
        </a:defRPr>
      </a:lvl6pPr>
      <a:lvl7pPr marL="1892758" algn="l" rtl="0" eaLnBrk="1" fontAlgn="base" hangingPunct="1">
        <a:spcBef>
          <a:spcPct val="0"/>
        </a:spcBef>
        <a:spcAft>
          <a:spcPct val="0"/>
        </a:spcAft>
        <a:defRPr sz="3269" b="1">
          <a:solidFill>
            <a:schemeClr val="tx2"/>
          </a:solidFill>
          <a:latin typeface="Arial" charset="0"/>
        </a:defRPr>
      </a:lvl7pPr>
      <a:lvl8pPr marL="2839136" algn="l" rtl="0" eaLnBrk="1" fontAlgn="base" hangingPunct="1">
        <a:spcBef>
          <a:spcPct val="0"/>
        </a:spcBef>
        <a:spcAft>
          <a:spcPct val="0"/>
        </a:spcAft>
        <a:defRPr sz="3269" b="1">
          <a:solidFill>
            <a:schemeClr val="tx2"/>
          </a:solidFill>
          <a:latin typeface="Arial" charset="0"/>
        </a:defRPr>
      </a:lvl8pPr>
      <a:lvl9pPr marL="3785514" algn="l" rtl="0" eaLnBrk="1" fontAlgn="base" hangingPunct="1">
        <a:spcBef>
          <a:spcPct val="0"/>
        </a:spcBef>
        <a:spcAft>
          <a:spcPct val="0"/>
        </a:spcAft>
        <a:defRPr sz="3269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spcBef>
          <a:spcPts val="1090"/>
        </a:spcBef>
        <a:spcAft>
          <a:spcPts val="545"/>
        </a:spcAft>
        <a:buClr>
          <a:schemeClr val="tx1"/>
        </a:buClr>
        <a:defRPr sz="2542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15115" indent="-415115" algn="l" rtl="0" eaLnBrk="1" fontAlgn="base" hangingPunct="1">
        <a:spcBef>
          <a:spcPts val="1090"/>
        </a:spcBef>
        <a:spcAft>
          <a:spcPts val="545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•"/>
        <a:defRPr lang="en-US" sz="2542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30229" indent="-415115" algn="l" rtl="0" eaLnBrk="1" fontAlgn="base" hangingPunct="1">
        <a:spcBef>
          <a:spcPts val="1090"/>
        </a:spcBef>
        <a:spcAft>
          <a:spcPts val="545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–"/>
        <a:defRPr sz="2542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1251110" indent="-412233" algn="l" rtl="0" eaLnBrk="1" fontAlgn="base" hangingPunct="1">
        <a:spcBef>
          <a:spcPts val="1090"/>
        </a:spcBef>
        <a:spcAft>
          <a:spcPts val="545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•"/>
        <a:defRPr sz="2542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1660459" indent="-409349" algn="l" rtl="0" eaLnBrk="1" fontAlgn="base" hangingPunct="1">
        <a:spcBef>
          <a:spcPts val="1090"/>
        </a:spcBef>
        <a:spcAft>
          <a:spcPts val="545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–"/>
        <a:defRPr sz="2542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2069808" indent="-409349" algn="l" rtl="0" eaLnBrk="1" fontAlgn="base" hangingPunct="1">
        <a:spcBef>
          <a:spcPts val="1090"/>
        </a:spcBef>
        <a:spcAft>
          <a:spcPts val="545"/>
        </a:spcAft>
        <a:buClr>
          <a:schemeClr val="tx1">
            <a:lumMod val="65000"/>
            <a:lumOff val="35000"/>
          </a:schemeClr>
        </a:buClr>
        <a:buSzPct val="100000"/>
        <a:buFont typeface="Arial" panose="020B0604020202020204" pitchFamily="34" charset="0"/>
        <a:buChar char="•"/>
        <a:defRPr sz="2542" baseline="0">
          <a:solidFill>
            <a:schemeClr val="tx1">
              <a:lumMod val="65000"/>
              <a:lumOff val="35000"/>
            </a:schemeClr>
          </a:solidFill>
          <a:latin typeface="+mn-lt"/>
        </a:defRPr>
      </a:lvl6pPr>
      <a:lvl7pPr marL="3075730" indent="-305603" algn="l" rtl="0" eaLnBrk="1" fontAlgn="base" hangingPunct="1">
        <a:spcBef>
          <a:spcPct val="50000"/>
        </a:spcBef>
        <a:spcAft>
          <a:spcPct val="0"/>
        </a:spcAft>
        <a:buChar char="»"/>
        <a:defRPr sz="2542">
          <a:solidFill>
            <a:schemeClr val="tx1"/>
          </a:solidFill>
          <a:latin typeface="+mn-lt"/>
        </a:defRPr>
      </a:lvl7pPr>
      <a:lvl8pPr marL="4022110" indent="-305603" algn="l" rtl="0" eaLnBrk="1" fontAlgn="base" hangingPunct="1">
        <a:spcBef>
          <a:spcPct val="50000"/>
        </a:spcBef>
        <a:spcAft>
          <a:spcPct val="0"/>
        </a:spcAft>
        <a:buChar char="»"/>
        <a:defRPr sz="2542">
          <a:solidFill>
            <a:schemeClr val="tx1"/>
          </a:solidFill>
          <a:latin typeface="+mn-lt"/>
        </a:defRPr>
      </a:lvl8pPr>
      <a:lvl9pPr marL="4968488" indent="-305603" algn="l" rtl="0" eaLnBrk="1" fontAlgn="base" hangingPunct="1">
        <a:spcBef>
          <a:spcPct val="50000"/>
        </a:spcBef>
        <a:spcAft>
          <a:spcPct val="0"/>
        </a:spcAft>
        <a:buChar char="»"/>
        <a:defRPr sz="2542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1892758" rtl="0" eaLnBrk="1" latinLnBrk="0" hangingPunct="1">
        <a:defRPr sz="3813" kern="1200">
          <a:solidFill>
            <a:schemeClr val="tx1"/>
          </a:solidFill>
          <a:latin typeface="+mn-lt"/>
          <a:ea typeface="+mn-ea"/>
          <a:cs typeface="+mn-cs"/>
        </a:defRPr>
      </a:lvl1pPr>
      <a:lvl2pPr marL="946378" algn="l" defTabSz="1892758" rtl="0" eaLnBrk="1" latinLnBrk="0" hangingPunct="1">
        <a:defRPr sz="3813" kern="1200">
          <a:solidFill>
            <a:schemeClr val="tx1"/>
          </a:solidFill>
          <a:latin typeface="+mn-lt"/>
          <a:ea typeface="+mn-ea"/>
          <a:cs typeface="+mn-cs"/>
        </a:defRPr>
      </a:lvl2pPr>
      <a:lvl3pPr marL="1892758" algn="l" defTabSz="1892758" rtl="0" eaLnBrk="1" latinLnBrk="0" hangingPunct="1">
        <a:defRPr sz="3813" kern="1200">
          <a:solidFill>
            <a:schemeClr val="tx1"/>
          </a:solidFill>
          <a:latin typeface="+mn-lt"/>
          <a:ea typeface="+mn-ea"/>
          <a:cs typeface="+mn-cs"/>
        </a:defRPr>
      </a:lvl3pPr>
      <a:lvl4pPr marL="2839136" algn="l" defTabSz="1892758" rtl="0" eaLnBrk="1" latinLnBrk="0" hangingPunct="1">
        <a:defRPr sz="3813" kern="1200">
          <a:solidFill>
            <a:schemeClr val="tx1"/>
          </a:solidFill>
          <a:latin typeface="+mn-lt"/>
          <a:ea typeface="+mn-ea"/>
          <a:cs typeface="+mn-cs"/>
        </a:defRPr>
      </a:lvl4pPr>
      <a:lvl5pPr marL="3785514" algn="l" defTabSz="1892758" rtl="0" eaLnBrk="1" latinLnBrk="0" hangingPunct="1">
        <a:defRPr sz="3813" kern="1200">
          <a:solidFill>
            <a:schemeClr val="tx1"/>
          </a:solidFill>
          <a:latin typeface="+mn-lt"/>
          <a:ea typeface="+mn-ea"/>
          <a:cs typeface="+mn-cs"/>
        </a:defRPr>
      </a:lvl5pPr>
      <a:lvl6pPr marL="4731892" algn="l" defTabSz="1892758" rtl="0" eaLnBrk="1" latinLnBrk="0" hangingPunct="1">
        <a:defRPr sz="3813" kern="1200">
          <a:solidFill>
            <a:schemeClr val="tx1"/>
          </a:solidFill>
          <a:latin typeface="+mn-lt"/>
          <a:ea typeface="+mn-ea"/>
          <a:cs typeface="+mn-cs"/>
        </a:defRPr>
      </a:lvl6pPr>
      <a:lvl7pPr marL="5678272" algn="l" defTabSz="1892758" rtl="0" eaLnBrk="1" latinLnBrk="0" hangingPunct="1">
        <a:defRPr sz="3813" kern="1200">
          <a:solidFill>
            <a:schemeClr val="tx1"/>
          </a:solidFill>
          <a:latin typeface="+mn-lt"/>
          <a:ea typeface="+mn-ea"/>
          <a:cs typeface="+mn-cs"/>
        </a:defRPr>
      </a:lvl7pPr>
      <a:lvl8pPr marL="6624650" algn="l" defTabSz="1892758" rtl="0" eaLnBrk="1" latinLnBrk="0" hangingPunct="1">
        <a:defRPr sz="3813" kern="1200">
          <a:solidFill>
            <a:schemeClr val="tx1"/>
          </a:solidFill>
          <a:latin typeface="+mn-lt"/>
          <a:ea typeface="+mn-ea"/>
          <a:cs typeface="+mn-cs"/>
        </a:defRPr>
      </a:lvl8pPr>
      <a:lvl9pPr marL="7571028" algn="l" defTabSz="1892758" rtl="0" eaLnBrk="1" latinLnBrk="0" hangingPunct="1">
        <a:defRPr sz="38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67">
          <p15:clr>
            <a:srgbClr val="F26B43"/>
          </p15:clr>
        </p15:guide>
        <p15:guide id="2" pos="395">
          <p15:clr>
            <a:srgbClr val="F26B43"/>
          </p15:clr>
        </p15:guide>
        <p15:guide id="3" pos="6345">
          <p15:clr>
            <a:srgbClr val="F26B43"/>
          </p15:clr>
        </p15:guide>
        <p15:guide id="4" orient="horz" pos="939">
          <p15:clr>
            <a:srgbClr val="F26B43"/>
          </p15:clr>
        </p15:guide>
        <p15:guide id="6" orient="horz" pos="765">
          <p15:clr>
            <a:srgbClr val="F26B43"/>
          </p15:clr>
        </p15:guide>
        <p15:guide id="7" orient="horz" pos="410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3dhubs.com/service/5673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3dhubs.com/service/5673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Hubs’ Network of Suppliers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412422" y="2643478"/>
            <a:ext cx="7971578" cy="9830318"/>
          </a:xfrm>
        </p:spPr>
        <p:txBody>
          <a:bodyPr anchor="ctr"/>
          <a:lstStyle/>
          <a:p>
            <a:pPr>
              <a:spcBef>
                <a:spcPts val="3000"/>
              </a:spcBef>
              <a:spcAft>
                <a:spcPts val="3000"/>
              </a:spcAft>
            </a:pPr>
            <a:r>
              <a:rPr lang="en-US" sz="4800" dirty="0"/>
              <a:t>Globally 28,524 suppliers</a:t>
            </a:r>
          </a:p>
          <a:p>
            <a:pPr>
              <a:spcBef>
                <a:spcPts val="3000"/>
              </a:spcBef>
              <a:spcAft>
                <a:spcPts val="3000"/>
              </a:spcAft>
            </a:pPr>
            <a:r>
              <a:rPr lang="en-US" sz="4800" dirty="0"/>
              <a:t>USA ~ 9,137 suppliers</a:t>
            </a:r>
          </a:p>
          <a:p>
            <a:pPr>
              <a:spcBef>
                <a:spcPts val="3000"/>
              </a:spcBef>
              <a:spcAft>
                <a:spcPts val="3000"/>
              </a:spcAft>
            </a:pPr>
            <a:r>
              <a:rPr lang="en-US" sz="4800" dirty="0"/>
              <a:t>Europe ~ 13,565 suppliers</a:t>
            </a:r>
          </a:p>
          <a:p>
            <a:pPr>
              <a:spcBef>
                <a:spcPts val="3000"/>
              </a:spcBef>
              <a:spcAft>
                <a:spcPts val="3000"/>
              </a:spcAft>
            </a:pPr>
            <a:r>
              <a:rPr lang="en-US" sz="4800" dirty="0"/>
              <a:t>Other Regions ~ 5,822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406AE4-8D12-4EB6-A9F6-5DE7B62B2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43478"/>
            <a:ext cx="16205386" cy="1107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37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 Profiles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EF2CE7-5AB4-406F-B2B4-20DD23329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075" y="0"/>
            <a:ext cx="16035925" cy="13716000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315F7BF-1DDD-4CA4-8002-5B3CF26EC5E3}"/>
              </a:ext>
            </a:extLst>
          </p:cNvPr>
          <p:cNvSpPr txBox="1">
            <a:spLocks/>
          </p:cNvSpPr>
          <p:nvPr/>
        </p:nvSpPr>
        <p:spPr>
          <a:xfrm>
            <a:off x="2317080" y="1734307"/>
            <a:ext cx="4338288" cy="727489"/>
          </a:xfrm>
          <a:prstGeom prst="rect">
            <a:avLst/>
          </a:prstGeom>
        </p:spPr>
        <p:txBody>
          <a:bodyPr/>
          <a:lstStyle>
            <a:lvl1pPr marL="685800" indent="-454026" algn="l" defTabSz="1828754" rtl="0" eaLnBrk="1" latinLnBrk="0" hangingPunct="1">
              <a:lnSpc>
                <a:spcPct val="90000"/>
              </a:lnSpc>
              <a:spcBef>
                <a:spcPts val="2000"/>
              </a:spcBef>
              <a:buSzPct val="100000"/>
              <a:buFont typeface="Calibri Light" panose="020F0302020204030204" pitchFamily="34" charset="0"/>
              <a:buChar char="+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85900" indent="-571500" algn="l" defTabSz="18287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F014"/>
              </a:buClr>
              <a:buSzPct val="100000"/>
              <a:buFont typeface="Calibri Light" panose="020F0302020204030204" pitchFamily="34" charset="0"/>
              <a:buChar char="»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754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Calibri Light" panose="020F0302020204030204" pitchFamily="34" charset="0"/>
              <a:buChar char="+"/>
              <a:defRPr sz="4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3200400" indent="-457200" algn="l" defTabSz="18287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Tx/>
              <a:buChar char="»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754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Tx/>
              <a:buChar char="+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074" indent="-457189" algn="l" defTabSz="18287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451" indent="-457189" algn="l" defTabSz="18287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829" indent="-457189" algn="l" defTabSz="18287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206" indent="-457189" algn="l" defTabSz="18287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4" indent="0">
              <a:spcBef>
                <a:spcPts val="3000"/>
              </a:spcBef>
              <a:spcAft>
                <a:spcPts val="3000"/>
              </a:spcAft>
              <a:buNone/>
            </a:pPr>
            <a:r>
              <a:rPr lang="en-US" sz="4800" dirty="0">
                <a:hlinkClick r:id="rId4"/>
              </a:rPr>
              <a:t>NCC’s Hub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0782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 Profiles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315F7BF-1DDD-4CA4-8002-5B3CF26EC5E3}"/>
              </a:ext>
            </a:extLst>
          </p:cNvPr>
          <p:cNvSpPr txBox="1">
            <a:spLocks/>
          </p:cNvSpPr>
          <p:nvPr/>
        </p:nvSpPr>
        <p:spPr>
          <a:xfrm>
            <a:off x="1969199" y="1968332"/>
            <a:ext cx="4338288" cy="727489"/>
          </a:xfrm>
          <a:prstGeom prst="rect">
            <a:avLst/>
          </a:prstGeom>
        </p:spPr>
        <p:txBody>
          <a:bodyPr/>
          <a:lstStyle>
            <a:lvl1pPr marL="685800" indent="-454026" algn="l" defTabSz="1828754" rtl="0" eaLnBrk="1" latinLnBrk="0" hangingPunct="1">
              <a:lnSpc>
                <a:spcPct val="90000"/>
              </a:lnSpc>
              <a:spcBef>
                <a:spcPts val="2000"/>
              </a:spcBef>
              <a:buSzPct val="100000"/>
              <a:buFont typeface="Calibri Light" panose="020F0302020204030204" pitchFamily="34" charset="0"/>
              <a:buChar char="+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85900" indent="-571500" algn="l" defTabSz="18287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F014"/>
              </a:buClr>
              <a:buSzPct val="100000"/>
              <a:buFont typeface="Calibri Light" panose="020F0302020204030204" pitchFamily="34" charset="0"/>
              <a:buChar char="»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754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Calibri Light" panose="020F0302020204030204" pitchFamily="34" charset="0"/>
              <a:buChar char="+"/>
              <a:defRPr sz="4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3200400" indent="-457200" algn="l" defTabSz="18287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Tx/>
              <a:buChar char="»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754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Tx/>
              <a:buChar char="+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074" indent="-457189" algn="l" defTabSz="18287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451" indent="-457189" algn="l" defTabSz="18287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829" indent="-457189" algn="l" defTabSz="18287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206" indent="-457189" algn="l" defTabSz="18287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4" indent="0">
              <a:spcBef>
                <a:spcPts val="3000"/>
              </a:spcBef>
              <a:spcAft>
                <a:spcPts val="3000"/>
              </a:spcAft>
              <a:buNone/>
            </a:pPr>
            <a:r>
              <a:rPr lang="en-US" sz="4800" dirty="0">
                <a:hlinkClick r:id="rId3"/>
              </a:rPr>
              <a:t>NCC’s Hub</a:t>
            </a:r>
            <a:endParaRPr lang="en-US" sz="4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F50462-0848-4E4B-A45C-F6BE28973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762" y="1"/>
            <a:ext cx="13558788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43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D29F86B-2F31-48E2-A8E6-3BDDBAE0AB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1286" y="1794722"/>
            <a:ext cx="21034344" cy="848756"/>
          </a:xfrm>
        </p:spPr>
        <p:txBody>
          <a:bodyPr/>
          <a:lstStyle/>
          <a:p>
            <a:r>
              <a:rPr lang="en-US" dirty="0"/>
              <a:t>Supplier Profiles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5CD336-E97E-4C66-BBFF-A1A9E55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886432"/>
              </p:ext>
            </p:extLst>
          </p:nvPr>
        </p:nvGraphicFramePr>
        <p:xfrm>
          <a:off x="4692769" y="2977262"/>
          <a:ext cx="15717329" cy="944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29544">
                  <a:extLst>
                    <a:ext uri="{9D8B030D-6E8A-4147-A177-3AD203B41FA5}">
                      <a16:colId xmlns:a16="http://schemas.microsoft.com/office/drawing/2014/main" val="208107562"/>
                    </a:ext>
                  </a:extLst>
                </a:gridCol>
                <a:gridCol w="10687785">
                  <a:extLst>
                    <a:ext uri="{9D8B030D-6E8A-4147-A177-3AD203B41FA5}">
                      <a16:colId xmlns:a16="http://schemas.microsoft.com/office/drawing/2014/main" val="203203802"/>
                    </a:ext>
                  </a:extLst>
                </a:gridCol>
              </a:tblGrid>
              <a:tr h="4721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b="1" u="none" strike="noStrike" dirty="0">
                          <a:effectLst/>
                        </a:rPr>
                        <a:t>Supplier Attribute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Fira Sans Light"/>
                      </a:endParaRPr>
                    </a:p>
                  </a:txBody>
                  <a:tcPr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u="none" strike="noStrike" dirty="0">
                          <a:effectLst/>
                        </a:rPr>
                        <a:t>Description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599511"/>
                  </a:ext>
                </a:extLst>
              </a:tr>
              <a:tr h="472100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dirty="0">
                          <a:effectLst/>
                        </a:rPr>
                        <a:t>Supplier ID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Fira Sans Light"/>
                      </a:endParaRPr>
                    </a:p>
                  </a:txBody>
                  <a:tcPr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Unique Identification Number for a Supplier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0397544"/>
                  </a:ext>
                </a:extLst>
              </a:tr>
              <a:tr h="472100">
                <a:tc>
                  <a:txBody>
                    <a:bodyPr/>
                    <a:lstStyle/>
                    <a:p>
                      <a:pPr marL="0" algn="l" defTabSz="182875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Rating</a:t>
                      </a:r>
                    </a:p>
                  </a:txBody>
                  <a:tcPr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algn="l" defTabSz="182875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Ratings from customer reviews (1 to 5)</a:t>
                      </a:r>
                    </a:p>
                  </a:txBody>
                  <a:tcPr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482634"/>
                  </a:ext>
                </a:extLst>
              </a:tr>
              <a:tr h="472100">
                <a:tc>
                  <a:txBody>
                    <a:bodyPr/>
                    <a:lstStyle/>
                    <a:p>
                      <a:pPr marL="0" algn="l" defTabSz="182875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 Quality Rating</a:t>
                      </a:r>
                    </a:p>
                  </a:txBody>
                  <a:tcPr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902995"/>
                  </a:ext>
                </a:extLst>
              </a:tr>
              <a:tr h="472100">
                <a:tc>
                  <a:txBody>
                    <a:bodyPr/>
                    <a:lstStyle/>
                    <a:p>
                      <a:pPr marL="0" algn="l" defTabSz="182875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Speed Rating</a:t>
                      </a:r>
                    </a:p>
                  </a:txBody>
                  <a:tcPr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56391"/>
                  </a:ext>
                </a:extLst>
              </a:tr>
              <a:tr h="472100">
                <a:tc>
                  <a:txBody>
                    <a:bodyPr/>
                    <a:lstStyle/>
                    <a:p>
                      <a:pPr marL="0" algn="l" defTabSz="182875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Rating</a:t>
                      </a:r>
                    </a:p>
                  </a:txBody>
                  <a:tcPr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239619"/>
                  </a:ext>
                </a:extLst>
              </a:tr>
              <a:tr h="472100">
                <a:tc>
                  <a:txBody>
                    <a:bodyPr/>
                    <a:lstStyle/>
                    <a:p>
                      <a:pPr marL="0" algn="l" defTabSz="182875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Communication Rating</a:t>
                      </a:r>
                    </a:p>
                  </a:txBody>
                  <a:tcPr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895545"/>
                  </a:ext>
                </a:extLst>
              </a:tr>
              <a:tr h="472100">
                <a:tc>
                  <a:txBody>
                    <a:bodyPr/>
                    <a:lstStyle/>
                    <a:p>
                      <a:pPr marL="0" algn="l" defTabSz="182875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Reviews</a:t>
                      </a:r>
                    </a:p>
                  </a:txBody>
                  <a:tcPr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82875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Customer Reviews</a:t>
                      </a:r>
                    </a:p>
                  </a:txBody>
                  <a:tcPr marT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4768"/>
                  </a:ext>
                </a:extLst>
              </a:tr>
              <a:tr h="472100">
                <a:tc>
                  <a:txBody>
                    <a:bodyPr/>
                    <a:lstStyle/>
                    <a:p>
                      <a:pPr marL="0" algn="l" defTabSz="182875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Activation Date</a:t>
                      </a:r>
                    </a:p>
                  </a:txBody>
                  <a:tcPr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82875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day since supplier has been active on 3D Hubs</a:t>
                      </a:r>
                    </a:p>
                  </a:txBody>
                  <a:tcPr marT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013394"/>
                  </a:ext>
                </a:extLst>
              </a:tr>
              <a:tr h="472100">
                <a:tc>
                  <a:txBody>
                    <a:bodyPr/>
                    <a:lstStyle/>
                    <a:p>
                      <a:pPr marL="0" algn="l" defTabSz="182875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Response Time</a:t>
                      </a:r>
                    </a:p>
                  </a:txBody>
                  <a:tcPr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82875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time to respond to a customer's request</a:t>
                      </a:r>
                    </a:p>
                  </a:txBody>
                  <a:tcPr marT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971920"/>
                  </a:ext>
                </a:extLst>
              </a:tr>
              <a:tr h="472100">
                <a:tc>
                  <a:txBody>
                    <a:bodyPr/>
                    <a:lstStyle/>
                    <a:p>
                      <a:pPr marL="0" algn="l" defTabSz="182875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Completion Time</a:t>
                      </a:r>
                    </a:p>
                  </a:txBody>
                  <a:tcPr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82875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taken to complete an order</a:t>
                      </a:r>
                    </a:p>
                  </a:txBody>
                  <a:tcPr marT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157890"/>
                  </a:ext>
                </a:extLst>
              </a:tr>
              <a:tr h="472100">
                <a:tc>
                  <a:txBody>
                    <a:bodyPr/>
                    <a:lstStyle/>
                    <a:p>
                      <a:pPr marL="0" algn="l" defTabSz="182875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Machines</a:t>
                      </a:r>
                    </a:p>
                  </a:txBody>
                  <a:tcPr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82875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machines operated by the supplier</a:t>
                      </a:r>
                    </a:p>
                  </a:txBody>
                  <a:tcPr marT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189359"/>
                  </a:ext>
                </a:extLst>
              </a:tr>
              <a:tr h="472100">
                <a:tc>
                  <a:txBody>
                    <a:bodyPr/>
                    <a:lstStyle/>
                    <a:p>
                      <a:pPr marL="0" algn="l" defTabSz="182875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Registered Business</a:t>
                      </a:r>
                    </a:p>
                  </a:txBody>
                  <a:tcPr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82875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Individual operation or a registered business</a:t>
                      </a:r>
                    </a:p>
                  </a:txBody>
                  <a:tcPr marT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36287"/>
                  </a:ext>
                </a:extLst>
              </a:tr>
              <a:tr h="472100">
                <a:tc>
                  <a:txBody>
                    <a:bodyPr/>
                    <a:lstStyle/>
                    <a:p>
                      <a:pPr marL="0" algn="l" defTabSz="182875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</a:p>
                  </a:txBody>
                  <a:tcPr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82875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Country</a:t>
                      </a:r>
                    </a:p>
                  </a:txBody>
                  <a:tcPr marT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047309"/>
                  </a:ext>
                </a:extLst>
              </a:tr>
              <a:tr h="472100">
                <a:tc>
                  <a:txBody>
                    <a:bodyPr/>
                    <a:lstStyle/>
                    <a:p>
                      <a:pPr marL="0" algn="l" defTabSz="182875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Images</a:t>
                      </a:r>
                    </a:p>
                  </a:txBody>
                  <a:tcPr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82875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print sample images uploaded on the profile</a:t>
                      </a:r>
                    </a:p>
                  </a:txBody>
                  <a:tcPr marT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778425"/>
                  </a:ext>
                </a:extLst>
              </a:tr>
              <a:tr h="472100">
                <a:tc>
                  <a:txBody>
                    <a:bodyPr/>
                    <a:lstStyle/>
                    <a:p>
                      <a:pPr marL="0" algn="l" defTabSz="182875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Manufacturing Partner</a:t>
                      </a:r>
                    </a:p>
                  </a:txBody>
                  <a:tcPr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82875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best performing business status provided by 3D Hubs</a:t>
                      </a:r>
                    </a:p>
                  </a:txBody>
                  <a:tcPr marT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440353"/>
                  </a:ext>
                </a:extLst>
              </a:tr>
              <a:tr h="472100">
                <a:tc>
                  <a:txBody>
                    <a:bodyPr/>
                    <a:lstStyle/>
                    <a:p>
                      <a:pPr marL="0" algn="l" defTabSz="182875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 Model</a:t>
                      </a:r>
                    </a:p>
                  </a:txBody>
                  <a:tcPr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82875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Brand and Model of 3D Printer </a:t>
                      </a:r>
                    </a:p>
                  </a:txBody>
                  <a:tcPr marT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25743"/>
                  </a:ext>
                </a:extLst>
              </a:tr>
              <a:tr h="472100">
                <a:tc>
                  <a:txBody>
                    <a:bodyPr/>
                    <a:lstStyle/>
                    <a:p>
                      <a:pPr marL="0" algn="l" defTabSz="182875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Resolution</a:t>
                      </a:r>
                    </a:p>
                  </a:txBody>
                  <a:tcPr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82875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Resolution</a:t>
                      </a:r>
                    </a:p>
                  </a:txBody>
                  <a:tcPr marT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6808153"/>
                  </a:ext>
                </a:extLst>
              </a:tr>
              <a:tr h="472100">
                <a:tc>
                  <a:txBody>
                    <a:bodyPr/>
                    <a:lstStyle/>
                    <a:p>
                      <a:pPr marL="0" algn="l" defTabSz="182875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</a:t>
                      </a:r>
                    </a:p>
                  </a:txBody>
                  <a:tcPr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82875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used for printing</a:t>
                      </a:r>
                    </a:p>
                  </a:txBody>
                  <a:tcPr marT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117595"/>
                  </a:ext>
                </a:extLst>
              </a:tr>
              <a:tr h="472100">
                <a:tc>
                  <a:txBody>
                    <a:bodyPr/>
                    <a:lstStyle/>
                    <a:p>
                      <a:pPr marL="0" algn="l" defTabSz="182875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</a:p>
                  </a:txBody>
                  <a:tcPr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82875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 for a 10 cm tall Marvin Model</a:t>
                      </a:r>
                    </a:p>
                  </a:txBody>
                  <a:tcPr marT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354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960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9866-0076-4F9C-A73C-C5CA20F4F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answers do we want from this data?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E7CDA-39BF-48C2-9F60-B2A861D51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3097428"/>
            <a:ext cx="21945600" cy="10152746"/>
          </a:xfrm>
        </p:spPr>
        <p:txBody>
          <a:bodyPr/>
          <a:lstStyle/>
          <a:p>
            <a:r>
              <a:rPr lang="en-US" dirty="0"/>
              <a:t>How many suppliers are located in the US?</a:t>
            </a:r>
          </a:p>
          <a:p>
            <a:r>
              <a:rPr lang="en-US" dirty="0"/>
              <a:t>Find dormant suppliers (with 0 reviews). When were these suppliers established?</a:t>
            </a:r>
          </a:p>
          <a:p>
            <a:r>
              <a:rPr lang="en-US" dirty="0"/>
              <a:t>How many suppliers are selling ABS/ PLA material in the US and what is the average price?</a:t>
            </a:r>
          </a:p>
          <a:p>
            <a:r>
              <a:rPr lang="en-US" dirty="0"/>
              <a:t>Where are the manufacturing partners located?</a:t>
            </a:r>
          </a:p>
          <a:p>
            <a:r>
              <a:rPr lang="en-US" dirty="0"/>
              <a:t>For ABS/PLA materials, Do the manufacturing partners have higher price than the average?</a:t>
            </a:r>
          </a:p>
          <a:p>
            <a:r>
              <a:rPr lang="en-US" dirty="0"/>
              <a:t>Do you see any suppliers which are selling at exorbitant prices? Identify Outliers from the data</a:t>
            </a:r>
          </a:p>
          <a:p>
            <a:r>
              <a:rPr lang="en-US" dirty="0"/>
              <a:t>How does reviews and ratings affect a supplier’s price?</a:t>
            </a:r>
          </a:p>
        </p:txBody>
      </p:sp>
    </p:spTree>
    <p:extLst>
      <p:ext uri="{BB962C8B-B14F-4D97-AF65-F5344CB8AC3E}">
        <p14:creationId xmlns:p14="http://schemas.microsoft.com/office/powerpoint/2010/main" val="658233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9866-0076-4F9C-A73C-C5CA20F4F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E7CDA-39BF-48C2-9F60-B2A861D51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3097429"/>
            <a:ext cx="21945600" cy="6732371"/>
          </a:xfrm>
        </p:spPr>
        <p:txBody>
          <a:bodyPr/>
          <a:lstStyle/>
          <a:p>
            <a:r>
              <a:rPr lang="en-US" dirty="0"/>
              <a:t>How to read a csv file?</a:t>
            </a:r>
          </a:p>
          <a:p>
            <a:r>
              <a:rPr lang="en-US" dirty="0"/>
              <a:t>How to merge DFs?</a:t>
            </a:r>
          </a:p>
          <a:p>
            <a:r>
              <a:rPr lang="en-US" dirty="0"/>
              <a:t>How to search for data in DFs?</a:t>
            </a:r>
          </a:p>
          <a:p>
            <a:r>
              <a:rPr lang="en-US" dirty="0"/>
              <a:t>How to create a box plot?</a:t>
            </a:r>
          </a:p>
          <a:p>
            <a:r>
              <a:rPr lang="en-US" dirty="0"/>
              <a:t>How to create heatmaps?</a:t>
            </a:r>
          </a:p>
          <a:p>
            <a:r>
              <a:rPr lang="en-US" dirty="0"/>
              <a:t>How to create histograms?</a:t>
            </a:r>
          </a:p>
        </p:txBody>
      </p:sp>
    </p:spTree>
    <p:extLst>
      <p:ext uri="{BB962C8B-B14F-4D97-AF65-F5344CB8AC3E}">
        <p14:creationId xmlns:p14="http://schemas.microsoft.com/office/powerpoint/2010/main" val="21122202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ain">
  <a:themeElements>
    <a:clrScheme name="Simple presenta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C1EB"/>
      </a:accent1>
      <a:accent2>
        <a:srgbClr val="C5D620"/>
      </a:accent2>
      <a:accent3>
        <a:srgbClr val="F9A554"/>
      </a:accent3>
      <a:accent4>
        <a:srgbClr val="E36D5F"/>
      </a:accent4>
      <a:accent5>
        <a:srgbClr val="BA3E62"/>
      </a:accent5>
      <a:accent6>
        <a:srgbClr val="8155A2"/>
      </a:accent6>
      <a:hlink>
        <a:srgbClr val="0563C1"/>
      </a:hlink>
      <a:folHlink>
        <a:srgbClr val="954F72"/>
      </a:folHlink>
    </a:clrScheme>
    <a:fontScheme name="Simple theme">
      <a:majorFont>
        <a:latin typeface="Fira Sans ExtraBold"/>
        <a:ea typeface=""/>
        <a:cs typeface=""/>
      </a:majorFont>
      <a:minorFont>
        <a:latin typeface="Fira Sans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" id="{FDC63A8C-D3B8-4A34-9E94-C1354D725DEB}" vid="{76227ED4-8EF9-4666-837A-0F4D570546EC}"/>
    </a:ext>
  </a:extLst>
</a:theme>
</file>

<file path=ppt/theme/theme2.xml><?xml version="1.0" encoding="utf-8"?>
<a:theme xmlns:a="http://schemas.openxmlformats.org/drawingml/2006/main" name="Evalueserve Pink Theme">
  <a:themeElements>
    <a:clrScheme name="Custom Colors - Evalueserve">
      <a:dk1>
        <a:sysClr val="windowText" lastClr="000000"/>
      </a:dk1>
      <a:lt1>
        <a:srgbClr val="FFFFFF"/>
      </a:lt1>
      <a:dk2>
        <a:srgbClr val="EE2653"/>
      </a:dk2>
      <a:lt2>
        <a:srgbClr val="939598"/>
      </a:lt2>
      <a:accent1>
        <a:srgbClr val="9D2C7D"/>
      </a:accent1>
      <a:accent2>
        <a:srgbClr val="7C6CAA"/>
      </a:accent2>
      <a:accent3>
        <a:srgbClr val="5AB7E8"/>
      </a:accent3>
      <a:accent4>
        <a:srgbClr val="F38AB1"/>
      </a:accent4>
      <a:accent5>
        <a:srgbClr val="AFA2BF"/>
      </a:accent5>
      <a:accent6>
        <a:srgbClr val="B2D9F4"/>
      </a:accent6>
      <a:hlink>
        <a:srgbClr val="315EA5"/>
      </a:hlink>
      <a:folHlink>
        <a:srgbClr val="4725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3250"/>
        </a:solidFill>
        <a:ln w="9525">
          <a:noFill/>
          <a:miter lim="800000"/>
          <a:headEnd/>
          <a:tailEnd/>
        </a:ln>
        <a:effectLst/>
      </a:spPr>
      <a:bodyPr lIns="108000" tIns="108000" rIns="108000" bIns="108000" rtlCol="0" anchor="ctr">
        <a:noAutofit/>
      </a:bodyPr>
      <a:lstStyle>
        <a:defPPr algn="l">
          <a:defRPr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latin typeface="+mj-lt"/>
          </a:defRPr>
        </a:defPPr>
      </a:lstStyle>
    </a:txDef>
  </a:objectDefaults>
  <a:extraClrSchemeLst>
    <a:extraClrScheme>
      <a:clrScheme name="Basis presentation DK 1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CDCDCD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BABABA"/>
        </a:accent6>
        <a:hlink>
          <a:srgbClr val="777777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2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94949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3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1ACE2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ustom Color 1">
      <a:srgbClr val="315EA5"/>
    </a:custClr>
    <a:custClr name="Custom Color 2">
      <a:srgbClr val="47254B"/>
    </a:custClr>
    <a:custClr name="Custom Color 3">
      <a:srgbClr val="4E7FB3"/>
    </a:custClr>
    <a:custClr name="Custom Color 4">
      <a:srgbClr val="AF2349"/>
    </a:custClr>
    <a:custClr name="Custom Color 5">
      <a:srgbClr val="840037"/>
    </a:custClr>
    <a:custClr name="Custom Color 6">
      <a:srgbClr val="AF5E90"/>
    </a:custClr>
    <a:custClr name="Custom Color 7">
      <a:srgbClr val="839EC9"/>
    </a:custClr>
    <a:custClr name="Custom Color 8">
      <a:srgbClr val="BEBFC1"/>
    </a:custClr>
    <a:custClr name="Custom Color 9">
      <a:srgbClr val="917C93"/>
    </a:custClr>
  </a:custClrLst>
  <a:extLst>
    <a:ext uri="{05A4C25C-085E-4340-85A3-A5531E510DB2}">
      <thm15:themeFamily xmlns:thm15="http://schemas.microsoft.com/office/thememl/2012/main" name="Evalueserve PowerPoint Template_new" id="{5EAC8FFB-936B-46B7-99FD-797A24B6AB28}" vid="{83B5D2D6-8FE6-424F-A1E7-77189D0F4B74}"/>
    </a:ext>
  </a:extLst>
</a:theme>
</file>

<file path=ppt/theme/theme3.xml><?xml version="1.0" encoding="utf-8"?>
<a:theme xmlns:a="http://schemas.openxmlformats.org/drawingml/2006/main" name="Evalueserve Common Layout">
  <a:themeElements>
    <a:clrScheme name="Evalueserve New Theme">
      <a:dk1>
        <a:srgbClr val="000000"/>
      </a:dk1>
      <a:lt1>
        <a:srgbClr val="FFFFFF"/>
      </a:lt1>
      <a:dk2>
        <a:srgbClr val="EE2653"/>
      </a:dk2>
      <a:lt2>
        <a:srgbClr val="939598"/>
      </a:lt2>
      <a:accent1>
        <a:srgbClr val="9D2C7D"/>
      </a:accent1>
      <a:accent2>
        <a:srgbClr val="7C6CAA"/>
      </a:accent2>
      <a:accent3>
        <a:srgbClr val="5AB7E8"/>
      </a:accent3>
      <a:accent4>
        <a:srgbClr val="F38AB1"/>
      </a:accent4>
      <a:accent5>
        <a:srgbClr val="AFA2BF"/>
      </a:accent5>
      <a:accent6>
        <a:srgbClr val="B2D9F4"/>
      </a:accent6>
      <a:hlink>
        <a:srgbClr val="315EA5"/>
      </a:hlink>
      <a:folHlink>
        <a:srgbClr val="4725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3250"/>
        </a:solidFill>
        <a:ln w="9525">
          <a:noFill/>
          <a:miter lim="800000"/>
          <a:headEnd/>
          <a:tailEnd/>
        </a:ln>
        <a:effectLst/>
      </a:spPr>
      <a:bodyPr lIns="108000" tIns="108000" rIns="108000" bIns="108000" rtlCol="0" anchor="ctr">
        <a:noAutofit/>
      </a:bodyPr>
      <a:lstStyle>
        <a:defPPr algn="l">
          <a:defRPr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latin typeface="+mj-lt"/>
          </a:defRPr>
        </a:defPPr>
      </a:lstStyle>
    </a:txDef>
  </a:objectDefaults>
  <a:extraClrSchemeLst>
    <a:extraClrScheme>
      <a:clrScheme name="Basis presentation DK 1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CDCDCD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BABABA"/>
        </a:accent6>
        <a:hlink>
          <a:srgbClr val="777777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2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94949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s presentation DK 3">
        <a:dk1>
          <a:srgbClr val="002E5E"/>
        </a:dk1>
        <a:lt1>
          <a:srgbClr val="FFFFFF"/>
        </a:lt1>
        <a:dk2>
          <a:srgbClr val="002E5E"/>
        </a:dk2>
        <a:lt2>
          <a:srgbClr val="002E5E"/>
        </a:lt2>
        <a:accent1>
          <a:srgbClr val="FFFFFF"/>
        </a:accent1>
        <a:accent2>
          <a:srgbClr val="979797"/>
        </a:accent2>
        <a:accent3>
          <a:srgbClr val="FFFFFF"/>
        </a:accent3>
        <a:accent4>
          <a:srgbClr val="00264F"/>
        </a:accent4>
        <a:accent5>
          <a:srgbClr val="FFFFFF"/>
        </a:accent5>
        <a:accent6>
          <a:srgbClr val="888888"/>
        </a:accent6>
        <a:hlink>
          <a:srgbClr val="41ACE2"/>
        </a:hlink>
        <a:folHlink>
          <a:srgbClr val="002E5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ustom Color 1">
      <a:srgbClr val="315EA5"/>
    </a:custClr>
    <a:custClr name="Custom Color 2">
      <a:srgbClr val="47254B"/>
    </a:custClr>
    <a:custClr name="Custom Color 3">
      <a:srgbClr val="4E7FB3"/>
    </a:custClr>
    <a:custClr name="Custom Color 4">
      <a:srgbClr val="AF2349"/>
    </a:custClr>
    <a:custClr name="Custom Color 5">
      <a:srgbClr val="840037"/>
    </a:custClr>
    <a:custClr name="Custom Color 6">
      <a:srgbClr val="AF5E90"/>
    </a:custClr>
    <a:custClr name="Custom Color 7">
      <a:srgbClr val="839EC9"/>
    </a:custClr>
    <a:custClr name="Custom Color 8">
      <a:srgbClr val="BEBFC1"/>
    </a:custClr>
    <a:custClr name="Custom Color 9">
      <a:srgbClr val="917C93"/>
    </a:custClr>
  </a:custClrLst>
  <a:extLst>
    <a:ext uri="{05A4C25C-085E-4340-85A3-A5531E510DB2}">
      <thm15:themeFamily xmlns:thm15="http://schemas.microsoft.com/office/thememl/2012/main" name="Evalueserve PowerPoint Template_new" id="{5EAC8FFB-936B-46B7-99FD-797A24B6AB28}" vid="{94D703A4-EF6B-40CD-B6E2-DCA263839794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43165</TotalTime>
  <Words>316</Words>
  <Application>Microsoft Office PowerPoint</Application>
  <PresentationFormat>Custom</PresentationFormat>
  <Paragraphs>66</Paragraphs>
  <Slides>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Fira Sans</vt:lpstr>
      <vt:lpstr>Fira Sans ExtraBold</vt:lpstr>
      <vt:lpstr>Fira Sans Light</vt:lpstr>
      <vt:lpstr>Verdana</vt:lpstr>
      <vt:lpstr>Main</vt:lpstr>
      <vt:lpstr>Evalueserve Pink Theme</vt:lpstr>
      <vt:lpstr>Evalueserve Common Layout</vt:lpstr>
      <vt:lpstr>think-cell Slide</vt:lpstr>
      <vt:lpstr>3d Hubs’ Network of Suppliers</vt:lpstr>
      <vt:lpstr>Supplier Profiles</vt:lpstr>
      <vt:lpstr>Supplier Profiles</vt:lpstr>
      <vt:lpstr>Data Collection  </vt:lpstr>
      <vt:lpstr>What answers do we want from this data?</vt:lpstr>
      <vt:lpstr>Learning 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NCSU ISE Seminar - Starly</dc:title>
  <dc:creator>bstarly@ncsu.edu</dc:creator>
  <cp:lastModifiedBy>Deepak Pahwa</cp:lastModifiedBy>
  <cp:revision>1147</cp:revision>
  <cp:lastPrinted>2018-06-13T12:56:16Z</cp:lastPrinted>
  <dcterms:created xsi:type="dcterms:W3CDTF">2015-09-30T09:48:45Z</dcterms:created>
  <dcterms:modified xsi:type="dcterms:W3CDTF">2018-11-01T20:33:33Z</dcterms:modified>
</cp:coreProperties>
</file>