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61" r:id="rId6"/>
    <p:sldId id="259" r:id="rId7"/>
    <p:sldId id="262" r:id="rId8"/>
    <p:sldId id="268" r:id="rId9"/>
    <p:sldId id="266" r:id="rId10"/>
    <p:sldId id="267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>
        <p:scale>
          <a:sx n="68" d="100"/>
          <a:sy n="68" d="100"/>
        </p:scale>
        <p:origin x="40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2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00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72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41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32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40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4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02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50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7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70EE-8618-4767-95CD-7FC486E04DB1}" type="datetimeFigureOut">
              <a:rPr lang="es-MX" smtClean="0"/>
              <a:t>12/01/2017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9DBB-4403-466A-A0EC-7795D960B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7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33927" y="2967335"/>
            <a:ext cx="9524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USURIO DE SERVICIOS DE VALIJA</a:t>
            </a:r>
            <a:endParaRPr lang="es-MX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1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42739" y="534084"/>
            <a:ext cx="482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Estatus solicitudes valija</a:t>
            </a:r>
            <a:endParaRPr lang="es-MX" sz="36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566265" y="1204945"/>
            <a:ext cx="1186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Área elabora: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770484" y="1432044"/>
            <a:ext cx="1594832" cy="419100"/>
            <a:chOff x="2959100" y="2096532"/>
            <a:chExt cx="2235200" cy="419100"/>
          </a:xfrm>
        </p:grpSpPr>
        <p:sp>
          <p:nvSpPr>
            <p:cNvPr id="7" name="Rectángulo 6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" name="Rectángulo 8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Triángulo isósceles 9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51286"/>
              </p:ext>
            </p:extLst>
          </p:nvPr>
        </p:nvGraphicFramePr>
        <p:xfrm>
          <a:off x="608806" y="2758871"/>
          <a:ext cx="10732293" cy="2971008"/>
        </p:xfrm>
        <a:graphic>
          <a:graphicData uri="http://schemas.openxmlformats.org/drawingml/2006/table">
            <a:tbl>
              <a:tblPr/>
              <a:tblGrid>
                <a:gridCol w="836011"/>
                <a:gridCol w="836011"/>
                <a:gridCol w="836011"/>
                <a:gridCol w="1393352"/>
                <a:gridCol w="1100748"/>
                <a:gridCol w="975346"/>
                <a:gridCol w="1839225"/>
                <a:gridCol w="2079578"/>
                <a:gridCol w="836011"/>
              </a:tblGrid>
              <a:tr h="24758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Folio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r>
                        <a:rPr lang="es-MX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Elab</a:t>
                      </a:r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r>
                        <a:rPr lang="es-MX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Env</a:t>
                      </a:r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Elaboró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Área destino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Destinatario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Detalle envío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621054" y="1440463"/>
            <a:ext cx="2052268" cy="419100"/>
            <a:chOff x="2959100" y="2096532"/>
            <a:chExt cx="2235200" cy="419100"/>
          </a:xfrm>
        </p:grpSpPr>
        <p:sp>
          <p:nvSpPr>
            <p:cNvPr id="13" name="Rectángulo 12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6" name="Rectángulo 15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Triángulo isósceles 16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18" name="CuadroTexto 17"/>
          <p:cNvSpPr txBox="1"/>
          <p:nvPr/>
        </p:nvSpPr>
        <p:spPr>
          <a:xfrm>
            <a:off x="4671392" y="118444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Estatus: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8515351" y="1434247"/>
            <a:ext cx="972848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8429319" y="1186645"/>
            <a:ext cx="1058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Fecha Inicio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9555119" y="1427400"/>
            <a:ext cx="972848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/>
          <p:cNvSpPr txBox="1"/>
          <p:nvPr/>
        </p:nvSpPr>
        <p:spPr>
          <a:xfrm>
            <a:off x="9469087" y="1179798"/>
            <a:ext cx="100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Fecha Final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10608156" y="1405156"/>
            <a:ext cx="674525" cy="451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" b="1" dirty="0" smtClean="0"/>
              <a:t>Buscar</a:t>
            </a:r>
            <a:endParaRPr lang="es-MX" sz="1150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653119" y="1192861"/>
            <a:ext cx="1179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Área destino: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2723818" y="1439846"/>
            <a:ext cx="1998379" cy="419100"/>
            <a:chOff x="2959100" y="2096532"/>
            <a:chExt cx="2235200" cy="419100"/>
          </a:xfrm>
        </p:grpSpPr>
        <p:sp>
          <p:nvSpPr>
            <p:cNvPr id="40" name="Rectángulo 39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2" name="Rectángulo 41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3" name="Triángulo isósceles 42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4" name="CuadroTexto 43"/>
          <p:cNvSpPr txBox="1"/>
          <p:nvPr/>
        </p:nvSpPr>
        <p:spPr>
          <a:xfrm>
            <a:off x="6443342" y="6233609"/>
            <a:ext cx="436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Cada área destino ya tiene asignada ruta</a:t>
            </a:r>
          </a:p>
          <a:p>
            <a:r>
              <a:rPr lang="es-MX" dirty="0" smtClean="0"/>
              <a:t>Que se puedan ver las elaboradas en Mérida</a:t>
            </a:r>
            <a:endParaRPr lang="es-MX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329042" y="1187262"/>
            <a:ext cx="72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Chofer: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6412803" y="1434247"/>
            <a:ext cx="2052268" cy="419100"/>
            <a:chOff x="2959100" y="2096532"/>
            <a:chExt cx="2235200" cy="419100"/>
          </a:xfrm>
        </p:grpSpPr>
        <p:sp>
          <p:nvSpPr>
            <p:cNvPr id="47" name="Rectángulo 46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9" name="Rectángulo 48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Triángulo isósceles 49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0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76" y="151813"/>
            <a:ext cx="7511122" cy="62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8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0" y="204494"/>
            <a:ext cx="11634542" cy="62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68986" y="-1701751"/>
            <a:ext cx="6328320" cy="102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42739" y="534084"/>
            <a:ext cx="482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Estatus solicitudes valija</a:t>
            </a:r>
            <a:endParaRPr lang="es-MX" sz="3600" b="1" dirty="0"/>
          </a:p>
        </p:txBody>
      </p:sp>
      <p:sp>
        <p:nvSpPr>
          <p:cNvPr id="3" name="Rectángulo 2"/>
          <p:cNvSpPr/>
          <p:nvPr/>
        </p:nvSpPr>
        <p:spPr>
          <a:xfrm>
            <a:off x="746098" y="1384300"/>
            <a:ext cx="2860702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Humanos</a:t>
            </a:r>
            <a:endParaRPr lang="es-MX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703072" y="1092069"/>
            <a:ext cx="59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accent6">
                    <a:lumMod val="50000"/>
                  </a:schemeClr>
                </a:solidFill>
              </a:rPr>
              <a:t>Área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6363891" y="1066788"/>
            <a:ext cx="78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accent6">
                    <a:lumMod val="50000"/>
                  </a:schemeClr>
                </a:solidFill>
              </a:rPr>
              <a:t>Estatus</a:t>
            </a:r>
            <a:r>
              <a:rPr lang="es-MX" dirty="0" smtClean="0"/>
              <a:t>:</a:t>
            </a:r>
            <a:endParaRPr lang="es-MX" dirty="0"/>
          </a:p>
        </p:txBody>
      </p:sp>
      <p:grpSp>
        <p:nvGrpSpPr>
          <p:cNvPr id="6" name="Grupo 5"/>
          <p:cNvGrpSpPr/>
          <p:nvPr/>
        </p:nvGrpSpPr>
        <p:grpSpPr>
          <a:xfrm>
            <a:off x="6451600" y="1371084"/>
            <a:ext cx="2235200" cy="419100"/>
            <a:chOff x="2959100" y="2096532"/>
            <a:chExt cx="2235200" cy="419100"/>
          </a:xfrm>
        </p:grpSpPr>
        <p:sp>
          <p:nvSpPr>
            <p:cNvPr id="7" name="Rectángulo 6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" name="Rectángulo 8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Triángulo isósceles 9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15" name="Rectángulo redondeado 14"/>
          <p:cNvSpPr/>
          <p:nvPr/>
        </p:nvSpPr>
        <p:spPr>
          <a:xfrm>
            <a:off x="9271794" y="1367909"/>
            <a:ext cx="812800" cy="451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Nueva</a:t>
            </a:r>
          </a:p>
          <a:p>
            <a:pPr algn="ctr"/>
            <a:r>
              <a:rPr lang="es-MX" sz="1200" b="1" dirty="0" smtClean="0"/>
              <a:t>Solicitud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079846" y="-65332"/>
            <a:ext cx="4009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El usuario </a:t>
            </a:r>
            <a:r>
              <a:rPr lang="es-MX" b="1" dirty="0" smtClean="0"/>
              <a:t>solo</a:t>
            </a:r>
            <a:r>
              <a:rPr lang="es-MX" dirty="0" smtClean="0"/>
              <a:t> puede visualizar las </a:t>
            </a:r>
          </a:p>
          <a:p>
            <a:r>
              <a:rPr lang="es-MX" dirty="0" smtClean="0"/>
              <a:t>solicitudes que le corresponda</a:t>
            </a:r>
          </a:p>
          <a:p>
            <a:r>
              <a:rPr lang="es-MX" dirty="0" smtClean="0"/>
              <a:t>**Si el usuario requiere una cancelación </a:t>
            </a:r>
          </a:p>
          <a:p>
            <a:r>
              <a:rPr lang="es-MX" dirty="0"/>
              <a:t> </a:t>
            </a:r>
            <a:r>
              <a:rPr lang="es-MX" dirty="0" smtClean="0"/>
              <a:t>   se deberá comunicar a valija Mérida </a:t>
            </a:r>
          </a:p>
          <a:p>
            <a:r>
              <a:rPr lang="es-MX" dirty="0" smtClean="0"/>
              <a:t>para solicitar cancelación de folio.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3671811" y="1383268"/>
            <a:ext cx="972848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3585779" y="1135666"/>
            <a:ext cx="1058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Fecha Inicio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775079" y="1376421"/>
            <a:ext cx="972848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/>
          <p:cNvSpPr txBox="1"/>
          <p:nvPr/>
        </p:nvSpPr>
        <p:spPr>
          <a:xfrm>
            <a:off x="4689047" y="1128819"/>
            <a:ext cx="100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Fecha Final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2175522"/>
            <a:ext cx="11496675" cy="404747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942739" y="-1130300"/>
            <a:ext cx="648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Crear una tabla con folio de listado de envíos y listado de recepción</a:t>
            </a:r>
          </a:p>
        </p:txBody>
      </p:sp>
    </p:spTree>
    <p:extLst>
      <p:ext uri="{BB962C8B-B14F-4D97-AF65-F5344CB8AC3E}">
        <p14:creationId xmlns:p14="http://schemas.microsoft.com/office/powerpoint/2010/main" val="234060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32800" y="647700"/>
            <a:ext cx="736600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7733506" y="672584"/>
            <a:ext cx="6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Folio: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2959100" y="1384300"/>
            <a:ext cx="2235200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608806" y="1409184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Fecha del elaboración: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1497806" y="2120384"/>
            <a:ext cx="143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Área destino:</a:t>
            </a:r>
            <a:endParaRPr lang="es-MX" dirty="0"/>
          </a:p>
        </p:txBody>
      </p:sp>
      <p:grpSp>
        <p:nvGrpSpPr>
          <p:cNvPr id="29" name="Grupo 28"/>
          <p:cNvGrpSpPr/>
          <p:nvPr/>
        </p:nvGrpSpPr>
        <p:grpSpPr>
          <a:xfrm>
            <a:off x="2959100" y="2096532"/>
            <a:ext cx="2235200" cy="419100"/>
            <a:chOff x="2959100" y="2096532"/>
            <a:chExt cx="2235200" cy="419100"/>
          </a:xfrm>
        </p:grpSpPr>
        <p:sp>
          <p:nvSpPr>
            <p:cNvPr id="9" name="Rectángulo 8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" name="Rectángulo 10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Triángulo isósceles 9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16" name="CuadroTexto 15"/>
          <p:cNvSpPr txBox="1"/>
          <p:nvPr/>
        </p:nvSpPr>
        <p:spPr>
          <a:xfrm>
            <a:off x="6984206" y="2195552"/>
            <a:ext cx="13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Destinatario:</a:t>
            </a:r>
            <a:endParaRPr lang="es-MX" dirty="0"/>
          </a:p>
        </p:txBody>
      </p:sp>
      <p:grpSp>
        <p:nvGrpSpPr>
          <p:cNvPr id="30" name="Grupo 29"/>
          <p:cNvGrpSpPr/>
          <p:nvPr/>
        </p:nvGrpSpPr>
        <p:grpSpPr>
          <a:xfrm>
            <a:off x="8432800" y="2170668"/>
            <a:ext cx="2235200" cy="419100"/>
            <a:chOff x="8432800" y="2170668"/>
            <a:chExt cx="2235200" cy="419100"/>
          </a:xfrm>
        </p:grpSpPr>
        <p:sp>
          <p:nvSpPr>
            <p:cNvPr id="15" name="Rectángulo 14"/>
            <p:cNvSpPr/>
            <p:nvPr/>
          </p:nvSpPr>
          <p:spPr>
            <a:xfrm>
              <a:off x="8432800" y="2170668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10280653" y="2194084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" name="Rectángulo 17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9" name="Triángulo isósceles 18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20" name="CuadroTexto 19"/>
          <p:cNvSpPr txBox="1"/>
          <p:nvPr/>
        </p:nvSpPr>
        <p:spPr>
          <a:xfrm>
            <a:off x="2942739" y="534084"/>
            <a:ext cx="296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Solicitud valija</a:t>
            </a:r>
            <a:endParaRPr lang="es-MX" sz="3600" b="1" dirty="0"/>
          </a:p>
        </p:txBody>
      </p:sp>
      <p:grpSp>
        <p:nvGrpSpPr>
          <p:cNvPr id="31" name="Grupo 30"/>
          <p:cNvGrpSpPr/>
          <p:nvPr/>
        </p:nvGrpSpPr>
        <p:grpSpPr>
          <a:xfrm>
            <a:off x="519906" y="2737882"/>
            <a:ext cx="10249694" cy="2278618"/>
            <a:chOff x="519906" y="2737882"/>
            <a:chExt cx="10249694" cy="2278618"/>
          </a:xfrm>
        </p:grpSpPr>
        <p:sp>
          <p:nvSpPr>
            <p:cNvPr id="22" name="CuadroTexto 21"/>
            <p:cNvSpPr txBox="1"/>
            <p:nvPr/>
          </p:nvSpPr>
          <p:spPr>
            <a:xfrm>
              <a:off x="608806" y="3022600"/>
              <a:ext cx="10160794" cy="19939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19906" y="2737882"/>
              <a:ext cx="181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Detalle del envío:</a:t>
              </a:r>
              <a:endParaRPr lang="es-MX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19906" y="5016500"/>
            <a:ext cx="9386094" cy="1616718"/>
            <a:chOff x="519906" y="5016500"/>
            <a:chExt cx="10249694" cy="1616718"/>
          </a:xfrm>
        </p:grpSpPr>
        <p:sp>
          <p:nvSpPr>
            <p:cNvPr id="27" name="CuadroTexto 26"/>
            <p:cNvSpPr txBox="1"/>
            <p:nvPr/>
          </p:nvSpPr>
          <p:spPr>
            <a:xfrm>
              <a:off x="608806" y="5301218"/>
              <a:ext cx="10160794" cy="133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19906" y="5016500"/>
              <a:ext cx="1618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Observaciones:</a:t>
              </a:r>
              <a:endParaRPr lang="es-MX" dirty="0"/>
            </a:p>
          </p:txBody>
        </p:sp>
      </p:grpSp>
      <p:sp>
        <p:nvSpPr>
          <p:cNvPr id="33" name="Rectángulo redondeado 32"/>
          <p:cNvSpPr/>
          <p:nvPr/>
        </p:nvSpPr>
        <p:spPr>
          <a:xfrm>
            <a:off x="10045700" y="5301218"/>
            <a:ext cx="812800" cy="451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Nueva</a:t>
            </a:r>
          </a:p>
          <a:p>
            <a:pPr algn="ctr"/>
            <a:r>
              <a:rPr lang="es-MX" sz="1200" b="1" dirty="0" smtClean="0"/>
              <a:t>Solicitud</a:t>
            </a:r>
            <a:endParaRPr lang="es-MX" sz="1200" b="1" dirty="0"/>
          </a:p>
        </p:txBody>
      </p:sp>
      <p:sp>
        <p:nvSpPr>
          <p:cNvPr id="34" name="Rectángulo 33"/>
          <p:cNvSpPr/>
          <p:nvPr/>
        </p:nvSpPr>
        <p:spPr>
          <a:xfrm>
            <a:off x="9182100" y="647700"/>
            <a:ext cx="736600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/>
          <p:cNvSpPr/>
          <p:nvPr/>
        </p:nvSpPr>
        <p:spPr>
          <a:xfrm>
            <a:off x="9931400" y="647700"/>
            <a:ext cx="736600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/>
          <p:cNvSpPr txBox="1"/>
          <p:nvPr/>
        </p:nvSpPr>
        <p:spPr>
          <a:xfrm>
            <a:off x="9146037" y="430768"/>
            <a:ext cx="79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>
                <a:solidFill>
                  <a:schemeClr val="accent6">
                    <a:lumMod val="50000"/>
                  </a:schemeClr>
                </a:solidFill>
              </a:rPr>
              <a:t>Cod</a:t>
            </a:r>
            <a:r>
              <a:rPr lang="es-MX" sz="1200" dirty="0" smtClean="0">
                <a:solidFill>
                  <a:schemeClr val="accent6">
                    <a:lumMod val="50000"/>
                  </a:schemeClr>
                </a:solidFill>
              </a:rPr>
              <a:t>. Área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445500" y="430768"/>
            <a:ext cx="776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accent6">
                    <a:lumMod val="50000"/>
                  </a:schemeClr>
                </a:solidFill>
              </a:rPr>
              <a:t>Fol. Valija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9935861" y="430768"/>
            <a:ext cx="700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>
                <a:solidFill>
                  <a:schemeClr val="accent6">
                    <a:lumMod val="50000"/>
                  </a:schemeClr>
                </a:solidFill>
              </a:rPr>
              <a:t>Fol.Área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959100" y="1384300"/>
            <a:ext cx="2235200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608806" y="1409184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Fecha del elaboración: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1497806" y="2120384"/>
            <a:ext cx="143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Área destino:</a:t>
            </a:r>
            <a:endParaRPr lang="es-MX" dirty="0"/>
          </a:p>
        </p:txBody>
      </p:sp>
      <p:grpSp>
        <p:nvGrpSpPr>
          <p:cNvPr id="29" name="Grupo 28"/>
          <p:cNvGrpSpPr/>
          <p:nvPr/>
        </p:nvGrpSpPr>
        <p:grpSpPr>
          <a:xfrm>
            <a:off x="2959100" y="2096532"/>
            <a:ext cx="2235200" cy="419100"/>
            <a:chOff x="2959100" y="2096532"/>
            <a:chExt cx="2235200" cy="419100"/>
          </a:xfrm>
        </p:grpSpPr>
        <p:sp>
          <p:nvSpPr>
            <p:cNvPr id="9" name="Rectángulo 8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" name="Rectángulo 10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Triángulo isósceles 9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16" name="CuadroTexto 15"/>
          <p:cNvSpPr txBox="1"/>
          <p:nvPr/>
        </p:nvSpPr>
        <p:spPr>
          <a:xfrm>
            <a:off x="6984206" y="2195552"/>
            <a:ext cx="13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Destinatario:</a:t>
            </a:r>
            <a:endParaRPr lang="es-MX" dirty="0"/>
          </a:p>
        </p:txBody>
      </p:sp>
      <p:grpSp>
        <p:nvGrpSpPr>
          <p:cNvPr id="30" name="Grupo 29"/>
          <p:cNvGrpSpPr/>
          <p:nvPr/>
        </p:nvGrpSpPr>
        <p:grpSpPr>
          <a:xfrm>
            <a:off x="8432800" y="2170668"/>
            <a:ext cx="2235200" cy="419100"/>
            <a:chOff x="8432800" y="2170668"/>
            <a:chExt cx="2235200" cy="419100"/>
          </a:xfrm>
        </p:grpSpPr>
        <p:sp>
          <p:nvSpPr>
            <p:cNvPr id="15" name="Rectángulo 14"/>
            <p:cNvSpPr/>
            <p:nvPr/>
          </p:nvSpPr>
          <p:spPr>
            <a:xfrm>
              <a:off x="8432800" y="2170668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10280653" y="2194084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" name="Rectángulo 17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9" name="Triángulo isósceles 18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20" name="CuadroTexto 19"/>
          <p:cNvSpPr txBox="1"/>
          <p:nvPr/>
        </p:nvSpPr>
        <p:spPr>
          <a:xfrm>
            <a:off x="2942739" y="534084"/>
            <a:ext cx="296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Solicitud valija</a:t>
            </a:r>
            <a:endParaRPr lang="es-MX" sz="3600" b="1" dirty="0"/>
          </a:p>
        </p:txBody>
      </p:sp>
      <p:grpSp>
        <p:nvGrpSpPr>
          <p:cNvPr id="31" name="Grupo 30"/>
          <p:cNvGrpSpPr/>
          <p:nvPr/>
        </p:nvGrpSpPr>
        <p:grpSpPr>
          <a:xfrm>
            <a:off x="519906" y="2737882"/>
            <a:ext cx="10249694" cy="2278618"/>
            <a:chOff x="519906" y="2737882"/>
            <a:chExt cx="10249694" cy="2278618"/>
          </a:xfrm>
        </p:grpSpPr>
        <p:sp>
          <p:nvSpPr>
            <p:cNvPr id="22" name="CuadroTexto 21"/>
            <p:cNvSpPr txBox="1"/>
            <p:nvPr/>
          </p:nvSpPr>
          <p:spPr>
            <a:xfrm>
              <a:off x="608806" y="3022600"/>
              <a:ext cx="10160794" cy="19939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19906" y="2737882"/>
              <a:ext cx="181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Detalle del envío:</a:t>
              </a:r>
              <a:endParaRPr lang="es-MX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19906" y="5016500"/>
            <a:ext cx="9386094" cy="1616718"/>
            <a:chOff x="519906" y="5016500"/>
            <a:chExt cx="10249694" cy="1616718"/>
          </a:xfrm>
        </p:grpSpPr>
        <p:sp>
          <p:nvSpPr>
            <p:cNvPr id="27" name="CuadroTexto 26"/>
            <p:cNvSpPr txBox="1"/>
            <p:nvPr/>
          </p:nvSpPr>
          <p:spPr>
            <a:xfrm>
              <a:off x="608806" y="5301218"/>
              <a:ext cx="10160794" cy="133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19906" y="5016500"/>
              <a:ext cx="1618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Observaciones:</a:t>
              </a:r>
              <a:endParaRPr lang="es-MX" dirty="0"/>
            </a:p>
          </p:txBody>
        </p:sp>
      </p:grpSp>
      <p:sp>
        <p:nvSpPr>
          <p:cNvPr id="33" name="Rectángulo redondeado 32"/>
          <p:cNvSpPr/>
          <p:nvPr/>
        </p:nvSpPr>
        <p:spPr>
          <a:xfrm>
            <a:off x="9969499" y="5301218"/>
            <a:ext cx="966289" cy="451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" b="1" dirty="0" smtClean="0"/>
              <a:t>Actualizar</a:t>
            </a:r>
            <a:endParaRPr lang="es-MX" sz="1150" b="1" dirty="0"/>
          </a:p>
        </p:txBody>
      </p:sp>
      <p:sp>
        <p:nvSpPr>
          <p:cNvPr id="40" name="Rectángulo 39"/>
          <p:cNvSpPr/>
          <p:nvPr/>
        </p:nvSpPr>
        <p:spPr>
          <a:xfrm>
            <a:off x="8432800" y="647700"/>
            <a:ext cx="736600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7733506" y="672584"/>
            <a:ext cx="6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Folio:</a:t>
            </a:r>
            <a:endParaRPr lang="es-MX" dirty="0"/>
          </a:p>
        </p:txBody>
      </p:sp>
      <p:sp>
        <p:nvSpPr>
          <p:cNvPr id="42" name="Rectángulo 41"/>
          <p:cNvSpPr/>
          <p:nvPr/>
        </p:nvSpPr>
        <p:spPr>
          <a:xfrm>
            <a:off x="9182100" y="647700"/>
            <a:ext cx="736600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/>
          <p:cNvSpPr/>
          <p:nvPr/>
        </p:nvSpPr>
        <p:spPr>
          <a:xfrm>
            <a:off x="9931400" y="647700"/>
            <a:ext cx="736600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9146037" y="430768"/>
            <a:ext cx="79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>
                <a:solidFill>
                  <a:schemeClr val="accent6">
                    <a:lumMod val="50000"/>
                  </a:schemeClr>
                </a:solidFill>
              </a:rPr>
              <a:t>Cod</a:t>
            </a:r>
            <a:r>
              <a:rPr lang="es-MX" sz="1200" dirty="0" smtClean="0">
                <a:solidFill>
                  <a:schemeClr val="accent6">
                    <a:lumMod val="50000"/>
                  </a:schemeClr>
                </a:solidFill>
              </a:rPr>
              <a:t>. Área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445500" y="430768"/>
            <a:ext cx="776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accent6">
                    <a:lumMod val="50000"/>
                  </a:schemeClr>
                </a:solidFill>
              </a:rPr>
              <a:t>Fol. Valija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9935861" y="430768"/>
            <a:ext cx="700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>
                <a:solidFill>
                  <a:schemeClr val="accent6">
                    <a:lumMod val="50000"/>
                  </a:schemeClr>
                </a:solidFill>
              </a:rPr>
              <a:t>Fol.Área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5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728015" y="2967335"/>
            <a:ext cx="4735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ÁREA DE VALIJA</a:t>
            </a:r>
            <a:endParaRPr lang="es-MX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8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69" y="1"/>
            <a:ext cx="6454432" cy="68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42739" y="534084"/>
            <a:ext cx="4871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S</a:t>
            </a:r>
            <a:r>
              <a:rPr lang="es-MX" sz="3600" b="1" dirty="0" smtClean="0"/>
              <a:t>olicitudes valija Mérida</a:t>
            </a:r>
            <a:endParaRPr lang="es-MX" sz="3600" b="1" dirty="0"/>
          </a:p>
        </p:txBody>
      </p:sp>
      <p:sp>
        <p:nvSpPr>
          <p:cNvPr id="32" name="Rectángulo 31"/>
          <p:cNvSpPr/>
          <p:nvPr/>
        </p:nvSpPr>
        <p:spPr>
          <a:xfrm>
            <a:off x="4755803" y="2179253"/>
            <a:ext cx="972848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4669771" y="1931651"/>
            <a:ext cx="106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Fecha envío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5789343" y="2158776"/>
            <a:ext cx="812800" cy="451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" b="1" dirty="0" smtClean="0"/>
              <a:t>Asignar</a:t>
            </a:r>
            <a:endParaRPr lang="es-MX" sz="1150" b="1" dirty="0"/>
          </a:p>
        </p:txBody>
      </p:sp>
      <p:sp>
        <p:nvSpPr>
          <p:cNvPr id="44" name="CuadroTexto 43"/>
          <p:cNvSpPr txBox="1"/>
          <p:nvPr/>
        </p:nvSpPr>
        <p:spPr>
          <a:xfrm>
            <a:off x="4840802" y="5678241"/>
            <a:ext cx="4363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Cada área destino ya tiene asignada ruta</a:t>
            </a:r>
          </a:p>
          <a:p>
            <a:r>
              <a:rPr lang="es-MX" dirty="0" smtClean="0"/>
              <a:t>Que se puedan ver las elaboradas en Mérida</a:t>
            </a:r>
          </a:p>
          <a:p>
            <a:r>
              <a:rPr lang="es-MX" dirty="0" smtClean="0"/>
              <a:t>Poner ordenar en cada encabezado</a:t>
            </a:r>
            <a:endParaRPr lang="es-MX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039178" y="1929527"/>
            <a:ext cx="72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Chofer: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2122939" y="2176512"/>
            <a:ext cx="2052268" cy="419100"/>
            <a:chOff x="2959100" y="2096532"/>
            <a:chExt cx="2235200" cy="419100"/>
          </a:xfrm>
        </p:grpSpPr>
        <p:sp>
          <p:nvSpPr>
            <p:cNvPr id="47" name="Rectángulo 46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9" name="Rectángulo 48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Triángulo isósceles 49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51" name="CuadroTexto 50"/>
          <p:cNvSpPr txBox="1"/>
          <p:nvPr/>
        </p:nvSpPr>
        <p:spPr>
          <a:xfrm>
            <a:off x="552707" y="2246674"/>
            <a:ext cx="1469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Programar envío: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50" y="2941073"/>
            <a:ext cx="10866390" cy="2547326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440" y="3139172"/>
            <a:ext cx="590476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6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42739" y="534084"/>
            <a:ext cx="516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S</a:t>
            </a:r>
            <a:r>
              <a:rPr lang="es-MX" sz="3600" b="1" dirty="0" smtClean="0"/>
              <a:t>olicitudes valija foráneos</a:t>
            </a:r>
            <a:endParaRPr lang="es-MX" sz="3600" b="1" dirty="0"/>
          </a:p>
        </p:txBody>
      </p:sp>
      <p:sp>
        <p:nvSpPr>
          <p:cNvPr id="32" name="Rectángulo 31"/>
          <p:cNvSpPr/>
          <p:nvPr/>
        </p:nvSpPr>
        <p:spPr>
          <a:xfrm>
            <a:off x="4755803" y="2179253"/>
            <a:ext cx="972848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4526078" y="1931651"/>
            <a:ext cx="1379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Fecha recepción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6134898" y="2143730"/>
            <a:ext cx="812800" cy="451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" b="1" dirty="0" smtClean="0"/>
              <a:t>Recibir</a:t>
            </a:r>
            <a:endParaRPr lang="es-MX" sz="1150" b="1" dirty="0"/>
          </a:p>
        </p:txBody>
      </p:sp>
      <p:sp>
        <p:nvSpPr>
          <p:cNvPr id="44" name="CuadroTexto 43"/>
          <p:cNvSpPr txBox="1"/>
          <p:nvPr/>
        </p:nvSpPr>
        <p:spPr>
          <a:xfrm>
            <a:off x="4840802" y="5678241"/>
            <a:ext cx="4363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Cada área destino ya tiene asignada ruta</a:t>
            </a:r>
          </a:p>
          <a:p>
            <a:r>
              <a:rPr lang="es-MX" dirty="0" smtClean="0"/>
              <a:t>Que se puedan ver las elaboradas en Mérida</a:t>
            </a:r>
          </a:p>
          <a:p>
            <a:r>
              <a:rPr lang="es-MX" dirty="0" smtClean="0"/>
              <a:t>Poner ordenar en cada encabezado</a:t>
            </a:r>
            <a:endParaRPr lang="es-MX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039178" y="1929527"/>
            <a:ext cx="72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Chofer: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2122939" y="2176512"/>
            <a:ext cx="2052268" cy="419100"/>
            <a:chOff x="2959100" y="2096532"/>
            <a:chExt cx="2235200" cy="419100"/>
          </a:xfrm>
        </p:grpSpPr>
        <p:sp>
          <p:nvSpPr>
            <p:cNvPr id="47" name="Rectángulo 46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9" name="Rectángulo 48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Triángulo isósceles 49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51" name="CuadroTexto 50"/>
          <p:cNvSpPr txBox="1"/>
          <p:nvPr/>
        </p:nvSpPr>
        <p:spPr>
          <a:xfrm>
            <a:off x="552707" y="2246674"/>
            <a:ext cx="1469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Programar envío: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50" y="2941073"/>
            <a:ext cx="10866390" cy="2547326"/>
          </a:xfrm>
          <a:prstGeom prst="rect">
            <a:avLst/>
          </a:prstGeom>
        </p:spPr>
      </p:pic>
      <p:pic>
        <p:nvPicPr>
          <p:cNvPr id="7181" name="Picture 12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3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Picture 14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5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16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7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7" name="Picture 18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19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9" name="Picture 20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1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1" name="Picture 22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3" name="Picture 34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4" name="Picture 35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5" name="Picture 36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6" name="Picture 37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7" name="Picture 38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8" name="Picture 39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9" name="Picture 40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0" name="Picture 41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1" name="Picture 42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2" name="Picture 43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3" name="Picture 44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226" name="CommandButton1" r:id="rId2" imgW="590400" imgH="219240"/>
        </mc:Choice>
        <mc:Fallback>
          <p:control name="CommandButton1" r:id="rId2" imgW="590400" imgH="219240">
            <p:pic>
              <p:nvPicPr>
                <p:cNvPr id="3" name="Command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1529409" y="3155324"/>
                  <a:ext cx="590550" cy="219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1070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42739" y="534084"/>
            <a:ext cx="482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Estatus solicitudes valija</a:t>
            </a:r>
            <a:endParaRPr lang="es-MX" sz="36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566265" y="1204945"/>
            <a:ext cx="1186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Área elabora: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745084" y="1432044"/>
            <a:ext cx="1594832" cy="419100"/>
            <a:chOff x="2959100" y="2096532"/>
            <a:chExt cx="2235200" cy="419100"/>
          </a:xfrm>
        </p:grpSpPr>
        <p:sp>
          <p:nvSpPr>
            <p:cNvPr id="7" name="Rectángulo 6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" name="Rectángulo 8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Triángulo isósceles 9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51286"/>
              </p:ext>
            </p:extLst>
          </p:nvPr>
        </p:nvGraphicFramePr>
        <p:xfrm>
          <a:off x="608806" y="2758871"/>
          <a:ext cx="10732293" cy="2971008"/>
        </p:xfrm>
        <a:graphic>
          <a:graphicData uri="http://schemas.openxmlformats.org/drawingml/2006/table">
            <a:tbl>
              <a:tblPr/>
              <a:tblGrid>
                <a:gridCol w="836011"/>
                <a:gridCol w="836011"/>
                <a:gridCol w="836011"/>
                <a:gridCol w="1393352"/>
                <a:gridCol w="1100748"/>
                <a:gridCol w="975346"/>
                <a:gridCol w="1839225"/>
                <a:gridCol w="2079578"/>
                <a:gridCol w="836011"/>
              </a:tblGrid>
              <a:tr h="24758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Folio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r>
                        <a:rPr lang="es-MX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Elab</a:t>
                      </a:r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r>
                        <a:rPr lang="es-MX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Env</a:t>
                      </a:r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Elaboró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Área destino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Destinatario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Detalle envío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621054" y="1440463"/>
            <a:ext cx="2052268" cy="419100"/>
            <a:chOff x="2959100" y="2096532"/>
            <a:chExt cx="2235200" cy="419100"/>
          </a:xfrm>
        </p:grpSpPr>
        <p:sp>
          <p:nvSpPr>
            <p:cNvPr id="13" name="Rectángulo 12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6" name="Rectángulo 15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Triángulo isósceles 16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18" name="CuadroTexto 17"/>
          <p:cNvSpPr txBox="1"/>
          <p:nvPr/>
        </p:nvSpPr>
        <p:spPr>
          <a:xfrm>
            <a:off x="4645992" y="118444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Estatus: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07151" y="1434247"/>
            <a:ext cx="972848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6321119" y="1186645"/>
            <a:ext cx="1058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Fecha Inicio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510419" y="1427400"/>
            <a:ext cx="972848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/>
          <p:cNvSpPr txBox="1"/>
          <p:nvPr/>
        </p:nvSpPr>
        <p:spPr>
          <a:xfrm>
            <a:off x="7424387" y="1179798"/>
            <a:ext cx="100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Fecha Final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259414" y="2179253"/>
            <a:ext cx="972848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4173382" y="1931651"/>
            <a:ext cx="106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Fecha envío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8538056" y="1417856"/>
            <a:ext cx="674525" cy="451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" b="1" dirty="0" smtClean="0"/>
              <a:t>Buscar</a:t>
            </a:r>
            <a:endParaRPr lang="es-MX" sz="1150" b="1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5292954" y="2158776"/>
            <a:ext cx="812800" cy="451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" b="1" dirty="0" smtClean="0"/>
              <a:t>Asignar</a:t>
            </a:r>
            <a:endParaRPr lang="es-MX" sz="1150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627719" y="1192861"/>
            <a:ext cx="1179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Área destino: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2698418" y="1439846"/>
            <a:ext cx="1998379" cy="419100"/>
            <a:chOff x="2959100" y="2096532"/>
            <a:chExt cx="2235200" cy="419100"/>
          </a:xfrm>
        </p:grpSpPr>
        <p:sp>
          <p:nvSpPr>
            <p:cNvPr id="40" name="Rectángulo 39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2" name="Rectángulo 41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3" name="Triángulo isósceles 42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4" name="CuadroTexto 43"/>
          <p:cNvSpPr txBox="1"/>
          <p:nvPr/>
        </p:nvSpPr>
        <p:spPr>
          <a:xfrm>
            <a:off x="6443342" y="6233609"/>
            <a:ext cx="436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Cada área destino ya tiene asignada ruta</a:t>
            </a:r>
          </a:p>
          <a:p>
            <a:r>
              <a:rPr lang="es-MX" dirty="0" smtClean="0"/>
              <a:t>Que se puedan ver las elaboradas en Mérida</a:t>
            </a:r>
            <a:endParaRPr lang="es-MX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039178" y="1929527"/>
            <a:ext cx="72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6">
                    <a:lumMod val="50000"/>
                  </a:schemeClr>
                </a:solidFill>
              </a:rPr>
              <a:t>Chofer:</a:t>
            </a:r>
            <a:endParaRPr lang="es-MX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2122939" y="2176512"/>
            <a:ext cx="2052268" cy="419100"/>
            <a:chOff x="2959100" y="2096532"/>
            <a:chExt cx="2235200" cy="419100"/>
          </a:xfrm>
        </p:grpSpPr>
        <p:sp>
          <p:nvSpPr>
            <p:cNvPr id="47" name="Rectángulo 46"/>
            <p:cNvSpPr/>
            <p:nvPr/>
          </p:nvSpPr>
          <p:spPr>
            <a:xfrm>
              <a:off x="2959100" y="2096532"/>
              <a:ext cx="2235200" cy="419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4812500" y="2121932"/>
              <a:ext cx="356400" cy="370800"/>
              <a:chOff x="6159500" y="2489716"/>
              <a:chExt cx="356400" cy="370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9" name="Rectángulo 48"/>
              <p:cNvSpPr/>
              <p:nvPr/>
            </p:nvSpPr>
            <p:spPr>
              <a:xfrm>
                <a:off x="6159500" y="2489716"/>
                <a:ext cx="356400" cy="370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Triángulo isósceles 49"/>
              <p:cNvSpPr/>
              <p:nvPr/>
            </p:nvSpPr>
            <p:spPr>
              <a:xfrm flipV="1">
                <a:off x="6223800" y="2578100"/>
                <a:ext cx="240500" cy="231616"/>
              </a:xfrm>
              <a:prstGeom prst="triangl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244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282</Words>
  <Application>Microsoft Office PowerPoint</Application>
  <PresentationFormat>Panorámica</PresentationFormat>
  <Paragraphs>293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Sanchez P</dc:creator>
  <cp:lastModifiedBy>Luis Sanchez P</cp:lastModifiedBy>
  <cp:revision>39</cp:revision>
  <dcterms:created xsi:type="dcterms:W3CDTF">2017-01-10T13:39:06Z</dcterms:created>
  <dcterms:modified xsi:type="dcterms:W3CDTF">2017-01-12T14:27:10Z</dcterms:modified>
</cp:coreProperties>
</file>