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3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E5F1-83F8-F74A-890E-8DE816AC786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DBEC-3077-EF40-ADA7-88656DA8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567" y="1347231"/>
            <a:ext cx="1205987" cy="882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66" y="1347231"/>
            <a:ext cx="1205988" cy="882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14" y="3752275"/>
            <a:ext cx="1205987" cy="882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13" y="3752275"/>
            <a:ext cx="1205988" cy="8829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80855" y="222893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52689" y="3911745"/>
            <a:ext cx="569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FRRP005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0477" y="1509800"/>
            <a:ext cx="569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FRRP002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9213" y="1508392"/>
            <a:ext cx="569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FRRP003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5887" y="3914844"/>
            <a:ext cx="569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FRRP004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34532" y="231348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vn9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50830" y="1975598"/>
            <a:ext cx="41963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Level-1</a:t>
            </a:r>
            <a:endParaRPr lang="en-US" sz="6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30095" y="1975598"/>
            <a:ext cx="41963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Level-1</a:t>
            </a:r>
            <a:endParaRPr lang="en-US" sz="6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75616" y="4397511"/>
            <a:ext cx="41963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Level-1</a:t>
            </a:r>
            <a:endParaRPr lang="en-US" sz="6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080280" y="4397511"/>
            <a:ext cx="41963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Level-1</a:t>
            </a:r>
            <a:endParaRPr lang="en-US" sz="6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25" y="2531240"/>
            <a:ext cx="1205988" cy="88295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488775" y="3550659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(6)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19629" y="2346574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1</a:t>
            </a:r>
            <a:r>
              <a:rPr lang="en-US" sz="600" dirty="0" smtClean="0">
                <a:latin typeface="Arial Black"/>
                <a:cs typeface="Arial Black"/>
              </a:rPr>
              <a:t> 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71985" y="2693809"/>
            <a:ext cx="5652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FRRP001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24839" y="2067931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 (</a:t>
            </a:r>
            <a:r>
              <a:rPr lang="en-US" sz="600" dirty="0">
                <a:latin typeface="Arial Black"/>
                <a:cs typeface="Arial Black"/>
              </a:rPr>
              <a:t>6</a:t>
            </a:r>
            <a:r>
              <a:rPr lang="en-US" sz="600" dirty="0" smtClean="0">
                <a:latin typeface="Arial Black"/>
                <a:cs typeface="Arial Black"/>
              </a:rPr>
              <a:t>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8527" y="3098769"/>
            <a:ext cx="47856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49.0051.</a:t>
            </a:r>
          </a:p>
          <a:p>
            <a:r>
              <a:rPr lang="en-US" sz="600" b="1" i="1" dirty="0" smtClean="0">
                <a:solidFill>
                  <a:srgbClr val="FF0000"/>
                </a:solidFill>
              </a:rPr>
              <a:t>Level-1-2</a:t>
            </a:r>
            <a:endParaRPr lang="en-US" sz="6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324112" y="2142064"/>
            <a:ext cx="357862" cy="447442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5448212" y="3358223"/>
            <a:ext cx="357862" cy="447442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5469982" y="2176363"/>
            <a:ext cx="357862" cy="447442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4279322" y="3343888"/>
            <a:ext cx="357862" cy="447442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75085" y="2044273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(3)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08729" y="2358945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1</a:t>
            </a:r>
            <a:r>
              <a:rPr lang="en-US" sz="600" dirty="0" smtClean="0">
                <a:latin typeface="Arial Black"/>
                <a:cs typeface="Arial Black"/>
              </a:rPr>
              <a:t> (4)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87303" y="224204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.3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6095" y="2112198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(3)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68821" y="235894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vn3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61571" y="3414195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1</a:t>
            </a:r>
            <a:r>
              <a:rPr lang="en-US" sz="600" dirty="0" smtClean="0">
                <a:latin typeface="Arial Black"/>
                <a:cs typeface="Arial Black"/>
              </a:rPr>
              <a:t> 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3525" y="3480647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vn10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18898" y="3572980"/>
            <a:ext cx="3129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18898" y="3735325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0465" y="341419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vn6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09287" y="3414195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1</a:t>
            </a:r>
            <a:r>
              <a:rPr lang="en-US" sz="600" dirty="0" smtClean="0">
                <a:latin typeface="Arial Black"/>
                <a:cs typeface="Arial Black"/>
              </a:rPr>
              <a:t> (3)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11835" y="353754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.6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95451" y="3698577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(3)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10927" y="5588667"/>
            <a:ext cx="116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solidFill>
                  <a:srgbClr val="FF0000"/>
                </a:solidFill>
              </a:rPr>
              <a:t>VMware Fusion codes:</a:t>
            </a:r>
          </a:p>
          <a:p>
            <a:r>
              <a:rPr lang="en-US" sz="800" dirty="0" smtClean="0"/>
              <a:t>  - </a:t>
            </a:r>
            <a:r>
              <a:rPr lang="en-US" sz="800" dirty="0" err="1" smtClean="0"/>
              <a:t>vnXX</a:t>
            </a:r>
            <a:r>
              <a:rPr lang="en-US" sz="800" dirty="0" smtClean="0"/>
              <a:t> = </a:t>
            </a:r>
            <a:r>
              <a:rPr lang="en-US" sz="800" dirty="0" err="1" smtClean="0"/>
              <a:t>vmnetXX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- (XX) = adapter</a:t>
            </a:r>
            <a:endParaRPr lang="en-US" sz="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1275674" y="1349454"/>
            <a:ext cx="1205987" cy="882955"/>
            <a:chOff x="514897" y="1261253"/>
            <a:chExt cx="1205987" cy="88295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897" y="1261253"/>
              <a:ext cx="1205987" cy="882955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863066" y="1414646"/>
              <a:ext cx="50965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Arial Black"/>
                  <a:cs typeface="Arial Black"/>
                </a:rPr>
                <a:t>FRR01a</a:t>
              </a:r>
            </a:p>
            <a:p>
              <a:pPr algn="ctr"/>
              <a:r>
                <a:rPr lang="en-US" sz="600" dirty="0" smtClean="0">
                  <a:latin typeface="Arial Black"/>
                  <a:cs typeface="Arial Black"/>
                </a:rPr>
                <a:t>PE</a:t>
              </a:r>
              <a:endParaRPr lang="en-US" sz="600" dirty="0">
                <a:latin typeface="Arial Black"/>
                <a:cs typeface="Arial Black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6281" y="1906099"/>
              <a:ext cx="53873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" b="1" i="1" dirty="0" smtClean="0">
                  <a:solidFill>
                    <a:srgbClr val="FF0000"/>
                  </a:solidFill>
                </a:rPr>
                <a:t>BGP AS130</a:t>
              </a:r>
              <a:endParaRPr lang="en-US" sz="600" dirty="0" smtClean="0"/>
            </a:p>
          </p:txBody>
        </p:sp>
      </p:grpSp>
      <p:cxnSp>
        <p:nvCxnSpPr>
          <p:cNvPr id="100" name="Straight Arrow Connector 99"/>
          <p:cNvCxnSpPr>
            <a:stCxn id="4" idx="1"/>
          </p:cNvCxnSpPr>
          <p:nvPr/>
        </p:nvCxnSpPr>
        <p:spPr>
          <a:xfrm flipH="1">
            <a:off x="2474625" y="1788709"/>
            <a:ext cx="826942" cy="2223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21" y="3757646"/>
            <a:ext cx="1205987" cy="882955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656664" y="3917116"/>
            <a:ext cx="509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FRR001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56664" y="4398095"/>
            <a:ext cx="53873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BGP AS100</a:t>
            </a:r>
            <a:endParaRPr lang="en-US" sz="600" dirty="0" smtClean="0"/>
          </a:p>
        </p:txBody>
      </p:sp>
      <p:cxnSp>
        <p:nvCxnSpPr>
          <p:cNvPr id="110" name="Straight Arrow Connector 109"/>
          <p:cNvCxnSpPr>
            <a:endCxn id="104" idx="3"/>
          </p:cNvCxnSpPr>
          <p:nvPr/>
        </p:nvCxnSpPr>
        <p:spPr>
          <a:xfrm flipH="1">
            <a:off x="2542408" y="4191844"/>
            <a:ext cx="819907" cy="7280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100" y="3745043"/>
            <a:ext cx="1205988" cy="882955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8057942" y="3907612"/>
            <a:ext cx="509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FRR002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60441" y="4390279"/>
            <a:ext cx="53873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BGP AS101</a:t>
            </a:r>
            <a:endParaRPr lang="en-US" sz="600" dirty="0" smtClean="0"/>
          </a:p>
        </p:txBody>
      </p:sp>
      <p:cxnSp>
        <p:nvCxnSpPr>
          <p:cNvPr id="116" name="Straight Arrow Connector 115"/>
          <p:cNvCxnSpPr>
            <a:stCxn id="111" idx="1"/>
          </p:cNvCxnSpPr>
          <p:nvPr/>
        </p:nvCxnSpPr>
        <p:spPr>
          <a:xfrm flipH="1">
            <a:off x="6854901" y="4186521"/>
            <a:ext cx="846199" cy="2223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53" y="1336145"/>
            <a:ext cx="1205988" cy="882955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8011268" y="1497306"/>
            <a:ext cx="509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FRR02a</a:t>
            </a:r>
          </a:p>
          <a:p>
            <a:pPr algn="ctr"/>
            <a:r>
              <a:rPr lang="en-US" sz="600" dirty="0" smtClean="0">
                <a:latin typeface="Arial Black"/>
                <a:cs typeface="Arial Black"/>
              </a:rPr>
              <a:t>PE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984684" y="1964512"/>
            <a:ext cx="53873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BGP AS212</a:t>
            </a:r>
            <a:endParaRPr lang="en-US" sz="600" dirty="0" smtClean="0"/>
          </a:p>
        </p:txBody>
      </p:sp>
      <p:cxnSp>
        <p:nvCxnSpPr>
          <p:cNvPr id="122" name="Straight Arrow Connector 121"/>
          <p:cNvCxnSpPr>
            <a:stCxn id="117" idx="1"/>
          </p:cNvCxnSpPr>
          <p:nvPr/>
        </p:nvCxnSpPr>
        <p:spPr>
          <a:xfrm flipH="1">
            <a:off x="6794154" y="1777623"/>
            <a:ext cx="846199" cy="2223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2278226" y="2160264"/>
            <a:ext cx="1166005" cy="1722979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737183" y="2219100"/>
            <a:ext cx="1274085" cy="1664143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73445" y="5327057"/>
            <a:ext cx="1263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solidFill>
                  <a:srgbClr val="FF0000"/>
                </a:solidFill>
              </a:rPr>
              <a:t>Management Interfaces:</a:t>
            </a:r>
          </a:p>
          <a:p>
            <a:r>
              <a:rPr lang="en-US" sz="800" dirty="0" smtClean="0"/>
              <a:t> FRRP001:  10.168.1.51</a:t>
            </a:r>
          </a:p>
          <a:p>
            <a:r>
              <a:rPr lang="en-US" sz="800" dirty="0" smtClean="0"/>
              <a:t> FRRP002:  10.168.1.52</a:t>
            </a:r>
          </a:p>
          <a:p>
            <a:r>
              <a:rPr lang="en-US" sz="800" dirty="0" smtClean="0"/>
              <a:t> FRRP003:  10.168.1.53</a:t>
            </a:r>
          </a:p>
          <a:p>
            <a:r>
              <a:rPr lang="en-US" sz="800" dirty="0" smtClean="0"/>
              <a:t> FRR00P4:  10.168.1.54</a:t>
            </a:r>
          </a:p>
          <a:p>
            <a:r>
              <a:rPr lang="en-US" sz="800" dirty="0" smtClean="0"/>
              <a:t> FRR00P5:  10.168.1.55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97204" y="294496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.7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11250" y="2980436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vn55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64678" y="1790932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vn53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64678" y="4194066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vn54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66199" y="1589639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</a:t>
            </a:r>
            <a:r>
              <a:rPr lang="en-US" sz="600" dirty="0" smtClean="0">
                <a:latin typeface="Arial Black"/>
                <a:cs typeface="Arial Black"/>
              </a:rPr>
              <a:t>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02621" y="1586256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 (6)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42934" y="3990788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 (6)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54901" y="3990788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89418" y="399994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.6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57627" y="158625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.5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36459" y="4717103"/>
            <a:ext cx="14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P-to-P  :    10.10.X.1/2 Mask: 24</a:t>
            </a:r>
          </a:p>
          <a:p>
            <a:r>
              <a:rPr lang="en-US" sz="600" dirty="0" smtClean="0">
                <a:latin typeface="Arial Black"/>
                <a:cs typeface="Arial Black"/>
              </a:rPr>
              <a:t>PE-to-CE:  10.10.X.1/2 Mask: 24</a:t>
            </a:r>
          </a:p>
          <a:p>
            <a:r>
              <a:rPr lang="en-US" sz="600" dirty="0" smtClean="0">
                <a:latin typeface="Arial Black"/>
                <a:cs typeface="Arial Black"/>
              </a:rPr>
              <a:t>P-to-PE:    10.12.X.1/2 Mask: 30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01567" y="3566877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 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64214" y="274424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.3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09389" y="2928914"/>
            <a:ext cx="385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vn51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65735" y="2128820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 (8)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08290" y="1808734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vn50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428323" y="1594084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 (7)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63835" y="1607441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2</a:t>
            </a:r>
            <a:r>
              <a:rPr lang="en-US" sz="600" dirty="0" smtClean="0">
                <a:latin typeface="Arial Black"/>
                <a:cs typeface="Arial Black"/>
              </a:rPr>
              <a:t> 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64214" y="160744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76867" y="4210742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vn52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96900" y="3996092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 (6)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32791" y="400944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45752" y="4004078"/>
            <a:ext cx="3984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</a:t>
            </a:r>
            <a:r>
              <a:rPr lang="en-US" sz="600" dirty="0">
                <a:latin typeface="Arial Black"/>
                <a:cs typeface="Arial Black"/>
              </a:rPr>
              <a:t>2</a:t>
            </a:r>
            <a:r>
              <a:rPr lang="en-US" sz="600" dirty="0" smtClean="0">
                <a:latin typeface="Arial Black"/>
                <a:cs typeface="Arial Black"/>
              </a:rPr>
              <a:t> (6)</a:t>
            </a:r>
            <a:endParaRPr lang="en-US" sz="600" dirty="0">
              <a:latin typeface="Arial Black"/>
              <a:cs typeface="Arial Black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" y="453190"/>
            <a:ext cx="1205988" cy="882955"/>
          </a:xfrm>
          <a:prstGeom prst="rect">
            <a:avLst/>
          </a:prstGeom>
        </p:spPr>
      </p:pic>
      <p:cxnSp>
        <p:nvCxnSpPr>
          <p:cNvPr id="134" name="Straight Arrow Connector 133"/>
          <p:cNvCxnSpPr>
            <a:endCxn id="89" idx="0"/>
          </p:cNvCxnSpPr>
          <p:nvPr/>
        </p:nvCxnSpPr>
        <p:spPr>
          <a:xfrm>
            <a:off x="1265881" y="905273"/>
            <a:ext cx="612787" cy="444181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514416" y="986320"/>
            <a:ext cx="364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.100</a:t>
            </a:r>
            <a:endParaRPr lang="en-US" sz="600" dirty="0">
              <a:latin typeface="Arial Black"/>
              <a:cs typeface="Arial Black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" y="2102133"/>
            <a:ext cx="1205988" cy="882955"/>
          </a:xfrm>
          <a:prstGeom prst="rect">
            <a:avLst/>
          </a:prstGeom>
        </p:spPr>
      </p:pic>
      <p:cxnSp>
        <p:nvCxnSpPr>
          <p:cNvPr id="137" name="Straight Arrow Connector 136"/>
          <p:cNvCxnSpPr>
            <a:stCxn id="136" idx="3"/>
            <a:endCxn id="89" idx="2"/>
          </p:cNvCxnSpPr>
          <p:nvPr/>
        </p:nvCxnSpPr>
        <p:spPr>
          <a:xfrm flipV="1">
            <a:off x="1265881" y="2232409"/>
            <a:ext cx="612787" cy="311202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501265" y="2404840"/>
            <a:ext cx="364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.101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49953" y="67813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10.105.1-6.x/24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792031" y="114874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708390" y="228572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43405" y="72998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39655" y="253003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</a:t>
            </a:r>
            <a:endParaRPr lang="en-US" sz="600" dirty="0">
              <a:latin typeface="Arial Black"/>
              <a:cs typeface="Arial Black"/>
            </a:endParaRPr>
          </a:p>
        </p:txBody>
      </p:sp>
      <p:cxnSp>
        <p:nvCxnSpPr>
          <p:cNvPr id="145" name="Straight Connector 144"/>
          <p:cNvCxnSpPr>
            <a:stCxn id="133" idx="0"/>
          </p:cNvCxnSpPr>
          <p:nvPr/>
        </p:nvCxnSpPr>
        <p:spPr>
          <a:xfrm flipV="1">
            <a:off x="662887" y="237164"/>
            <a:ext cx="704" cy="2160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63591" y="2985088"/>
            <a:ext cx="704" cy="2160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49953" y="3185069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10.215.1-6.x/24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2951" y="628274"/>
            <a:ext cx="4026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XRv5</a:t>
            </a:r>
          </a:p>
          <a:p>
            <a:r>
              <a:rPr lang="en-US" sz="600" dirty="0" smtClean="0">
                <a:latin typeface="Arial Black"/>
                <a:cs typeface="Arial Black"/>
              </a:rPr>
              <a:t> CE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242727" y="1090087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vn19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345139" y="223018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vn7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21184" y="729983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78668" y="1148746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27969" y="2520997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792031" y="2276687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08062" y="2266612"/>
            <a:ext cx="509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FRR004</a:t>
            </a:r>
          </a:p>
          <a:p>
            <a:pPr algn="ctr"/>
            <a:r>
              <a:rPr lang="en-US" sz="600" dirty="0">
                <a:latin typeface="Arial Black"/>
                <a:cs typeface="Arial Black"/>
              </a:rPr>
              <a:t>C</a:t>
            </a:r>
            <a:r>
              <a:rPr lang="en-US" sz="600" dirty="0" smtClean="0">
                <a:latin typeface="Arial Black"/>
                <a:cs typeface="Arial Black"/>
              </a:rPr>
              <a:t>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2127" y="1078653"/>
            <a:ext cx="65621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OSPF Area 105</a:t>
            </a:r>
            <a:endParaRPr lang="en-US" sz="6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341125" y="2717500"/>
            <a:ext cx="65621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OSPF Area 215</a:t>
            </a:r>
            <a:endParaRPr lang="en-US" sz="600" dirty="0" smtClean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8" y="4705712"/>
            <a:ext cx="1205988" cy="882955"/>
          </a:xfrm>
          <a:prstGeom prst="rect">
            <a:avLst/>
          </a:prstGeom>
        </p:spPr>
      </p:pic>
      <p:cxnSp>
        <p:nvCxnSpPr>
          <p:cNvPr id="161" name="Straight Arrow Connector 160"/>
          <p:cNvCxnSpPr>
            <a:stCxn id="160" idx="3"/>
            <a:endCxn id="104" idx="2"/>
          </p:cNvCxnSpPr>
          <p:nvPr/>
        </p:nvCxnSpPr>
        <p:spPr>
          <a:xfrm flipV="1">
            <a:off x="1448136" y="4640601"/>
            <a:ext cx="491279" cy="506589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684061" y="4816320"/>
            <a:ext cx="3129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.90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884501" y="462799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486253" y="499962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</a:t>
            </a:r>
            <a:endParaRPr lang="en-US" sz="600" dirty="0">
              <a:latin typeface="Arial Black"/>
              <a:cs typeface="Arial Black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857532" y="5588667"/>
            <a:ext cx="704" cy="2160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45302" y="5813927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10.214.1-6.x/24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0690" y="4859189"/>
            <a:ext cx="4026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XRv4</a:t>
            </a:r>
          </a:p>
          <a:p>
            <a:r>
              <a:rPr lang="en-US" sz="600" dirty="0" smtClean="0">
                <a:latin typeface="Arial Black"/>
                <a:cs typeface="Arial Black"/>
              </a:rPr>
              <a:t> CE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454566" y="4723987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9627" y="5346161"/>
            <a:ext cx="6172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OSPF Area 90</a:t>
            </a:r>
            <a:endParaRPr lang="en-US" sz="600" dirty="0" smtClean="0"/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100" y="5361305"/>
            <a:ext cx="1205987" cy="882955"/>
          </a:xfrm>
          <a:prstGeom prst="rect">
            <a:avLst/>
          </a:prstGeom>
        </p:spPr>
      </p:pic>
      <p:cxnSp>
        <p:nvCxnSpPr>
          <p:cNvPr id="171" name="Straight Arrow Connector 170"/>
          <p:cNvCxnSpPr>
            <a:stCxn id="170" idx="0"/>
            <a:endCxn id="111" idx="2"/>
          </p:cNvCxnSpPr>
          <p:nvPr/>
        </p:nvCxnSpPr>
        <p:spPr>
          <a:xfrm flipV="1">
            <a:off x="8304094" y="4627998"/>
            <a:ext cx="0" cy="733307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8348686" y="4951522"/>
            <a:ext cx="3129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.80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348686" y="468149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305982" y="519201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</a:t>
            </a:r>
            <a:endParaRPr lang="en-US" sz="600" dirty="0">
              <a:latin typeface="Arial Black"/>
              <a:cs typeface="Arial Black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8258273" y="6244725"/>
            <a:ext cx="704" cy="2160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846042" y="6451517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10.213.1-6.x/24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056929" y="5515105"/>
            <a:ext cx="4026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XRv3</a:t>
            </a:r>
          </a:p>
          <a:p>
            <a:r>
              <a:rPr lang="en-US" sz="600" dirty="0" smtClean="0">
                <a:latin typeface="Arial Black"/>
                <a:cs typeface="Arial Black"/>
              </a:rPr>
              <a:t> CE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862004" y="4855430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vn15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451237" y="4682244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(5)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419655" y="5176639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976836" y="5967779"/>
            <a:ext cx="6172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OSPF Area 80</a:t>
            </a:r>
            <a:endParaRPr lang="en-US" sz="6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5963375" y="5327057"/>
            <a:ext cx="1263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solidFill>
                  <a:srgbClr val="FF0000"/>
                </a:solidFill>
              </a:rPr>
              <a:t>Management Interfaces:</a:t>
            </a:r>
          </a:p>
          <a:p>
            <a:r>
              <a:rPr lang="en-US" sz="800" dirty="0" smtClean="0"/>
              <a:t> FRR001:  10.168.1.100</a:t>
            </a:r>
          </a:p>
          <a:p>
            <a:r>
              <a:rPr lang="en-US" sz="800" dirty="0" smtClean="0"/>
              <a:t> FRR002:  10.168.1.101</a:t>
            </a:r>
          </a:p>
          <a:p>
            <a:r>
              <a:rPr lang="en-US" sz="800" dirty="0" smtClean="0"/>
              <a:t> FRR003:  10.168.1.102</a:t>
            </a:r>
          </a:p>
          <a:p>
            <a:r>
              <a:rPr lang="en-US" sz="800" dirty="0" smtClean="0"/>
              <a:t> FRR004:  10.168.1.215</a:t>
            </a:r>
          </a:p>
          <a:p>
            <a:r>
              <a:rPr lang="en-US" sz="800" dirty="0" smtClean="0"/>
              <a:t> FRR01a:  10.168.1.104</a:t>
            </a:r>
          </a:p>
          <a:p>
            <a:r>
              <a:rPr lang="en-US" sz="800" dirty="0" smtClean="0"/>
              <a:t> FRR02a:  10.168.1.106</a:t>
            </a:r>
          </a:p>
          <a:p>
            <a:r>
              <a:rPr lang="en-US" sz="800" dirty="0" smtClean="0"/>
              <a:t> XRv3:      10.168.1.213</a:t>
            </a:r>
          </a:p>
          <a:p>
            <a:r>
              <a:rPr lang="en-US" sz="800" dirty="0" smtClean="0"/>
              <a:t> XRv4:      10.168.1.214</a:t>
            </a:r>
          </a:p>
          <a:p>
            <a:r>
              <a:rPr lang="en-US" sz="800" dirty="0" smtClean="0"/>
              <a:t> XRv5:      10.168.1.105</a:t>
            </a:r>
          </a:p>
          <a:p>
            <a:endParaRPr lang="en-US" sz="800" dirty="0" smtClean="0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15" y="207132"/>
            <a:ext cx="1205987" cy="882955"/>
          </a:xfrm>
          <a:prstGeom prst="rect">
            <a:avLst/>
          </a:prstGeom>
        </p:spPr>
      </p:pic>
      <p:cxnSp>
        <p:nvCxnSpPr>
          <p:cNvPr id="184" name="Straight Connector 183"/>
          <p:cNvCxnSpPr>
            <a:stCxn id="183" idx="1"/>
            <a:endCxn id="185" idx="2"/>
          </p:cNvCxnSpPr>
          <p:nvPr/>
        </p:nvCxnSpPr>
        <p:spPr>
          <a:xfrm flipH="1" flipV="1">
            <a:off x="6035027" y="460626"/>
            <a:ext cx="464888" cy="18798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622093" y="275960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10.102.1-8.x/24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849164" y="368293"/>
            <a:ext cx="509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Arial Black"/>
                <a:cs typeface="Arial Black"/>
              </a:rPr>
              <a:t>FRR003</a:t>
            </a:r>
          </a:p>
          <a:p>
            <a:pPr algn="ctr"/>
            <a:r>
              <a:rPr lang="en-US" sz="600" dirty="0">
                <a:latin typeface="Arial Black"/>
                <a:cs typeface="Arial Black"/>
              </a:rPr>
              <a:t>C</a:t>
            </a:r>
            <a:r>
              <a:rPr lang="en-US" sz="600" dirty="0" smtClean="0">
                <a:latin typeface="Arial Black"/>
                <a:cs typeface="Arial Black"/>
              </a:rPr>
              <a:t>E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785283" y="824492"/>
            <a:ext cx="6172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b="1" i="1" dirty="0" smtClean="0">
                <a:solidFill>
                  <a:srgbClr val="FF0000"/>
                </a:solidFill>
              </a:rPr>
              <a:t>OSPF Area 70</a:t>
            </a:r>
            <a:endParaRPr lang="en-US" sz="600" dirty="0" smtClean="0"/>
          </a:p>
        </p:txBody>
      </p:sp>
      <p:cxnSp>
        <p:nvCxnSpPr>
          <p:cNvPr id="188" name="Straight Arrow Connector 187"/>
          <p:cNvCxnSpPr>
            <a:endCxn id="117" idx="0"/>
          </p:cNvCxnSpPr>
          <p:nvPr/>
        </p:nvCxnSpPr>
        <p:spPr>
          <a:xfrm>
            <a:off x="7701100" y="809639"/>
            <a:ext cx="542247" cy="526506"/>
          </a:xfrm>
          <a:prstGeom prst="straightConnector1">
            <a:avLst/>
          </a:prstGeom>
          <a:ln w="12700">
            <a:solidFill>
              <a:schemeClr val="tx1"/>
            </a:solidFill>
            <a:round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7984684" y="911911"/>
            <a:ext cx="3129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.70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675728" y="65193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.1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237287" y="110543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.2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656536" y="1056413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vn17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774731" y="645292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(7)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333828" y="1090087"/>
            <a:ext cx="29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(2)</a:t>
            </a:r>
            <a:endParaRPr lang="en-US" sz="600" dirty="0">
              <a:latin typeface="Arial Black"/>
              <a:cs typeface="Arial Black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157627" y="399078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 Black"/>
                <a:cs typeface="Arial Black"/>
              </a:rPr>
              <a:t>.6</a:t>
            </a:r>
            <a:endParaRPr lang="en-US" sz="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8829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425</Words>
  <Application>Microsoft Macintosh PowerPoint</Application>
  <PresentationFormat>On-screen Show (4:3)</PresentationFormat>
  <Paragraphs>139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Robson</dc:creator>
  <cp:lastModifiedBy>Chris Robson</cp:lastModifiedBy>
  <cp:revision>21</cp:revision>
  <cp:lastPrinted>2019-09-18T20:28:21Z</cp:lastPrinted>
  <dcterms:created xsi:type="dcterms:W3CDTF">2019-09-17T11:40:58Z</dcterms:created>
  <dcterms:modified xsi:type="dcterms:W3CDTF">2019-09-21T15:05:25Z</dcterms:modified>
</cp:coreProperties>
</file>