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9" r:id="rId9"/>
    <p:sldId id="266" r:id="rId10"/>
    <p:sldId id="267" r:id="rId11"/>
    <p:sldId id="265" r:id="rId12"/>
    <p:sldId id="273" r:id="rId13"/>
    <p:sldId id="263" r:id="rId14"/>
    <p:sldId id="270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F77B4"/>
    <a:srgbClr val="FFB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FAFC-72B0-49C6-A631-F9D06046253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702157-9244-477B-AD31-7DC8696D0548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intake from the field</a:t>
          </a:r>
        </a:p>
      </dgm:t>
    </dgm:pt>
    <dgm:pt modelId="{2127D455-8937-49F4-BD89-BEFE6B39AACC}" type="parTrans" cxnId="{6FCAA6E5-D2B6-4DAE-9CAD-5189AA82CA34}">
      <dgm:prSet/>
      <dgm:spPr/>
      <dgm:t>
        <a:bodyPr/>
        <a:lstStyle/>
        <a:p>
          <a:endParaRPr lang="en-US"/>
        </a:p>
      </dgm:t>
    </dgm:pt>
    <dgm:pt modelId="{839F4231-90EF-4B86-8390-4617EE4A5361}" type="sibTrans" cxnId="{6FCAA6E5-D2B6-4DAE-9CAD-5189AA82CA34}">
      <dgm:prSet/>
      <dgm:spPr/>
      <dgm:t>
        <a:bodyPr/>
        <a:lstStyle/>
        <a:p>
          <a:endParaRPr lang="en-US"/>
        </a:p>
      </dgm:t>
    </dgm:pt>
    <dgm:pt modelId="{CC4C2A4B-41C7-45B6-A2AA-92B2E9F9993C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flow to reporting</a:t>
          </a:r>
        </a:p>
      </dgm:t>
    </dgm:pt>
    <dgm:pt modelId="{291B4CFC-910B-44A2-95B1-DFAFC5001CE4}" type="parTrans" cxnId="{7D2E59B5-DAB3-4898-9E89-DF4C182A15ED}">
      <dgm:prSet/>
      <dgm:spPr/>
      <dgm:t>
        <a:bodyPr/>
        <a:lstStyle/>
        <a:p>
          <a:endParaRPr lang="en-US"/>
        </a:p>
      </dgm:t>
    </dgm:pt>
    <dgm:pt modelId="{29546249-EB11-441A-B452-41A980F73401}" type="sibTrans" cxnId="{7D2E59B5-DAB3-4898-9E89-DF4C182A15ED}">
      <dgm:prSet/>
      <dgm:spPr/>
      <dgm:t>
        <a:bodyPr/>
        <a:lstStyle/>
        <a:p>
          <a:endParaRPr lang="en-US"/>
        </a:p>
      </dgm:t>
    </dgm:pt>
    <dgm:pt modelId="{807A7D3F-0646-4C8A-BC9B-BF7A98AEE227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analysis</a:t>
          </a:r>
        </a:p>
      </dgm:t>
    </dgm:pt>
    <dgm:pt modelId="{42C0D23E-0D73-45F1-9BC0-CA4AE82D0669}" type="parTrans" cxnId="{6CCA2BF0-65FF-445C-98C7-F07B878B16F5}">
      <dgm:prSet/>
      <dgm:spPr/>
      <dgm:t>
        <a:bodyPr/>
        <a:lstStyle/>
        <a:p>
          <a:endParaRPr lang="en-US"/>
        </a:p>
      </dgm:t>
    </dgm:pt>
    <dgm:pt modelId="{1409EA93-D586-425A-BC2A-3A6B96E0C924}" type="sibTrans" cxnId="{6CCA2BF0-65FF-445C-98C7-F07B878B16F5}">
      <dgm:prSet/>
      <dgm:spPr/>
      <dgm:t>
        <a:bodyPr/>
        <a:lstStyle/>
        <a:p>
          <a:endParaRPr lang="en-US"/>
        </a:p>
      </dgm:t>
    </dgm:pt>
    <dgm:pt modelId="{CB7D4319-D0E7-46CF-A32C-B6F8A8B8D4FB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Web app for machine learning</a:t>
          </a:r>
        </a:p>
      </dgm:t>
    </dgm:pt>
    <dgm:pt modelId="{9DC0AF52-3D1E-4E2E-B875-37CFD185C9D0}" type="parTrans" cxnId="{5661CA84-E717-4387-91E6-FE46E5BC2222}">
      <dgm:prSet/>
      <dgm:spPr/>
      <dgm:t>
        <a:bodyPr/>
        <a:lstStyle/>
        <a:p>
          <a:endParaRPr lang="en-US"/>
        </a:p>
      </dgm:t>
    </dgm:pt>
    <dgm:pt modelId="{C620F556-0235-49F2-84B2-D2E7E0B2CA3C}" type="sibTrans" cxnId="{5661CA84-E717-4387-91E6-FE46E5BC2222}">
      <dgm:prSet/>
      <dgm:spPr/>
      <dgm:t>
        <a:bodyPr/>
        <a:lstStyle/>
        <a:p>
          <a:endParaRPr lang="en-US"/>
        </a:p>
      </dgm:t>
    </dgm:pt>
    <dgm:pt modelId="{F3F8835E-E00A-4B61-B3E2-5175D3290E1B}" type="pres">
      <dgm:prSet presAssocID="{0FA6FAFC-72B0-49C6-A631-F9D060462530}" presName="vert0" presStyleCnt="0">
        <dgm:presLayoutVars>
          <dgm:dir/>
          <dgm:animOne val="branch"/>
          <dgm:animLvl val="lvl"/>
        </dgm:presLayoutVars>
      </dgm:prSet>
      <dgm:spPr/>
    </dgm:pt>
    <dgm:pt modelId="{138BAE62-9882-44F3-B0BE-9846ACFB86D3}" type="pres">
      <dgm:prSet presAssocID="{5E702157-9244-477B-AD31-7DC8696D0548}" presName="thickLine" presStyleLbl="alignNode1" presStyleIdx="0" presStyleCnt="4"/>
      <dgm:spPr/>
    </dgm:pt>
    <dgm:pt modelId="{2F45B962-A64C-49B2-95E8-37CBFEB4F877}" type="pres">
      <dgm:prSet presAssocID="{5E702157-9244-477B-AD31-7DC8696D0548}" presName="horz1" presStyleCnt="0"/>
      <dgm:spPr/>
    </dgm:pt>
    <dgm:pt modelId="{3FE1D5C8-2EE5-4FC9-A646-0630C1B9A32F}" type="pres">
      <dgm:prSet presAssocID="{5E702157-9244-477B-AD31-7DC8696D0548}" presName="tx1" presStyleLbl="revTx" presStyleIdx="0" presStyleCnt="4"/>
      <dgm:spPr/>
    </dgm:pt>
    <dgm:pt modelId="{D6B1A0AA-A4E0-4017-982F-A5FBC49610C4}" type="pres">
      <dgm:prSet presAssocID="{5E702157-9244-477B-AD31-7DC8696D0548}" presName="vert1" presStyleCnt="0"/>
      <dgm:spPr/>
    </dgm:pt>
    <dgm:pt modelId="{02B1498D-CCB7-43B1-BFB0-E88D4C8DE264}" type="pres">
      <dgm:prSet presAssocID="{CC4C2A4B-41C7-45B6-A2AA-92B2E9F9993C}" presName="thickLine" presStyleLbl="alignNode1" presStyleIdx="1" presStyleCnt="4"/>
      <dgm:spPr/>
    </dgm:pt>
    <dgm:pt modelId="{82FB54ED-0618-4E56-B287-61B49D52D7BD}" type="pres">
      <dgm:prSet presAssocID="{CC4C2A4B-41C7-45B6-A2AA-92B2E9F9993C}" presName="horz1" presStyleCnt="0"/>
      <dgm:spPr/>
    </dgm:pt>
    <dgm:pt modelId="{2D53F3EB-307A-489C-8905-C068F88284CF}" type="pres">
      <dgm:prSet presAssocID="{CC4C2A4B-41C7-45B6-A2AA-92B2E9F9993C}" presName="tx1" presStyleLbl="revTx" presStyleIdx="1" presStyleCnt="4"/>
      <dgm:spPr/>
    </dgm:pt>
    <dgm:pt modelId="{1F3DCF88-D7F7-4F51-978B-63659B1C6D62}" type="pres">
      <dgm:prSet presAssocID="{CC4C2A4B-41C7-45B6-A2AA-92B2E9F9993C}" presName="vert1" presStyleCnt="0"/>
      <dgm:spPr/>
    </dgm:pt>
    <dgm:pt modelId="{13CF9B17-FDA2-48B8-B35C-BCEF76E87C5E}" type="pres">
      <dgm:prSet presAssocID="{807A7D3F-0646-4C8A-BC9B-BF7A98AEE227}" presName="thickLine" presStyleLbl="alignNode1" presStyleIdx="2" presStyleCnt="4"/>
      <dgm:spPr/>
    </dgm:pt>
    <dgm:pt modelId="{9CFF8596-8D24-4EA6-B184-54E7F008556B}" type="pres">
      <dgm:prSet presAssocID="{807A7D3F-0646-4C8A-BC9B-BF7A98AEE227}" presName="horz1" presStyleCnt="0"/>
      <dgm:spPr/>
    </dgm:pt>
    <dgm:pt modelId="{18E80B18-9B56-4AEE-BC8E-5C11D46DDD8C}" type="pres">
      <dgm:prSet presAssocID="{807A7D3F-0646-4C8A-BC9B-BF7A98AEE227}" presName="tx1" presStyleLbl="revTx" presStyleIdx="2" presStyleCnt="4"/>
      <dgm:spPr/>
    </dgm:pt>
    <dgm:pt modelId="{E446630F-88A5-4110-A439-2BD09CA64863}" type="pres">
      <dgm:prSet presAssocID="{807A7D3F-0646-4C8A-BC9B-BF7A98AEE227}" presName="vert1" presStyleCnt="0"/>
      <dgm:spPr/>
    </dgm:pt>
    <dgm:pt modelId="{9A2D95F5-6473-4123-B0B9-5F3E257895A2}" type="pres">
      <dgm:prSet presAssocID="{CB7D4319-D0E7-46CF-A32C-B6F8A8B8D4FB}" presName="thickLine" presStyleLbl="alignNode1" presStyleIdx="3" presStyleCnt="4"/>
      <dgm:spPr/>
    </dgm:pt>
    <dgm:pt modelId="{89F50FBD-894A-4073-A05F-7D4BDEF311BA}" type="pres">
      <dgm:prSet presAssocID="{CB7D4319-D0E7-46CF-A32C-B6F8A8B8D4FB}" presName="horz1" presStyleCnt="0"/>
      <dgm:spPr/>
    </dgm:pt>
    <dgm:pt modelId="{72FFA7D1-BF12-480C-8890-3207D654E77F}" type="pres">
      <dgm:prSet presAssocID="{CB7D4319-D0E7-46CF-A32C-B6F8A8B8D4FB}" presName="tx1" presStyleLbl="revTx" presStyleIdx="3" presStyleCnt="4"/>
      <dgm:spPr/>
    </dgm:pt>
    <dgm:pt modelId="{51F1B553-2BC1-45A4-B565-7E2DC1663CE0}" type="pres">
      <dgm:prSet presAssocID="{CB7D4319-D0E7-46CF-A32C-B6F8A8B8D4FB}" presName="vert1" presStyleCnt="0"/>
      <dgm:spPr/>
    </dgm:pt>
  </dgm:ptLst>
  <dgm:cxnLst>
    <dgm:cxn modelId="{9829DE13-5E86-469A-AAD5-6D499F10EF4B}" type="presOf" srcId="{CC4C2A4B-41C7-45B6-A2AA-92B2E9F9993C}" destId="{2D53F3EB-307A-489C-8905-C068F88284CF}" srcOrd="0" destOrd="0" presId="urn:microsoft.com/office/officeart/2008/layout/LinedList"/>
    <dgm:cxn modelId="{5661CA84-E717-4387-91E6-FE46E5BC2222}" srcId="{0FA6FAFC-72B0-49C6-A631-F9D060462530}" destId="{CB7D4319-D0E7-46CF-A32C-B6F8A8B8D4FB}" srcOrd="3" destOrd="0" parTransId="{9DC0AF52-3D1E-4E2E-B875-37CFD185C9D0}" sibTransId="{C620F556-0235-49F2-84B2-D2E7E0B2CA3C}"/>
    <dgm:cxn modelId="{9A4E4195-7D16-4DF0-BA38-FE13889E04F0}" type="presOf" srcId="{807A7D3F-0646-4C8A-BC9B-BF7A98AEE227}" destId="{18E80B18-9B56-4AEE-BC8E-5C11D46DDD8C}" srcOrd="0" destOrd="0" presId="urn:microsoft.com/office/officeart/2008/layout/LinedList"/>
    <dgm:cxn modelId="{DBB0FBAA-FA81-4327-8618-2FE15DDB9699}" type="presOf" srcId="{CB7D4319-D0E7-46CF-A32C-B6F8A8B8D4FB}" destId="{72FFA7D1-BF12-480C-8890-3207D654E77F}" srcOrd="0" destOrd="0" presId="urn:microsoft.com/office/officeart/2008/layout/LinedList"/>
    <dgm:cxn modelId="{7D2E59B5-DAB3-4898-9E89-DF4C182A15ED}" srcId="{0FA6FAFC-72B0-49C6-A631-F9D060462530}" destId="{CC4C2A4B-41C7-45B6-A2AA-92B2E9F9993C}" srcOrd="1" destOrd="0" parTransId="{291B4CFC-910B-44A2-95B1-DFAFC5001CE4}" sibTransId="{29546249-EB11-441A-B452-41A980F73401}"/>
    <dgm:cxn modelId="{B985A7C6-19CC-4DD3-A685-3FA71F0D6D0B}" type="presOf" srcId="{5E702157-9244-477B-AD31-7DC8696D0548}" destId="{3FE1D5C8-2EE5-4FC9-A646-0630C1B9A32F}" srcOrd="0" destOrd="0" presId="urn:microsoft.com/office/officeart/2008/layout/LinedList"/>
    <dgm:cxn modelId="{AB0E03DA-2D4E-4CCC-AD47-2BFAEC7FACD7}" type="presOf" srcId="{0FA6FAFC-72B0-49C6-A631-F9D060462530}" destId="{F3F8835E-E00A-4B61-B3E2-5175D3290E1B}" srcOrd="0" destOrd="0" presId="urn:microsoft.com/office/officeart/2008/layout/LinedList"/>
    <dgm:cxn modelId="{6FCAA6E5-D2B6-4DAE-9CAD-5189AA82CA34}" srcId="{0FA6FAFC-72B0-49C6-A631-F9D060462530}" destId="{5E702157-9244-477B-AD31-7DC8696D0548}" srcOrd="0" destOrd="0" parTransId="{2127D455-8937-49F4-BD89-BEFE6B39AACC}" sibTransId="{839F4231-90EF-4B86-8390-4617EE4A5361}"/>
    <dgm:cxn modelId="{6CCA2BF0-65FF-445C-98C7-F07B878B16F5}" srcId="{0FA6FAFC-72B0-49C6-A631-F9D060462530}" destId="{807A7D3F-0646-4C8A-BC9B-BF7A98AEE227}" srcOrd="2" destOrd="0" parTransId="{42C0D23E-0D73-45F1-9BC0-CA4AE82D0669}" sibTransId="{1409EA93-D586-425A-BC2A-3A6B96E0C924}"/>
    <dgm:cxn modelId="{8DB19ED4-B1E6-48D7-AE55-9273A4F2AA01}" type="presParOf" srcId="{F3F8835E-E00A-4B61-B3E2-5175D3290E1B}" destId="{138BAE62-9882-44F3-B0BE-9846ACFB86D3}" srcOrd="0" destOrd="0" presId="urn:microsoft.com/office/officeart/2008/layout/LinedList"/>
    <dgm:cxn modelId="{9CD8C98D-2799-4596-B76F-76856C1E23D2}" type="presParOf" srcId="{F3F8835E-E00A-4B61-B3E2-5175D3290E1B}" destId="{2F45B962-A64C-49B2-95E8-37CBFEB4F877}" srcOrd="1" destOrd="0" presId="urn:microsoft.com/office/officeart/2008/layout/LinedList"/>
    <dgm:cxn modelId="{C510CA5F-1CCC-4C9B-AC7E-34171CA31399}" type="presParOf" srcId="{2F45B962-A64C-49B2-95E8-37CBFEB4F877}" destId="{3FE1D5C8-2EE5-4FC9-A646-0630C1B9A32F}" srcOrd="0" destOrd="0" presId="urn:microsoft.com/office/officeart/2008/layout/LinedList"/>
    <dgm:cxn modelId="{320AB949-C772-480F-A160-37FFD42114E3}" type="presParOf" srcId="{2F45B962-A64C-49B2-95E8-37CBFEB4F877}" destId="{D6B1A0AA-A4E0-4017-982F-A5FBC49610C4}" srcOrd="1" destOrd="0" presId="urn:microsoft.com/office/officeart/2008/layout/LinedList"/>
    <dgm:cxn modelId="{751A3FC2-541B-49C2-AFAB-72FCAC2B3E19}" type="presParOf" srcId="{F3F8835E-E00A-4B61-B3E2-5175D3290E1B}" destId="{02B1498D-CCB7-43B1-BFB0-E88D4C8DE264}" srcOrd="2" destOrd="0" presId="urn:microsoft.com/office/officeart/2008/layout/LinedList"/>
    <dgm:cxn modelId="{D2FC90CD-F32C-45E0-A8B5-80B87E588451}" type="presParOf" srcId="{F3F8835E-E00A-4B61-B3E2-5175D3290E1B}" destId="{82FB54ED-0618-4E56-B287-61B49D52D7BD}" srcOrd="3" destOrd="0" presId="urn:microsoft.com/office/officeart/2008/layout/LinedList"/>
    <dgm:cxn modelId="{AF5BD131-DAC1-4B67-8617-5D6684E4945C}" type="presParOf" srcId="{82FB54ED-0618-4E56-B287-61B49D52D7BD}" destId="{2D53F3EB-307A-489C-8905-C068F88284CF}" srcOrd="0" destOrd="0" presId="urn:microsoft.com/office/officeart/2008/layout/LinedList"/>
    <dgm:cxn modelId="{7C533F33-5182-44D0-9106-583ED0B9BDE3}" type="presParOf" srcId="{82FB54ED-0618-4E56-B287-61B49D52D7BD}" destId="{1F3DCF88-D7F7-4F51-978B-63659B1C6D62}" srcOrd="1" destOrd="0" presId="urn:microsoft.com/office/officeart/2008/layout/LinedList"/>
    <dgm:cxn modelId="{E11B54B4-B0D4-44EC-9020-81B9AD53AA28}" type="presParOf" srcId="{F3F8835E-E00A-4B61-B3E2-5175D3290E1B}" destId="{13CF9B17-FDA2-48B8-B35C-BCEF76E87C5E}" srcOrd="4" destOrd="0" presId="urn:microsoft.com/office/officeart/2008/layout/LinedList"/>
    <dgm:cxn modelId="{9CEC8215-6D72-4722-8F62-05E219EB064E}" type="presParOf" srcId="{F3F8835E-E00A-4B61-B3E2-5175D3290E1B}" destId="{9CFF8596-8D24-4EA6-B184-54E7F008556B}" srcOrd="5" destOrd="0" presId="urn:microsoft.com/office/officeart/2008/layout/LinedList"/>
    <dgm:cxn modelId="{F066FEF8-2262-4CA6-880D-FF10BD8218E4}" type="presParOf" srcId="{9CFF8596-8D24-4EA6-B184-54E7F008556B}" destId="{18E80B18-9B56-4AEE-BC8E-5C11D46DDD8C}" srcOrd="0" destOrd="0" presId="urn:microsoft.com/office/officeart/2008/layout/LinedList"/>
    <dgm:cxn modelId="{C6EC21C6-BEC6-40BE-8EF2-33E40AB51A42}" type="presParOf" srcId="{9CFF8596-8D24-4EA6-B184-54E7F008556B}" destId="{E446630F-88A5-4110-A439-2BD09CA64863}" srcOrd="1" destOrd="0" presId="urn:microsoft.com/office/officeart/2008/layout/LinedList"/>
    <dgm:cxn modelId="{55404FC0-FF5E-420F-9D2A-46539EDC2D60}" type="presParOf" srcId="{F3F8835E-E00A-4B61-B3E2-5175D3290E1B}" destId="{9A2D95F5-6473-4123-B0B9-5F3E257895A2}" srcOrd="6" destOrd="0" presId="urn:microsoft.com/office/officeart/2008/layout/LinedList"/>
    <dgm:cxn modelId="{EC06F4D4-309F-42D5-9E67-20DA4A4EFCD1}" type="presParOf" srcId="{F3F8835E-E00A-4B61-B3E2-5175D3290E1B}" destId="{89F50FBD-894A-4073-A05F-7D4BDEF311BA}" srcOrd="7" destOrd="0" presId="urn:microsoft.com/office/officeart/2008/layout/LinedList"/>
    <dgm:cxn modelId="{D02BCCC7-223D-4211-A7FC-44D52B89F948}" type="presParOf" srcId="{89F50FBD-894A-4073-A05F-7D4BDEF311BA}" destId="{72FFA7D1-BF12-480C-8890-3207D654E77F}" srcOrd="0" destOrd="0" presId="urn:microsoft.com/office/officeart/2008/layout/LinedList"/>
    <dgm:cxn modelId="{9084C83D-FCF4-4088-A05A-1953EAD61124}" type="presParOf" srcId="{89F50FBD-894A-4073-A05F-7D4BDEF311BA}" destId="{51F1B553-2BC1-45A4-B565-7E2DC1663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6FAFC-72B0-49C6-A631-F9D06046253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702157-9244-477B-AD31-7DC8696D0548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Full-year context</a:t>
          </a:r>
        </a:p>
      </dgm:t>
    </dgm:pt>
    <dgm:pt modelId="{2127D455-8937-49F4-BD89-BEFE6B39AACC}" type="parTrans" cxnId="{6FCAA6E5-D2B6-4DAE-9CAD-5189AA82CA34}">
      <dgm:prSet/>
      <dgm:spPr/>
      <dgm:t>
        <a:bodyPr/>
        <a:lstStyle/>
        <a:p>
          <a:endParaRPr lang="en-US"/>
        </a:p>
      </dgm:t>
    </dgm:pt>
    <dgm:pt modelId="{839F4231-90EF-4B86-8390-4617EE4A5361}" type="sibTrans" cxnId="{6FCAA6E5-D2B6-4DAE-9CAD-5189AA82CA34}">
      <dgm:prSet/>
      <dgm:spPr/>
      <dgm:t>
        <a:bodyPr/>
        <a:lstStyle/>
        <a:p>
          <a:endParaRPr lang="en-US"/>
        </a:p>
      </dgm:t>
    </dgm:pt>
    <dgm:pt modelId="{CC4C2A4B-41C7-45B6-A2AA-92B2E9F9993C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Longitudinal data</a:t>
          </a:r>
        </a:p>
      </dgm:t>
    </dgm:pt>
    <dgm:pt modelId="{291B4CFC-910B-44A2-95B1-DFAFC5001CE4}" type="parTrans" cxnId="{7D2E59B5-DAB3-4898-9E89-DF4C182A15ED}">
      <dgm:prSet/>
      <dgm:spPr/>
      <dgm:t>
        <a:bodyPr/>
        <a:lstStyle/>
        <a:p>
          <a:endParaRPr lang="en-US"/>
        </a:p>
      </dgm:t>
    </dgm:pt>
    <dgm:pt modelId="{29546249-EB11-441A-B452-41A980F73401}" type="sibTrans" cxnId="{7D2E59B5-DAB3-4898-9E89-DF4C182A15ED}">
      <dgm:prSet/>
      <dgm:spPr/>
      <dgm:t>
        <a:bodyPr/>
        <a:lstStyle/>
        <a:p>
          <a:endParaRPr lang="en-US"/>
        </a:p>
      </dgm:t>
    </dgm:pt>
    <dgm:pt modelId="{807A7D3F-0646-4C8A-BC9B-BF7A98AEE227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Direct data from CPS</a:t>
          </a:r>
        </a:p>
      </dgm:t>
    </dgm:pt>
    <dgm:pt modelId="{42C0D23E-0D73-45F1-9BC0-CA4AE82D0669}" type="parTrans" cxnId="{6CCA2BF0-65FF-445C-98C7-F07B878B16F5}">
      <dgm:prSet/>
      <dgm:spPr/>
      <dgm:t>
        <a:bodyPr/>
        <a:lstStyle/>
        <a:p>
          <a:endParaRPr lang="en-US"/>
        </a:p>
      </dgm:t>
    </dgm:pt>
    <dgm:pt modelId="{1409EA93-D586-425A-BC2A-3A6B96E0C924}" type="sibTrans" cxnId="{6CCA2BF0-65FF-445C-98C7-F07B878B16F5}">
      <dgm:prSet/>
      <dgm:spPr/>
      <dgm:t>
        <a:bodyPr/>
        <a:lstStyle/>
        <a:p>
          <a:endParaRPr lang="en-US"/>
        </a:p>
      </dgm:t>
    </dgm:pt>
    <dgm:pt modelId="{CB7D4319-D0E7-46CF-A32C-B6F8A8B8D4FB}">
      <dgm:prSet/>
      <dgm:spPr/>
      <dgm:t>
        <a:bodyPr/>
        <a:lstStyle/>
        <a:p>
          <a:endParaRPr lang="en-US" dirty="0">
            <a:solidFill>
              <a:srgbClr val="404040"/>
            </a:solidFill>
          </a:endParaRPr>
        </a:p>
      </dgm:t>
    </dgm:pt>
    <dgm:pt modelId="{9DC0AF52-3D1E-4E2E-B875-37CFD185C9D0}" type="parTrans" cxnId="{5661CA84-E717-4387-91E6-FE46E5BC2222}">
      <dgm:prSet/>
      <dgm:spPr/>
      <dgm:t>
        <a:bodyPr/>
        <a:lstStyle/>
        <a:p>
          <a:endParaRPr lang="en-US"/>
        </a:p>
      </dgm:t>
    </dgm:pt>
    <dgm:pt modelId="{C620F556-0235-49F2-84B2-D2E7E0B2CA3C}" type="sibTrans" cxnId="{5661CA84-E717-4387-91E6-FE46E5BC2222}">
      <dgm:prSet/>
      <dgm:spPr/>
      <dgm:t>
        <a:bodyPr/>
        <a:lstStyle/>
        <a:p>
          <a:endParaRPr lang="en-US"/>
        </a:p>
      </dgm:t>
    </dgm:pt>
    <dgm:pt modelId="{F3F8835E-E00A-4B61-B3E2-5175D3290E1B}" type="pres">
      <dgm:prSet presAssocID="{0FA6FAFC-72B0-49C6-A631-F9D060462530}" presName="vert0" presStyleCnt="0">
        <dgm:presLayoutVars>
          <dgm:dir/>
          <dgm:animOne val="branch"/>
          <dgm:animLvl val="lvl"/>
        </dgm:presLayoutVars>
      </dgm:prSet>
      <dgm:spPr/>
    </dgm:pt>
    <dgm:pt modelId="{138BAE62-9882-44F3-B0BE-9846ACFB86D3}" type="pres">
      <dgm:prSet presAssocID="{5E702157-9244-477B-AD31-7DC8696D0548}" presName="thickLine" presStyleLbl="alignNode1" presStyleIdx="0" presStyleCnt="4"/>
      <dgm:spPr/>
    </dgm:pt>
    <dgm:pt modelId="{2F45B962-A64C-49B2-95E8-37CBFEB4F877}" type="pres">
      <dgm:prSet presAssocID="{5E702157-9244-477B-AD31-7DC8696D0548}" presName="horz1" presStyleCnt="0"/>
      <dgm:spPr/>
    </dgm:pt>
    <dgm:pt modelId="{3FE1D5C8-2EE5-4FC9-A646-0630C1B9A32F}" type="pres">
      <dgm:prSet presAssocID="{5E702157-9244-477B-AD31-7DC8696D0548}" presName="tx1" presStyleLbl="revTx" presStyleIdx="0" presStyleCnt="4"/>
      <dgm:spPr/>
    </dgm:pt>
    <dgm:pt modelId="{D6B1A0AA-A4E0-4017-982F-A5FBC49610C4}" type="pres">
      <dgm:prSet presAssocID="{5E702157-9244-477B-AD31-7DC8696D0548}" presName="vert1" presStyleCnt="0"/>
      <dgm:spPr/>
    </dgm:pt>
    <dgm:pt modelId="{02B1498D-CCB7-43B1-BFB0-E88D4C8DE264}" type="pres">
      <dgm:prSet presAssocID="{CC4C2A4B-41C7-45B6-A2AA-92B2E9F9993C}" presName="thickLine" presStyleLbl="alignNode1" presStyleIdx="1" presStyleCnt="4"/>
      <dgm:spPr/>
    </dgm:pt>
    <dgm:pt modelId="{82FB54ED-0618-4E56-B287-61B49D52D7BD}" type="pres">
      <dgm:prSet presAssocID="{CC4C2A4B-41C7-45B6-A2AA-92B2E9F9993C}" presName="horz1" presStyleCnt="0"/>
      <dgm:spPr/>
    </dgm:pt>
    <dgm:pt modelId="{2D53F3EB-307A-489C-8905-C068F88284CF}" type="pres">
      <dgm:prSet presAssocID="{CC4C2A4B-41C7-45B6-A2AA-92B2E9F9993C}" presName="tx1" presStyleLbl="revTx" presStyleIdx="1" presStyleCnt="4"/>
      <dgm:spPr/>
    </dgm:pt>
    <dgm:pt modelId="{1F3DCF88-D7F7-4F51-978B-63659B1C6D62}" type="pres">
      <dgm:prSet presAssocID="{CC4C2A4B-41C7-45B6-A2AA-92B2E9F9993C}" presName="vert1" presStyleCnt="0"/>
      <dgm:spPr/>
    </dgm:pt>
    <dgm:pt modelId="{13CF9B17-FDA2-48B8-B35C-BCEF76E87C5E}" type="pres">
      <dgm:prSet presAssocID="{807A7D3F-0646-4C8A-BC9B-BF7A98AEE227}" presName="thickLine" presStyleLbl="alignNode1" presStyleIdx="2" presStyleCnt="4"/>
      <dgm:spPr/>
    </dgm:pt>
    <dgm:pt modelId="{9CFF8596-8D24-4EA6-B184-54E7F008556B}" type="pres">
      <dgm:prSet presAssocID="{807A7D3F-0646-4C8A-BC9B-BF7A98AEE227}" presName="horz1" presStyleCnt="0"/>
      <dgm:spPr/>
    </dgm:pt>
    <dgm:pt modelId="{18E80B18-9B56-4AEE-BC8E-5C11D46DDD8C}" type="pres">
      <dgm:prSet presAssocID="{807A7D3F-0646-4C8A-BC9B-BF7A98AEE227}" presName="tx1" presStyleLbl="revTx" presStyleIdx="2" presStyleCnt="4"/>
      <dgm:spPr/>
    </dgm:pt>
    <dgm:pt modelId="{E446630F-88A5-4110-A439-2BD09CA64863}" type="pres">
      <dgm:prSet presAssocID="{807A7D3F-0646-4C8A-BC9B-BF7A98AEE227}" presName="vert1" presStyleCnt="0"/>
      <dgm:spPr/>
    </dgm:pt>
    <dgm:pt modelId="{9A2D95F5-6473-4123-B0B9-5F3E257895A2}" type="pres">
      <dgm:prSet presAssocID="{CB7D4319-D0E7-46CF-A32C-B6F8A8B8D4FB}" presName="thickLine" presStyleLbl="alignNode1" presStyleIdx="3" presStyleCnt="4"/>
      <dgm:spPr/>
    </dgm:pt>
    <dgm:pt modelId="{89F50FBD-894A-4073-A05F-7D4BDEF311BA}" type="pres">
      <dgm:prSet presAssocID="{CB7D4319-D0E7-46CF-A32C-B6F8A8B8D4FB}" presName="horz1" presStyleCnt="0"/>
      <dgm:spPr/>
    </dgm:pt>
    <dgm:pt modelId="{72FFA7D1-BF12-480C-8890-3207D654E77F}" type="pres">
      <dgm:prSet presAssocID="{CB7D4319-D0E7-46CF-A32C-B6F8A8B8D4FB}" presName="tx1" presStyleLbl="revTx" presStyleIdx="3" presStyleCnt="4"/>
      <dgm:spPr/>
    </dgm:pt>
    <dgm:pt modelId="{51F1B553-2BC1-45A4-B565-7E2DC1663CE0}" type="pres">
      <dgm:prSet presAssocID="{CB7D4319-D0E7-46CF-A32C-B6F8A8B8D4FB}" presName="vert1" presStyleCnt="0"/>
      <dgm:spPr/>
    </dgm:pt>
  </dgm:ptLst>
  <dgm:cxnLst>
    <dgm:cxn modelId="{9829DE13-5E86-469A-AAD5-6D499F10EF4B}" type="presOf" srcId="{CC4C2A4B-41C7-45B6-A2AA-92B2E9F9993C}" destId="{2D53F3EB-307A-489C-8905-C068F88284CF}" srcOrd="0" destOrd="0" presId="urn:microsoft.com/office/officeart/2008/layout/LinedList"/>
    <dgm:cxn modelId="{5661CA84-E717-4387-91E6-FE46E5BC2222}" srcId="{0FA6FAFC-72B0-49C6-A631-F9D060462530}" destId="{CB7D4319-D0E7-46CF-A32C-B6F8A8B8D4FB}" srcOrd="3" destOrd="0" parTransId="{9DC0AF52-3D1E-4E2E-B875-37CFD185C9D0}" sibTransId="{C620F556-0235-49F2-84B2-D2E7E0B2CA3C}"/>
    <dgm:cxn modelId="{9A4E4195-7D16-4DF0-BA38-FE13889E04F0}" type="presOf" srcId="{807A7D3F-0646-4C8A-BC9B-BF7A98AEE227}" destId="{18E80B18-9B56-4AEE-BC8E-5C11D46DDD8C}" srcOrd="0" destOrd="0" presId="urn:microsoft.com/office/officeart/2008/layout/LinedList"/>
    <dgm:cxn modelId="{DBB0FBAA-FA81-4327-8618-2FE15DDB9699}" type="presOf" srcId="{CB7D4319-D0E7-46CF-A32C-B6F8A8B8D4FB}" destId="{72FFA7D1-BF12-480C-8890-3207D654E77F}" srcOrd="0" destOrd="0" presId="urn:microsoft.com/office/officeart/2008/layout/LinedList"/>
    <dgm:cxn modelId="{7D2E59B5-DAB3-4898-9E89-DF4C182A15ED}" srcId="{0FA6FAFC-72B0-49C6-A631-F9D060462530}" destId="{CC4C2A4B-41C7-45B6-A2AA-92B2E9F9993C}" srcOrd="1" destOrd="0" parTransId="{291B4CFC-910B-44A2-95B1-DFAFC5001CE4}" sibTransId="{29546249-EB11-441A-B452-41A980F73401}"/>
    <dgm:cxn modelId="{B985A7C6-19CC-4DD3-A685-3FA71F0D6D0B}" type="presOf" srcId="{5E702157-9244-477B-AD31-7DC8696D0548}" destId="{3FE1D5C8-2EE5-4FC9-A646-0630C1B9A32F}" srcOrd="0" destOrd="0" presId="urn:microsoft.com/office/officeart/2008/layout/LinedList"/>
    <dgm:cxn modelId="{AB0E03DA-2D4E-4CCC-AD47-2BFAEC7FACD7}" type="presOf" srcId="{0FA6FAFC-72B0-49C6-A631-F9D060462530}" destId="{F3F8835E-E00A-4B61-B3E2-5175D3290E1B}" srcOrd="0" destOrd="0" presId="urn:microsoft.com/office/officeart/2008/layout/LinedList"/>
    <dgm:cxn modelId="{6FCAA6E5-D2B6-4DAE-9CAD-5189AA82CA34}" srcId="{0FA6FAFC-72B0-49C6-A631-F9D060462530}" destId="{5E702157-9244-477B-AD31-7DC8696D0548}" srcOrd="0" destOrd="0" parTransId="{2127D455-8937-49F4-BD89-BEFE6B39AACC}" sibTransId="{839F4231-90EF-4B86-8390-4617EE4A5361}"/>
    <dgm:cxn modelId="{6CCA2BF0-65FF-445C-98C7-F07B878B16F5}" srcId="{0FA6FAFC-72B0-49C6-A631-F9D060462530}" destId="{807A7D3F-0646-4C8A-BC9B-BF7A98AEE227}" srcOrd="2" destOrd="0" parTransId="{42C0D23E-0D73-45F1-9BC0-CA4AE82D0669}" sibTransId="{1409EA93-D586-425A-BC2A-3A6B96E0C924}"/>
    <dgm:cxn modelId="{8DB19ED4-B1E6-48D7-AE55-9273A4F2AA01}" type="presParOf" srcId="{F3F8835E-E00A-4B61-B3E2-5175D3290E1B}" destId="{138BAE62-9882-44F3-B0BE-9846ACFB86D3}" srcOrd="0" destOrd="0" presId="urn:microsoft.com/office/officeart/2008/layout/LinedList"/>
    <dgm:cxn modelId="{9CD8C98D-2799-4596-B76F-76856C1E23D2}" type="presParOf" srcId="{F3F8835E-E00A-4B61-B3E2-5175D3290E1B}" destId="{2F45B962-A64C-49B2-95E8-37CBFEB4F877}" srcOrd="1" destOrd="0" presId="urn:microsoft.com/office/officeart/2008/layout/LinedList"/>
    <dgm:cxn modelId="{C510CA5F-1CCC-4C9B-AC7E-34171CA31399}" type="presParOf" srcId="{2F45B962-A64C-49B2-95E8-37CBFEB4F877}" destId="{3FE1D5C8-2EE5-4FC9-A646-0630C1B9A32F}" srcOrd="0" destOrd="0" presId="urn:microsoft.com/office/officeart/2008/layout/LinedList"/>
    <dgm:cxn modelId="{320AB949-C772-480F-A160-37FFD42114E3}" type="presParOf" srcId="{2F45B962-A64C-49B2-95E8-37CBFEB4F877}" destId="{D6B1A0AA-A4E0-4017-982F-A5FBC49610C4}" srcOrd="1" destOrd="0" presId="urn:microsoft.com/office/officeart/2008/layout/LinedList"/>
    <dgm:cxn modelId="{751A3FC2-541B-49C2-AFAB-72FCAC2B3E19}" type="presParOf" srcId="{F3F8835E-E00A-4B61-B3E2-5175D3290E1B}" destId="{02B1498D-CCB7-43B1-BFB0-E88D4C8DE264}" srcOrd="2" destOrd="0" presId="urn:microsoft.com/office/officeart/2008/layout/LinedList"/>
    <dgm:cxn modelId="{D2FC90CD-F32C-45E0-A8B5-80B87E588451}" type="presParOf" srcId="{F3F8835E-E00A-4B61-B3E2-5175D3290E1B}" destId="{82FB54ED-0618-4E56-B287-61B49D52D7BD}" srcOrd="3" destOrd="0" presId="urn:microsoft.com/office/officeart/2008/layout/LinedList"/>
    <dgm:cxn modelId="{AF5BD131-DAC1-4B67-8617-5D6684E4945C}" type="presParOf" srcId="{82FB54ED-0618-4E56-B287-61B49D52D7BD}" destId="{2D53F3EB-307A-489C-8905-C068F88284CF}" srcOrd="0" destOrd="0" presId="urn:microsoft.com/office/officeart/2008/layout/LinedList"/>
    <dgm:cxn modelId="{7C533F33-5182-44D0-9106-583ED0B9BDE3}" type="presParOf" srcId="{82FB54ED-0618-4E56-B287-61B49D52D7BD}" destId="{1F3DCF88-D7F7-4F51-978B-63659B1C6D62}" srcOrd="1" destOrd="0" presId="urn:microsoft.com/office/officeart/2008/layout/LinedList"/>
    <dgm:cxn modelId="{E11B54B4-B0D4-44EC-9020-81B9AD53AA28}" type="presParOf" srcId="{F3F8835E-E00A-4B61-B3E2-5175D3290E1B}" destId="{13CF9B17-FDA2-48B8-B35C-BCEF76E87C5E}" srcOrd="4" destOrd="0" presId="urn:microsoft.com/office/officeart/2008/layout/LinedList"/>
    <dgm:cxn modelId="{9CEC8215-6D72-4722-8F62-05E219EB064E}" type="presParOf" srcId="{F3F8835E-E00A-4B61-B3E2-5175D3290E1B}" destId="{9CFF8596-8D24-4EA6-B184-54E7F008556B}" srcOrd="5" destOrd="0" presId="urn:microsoft.com/office/officeart/2008/layout/LinedList"/>
    <dgm:cxn modelId="{F066FEF8-2262-4CA6-880D-FF10BD8218E4}" type="presParOf" srcId="{9CFF8596-8D24-4EA6-B184-54E7F008556B}" destId="{18E80B18-9B56-4AEE-BC8E-5C11D46DDD8C}" srcOrd="0" destOrd="0" presId="urn:microsoft.com/office/officeart/2008/layout/LinedList"/>
    <dgm:cxn modelId="{C6EC21C6-BEC6-40BE-8EF2-33E40AB51A42}" type="presParOf" srcId="{9CFF8596-8D24-4EA6-B184-54E7F008556B}" destId="{E446630F-88A5-4110-A439-2BD09CA64863}" srcOrd="1" destOrd="0" presId="urn:microsoft.com/office/officeart/2008/layout/LinedList"/>
    <dgm:cxn modelId="{55404FC0-FF5E-420F-9D2A-46539EDC2D60}" type="presParOf" srcId="{F3F8835E-E00A-4B61-B3E2-5175D3290E1B}" destId="{9A2D95F5-6473-4123-B0B9-5F3E257895A2}" srcOrd="6" destOrd="0" presId="urn:microsoft.com/office/officeart/2008/layout/LinedList"/>
    <dgm:cxn modelId="{EC06F4D4-309F-42D5-9E67-20DA4A4EFCD1}" type="presParOf" srcId="{F3F8835E-E00A-4B61-B3E2-5175D3290E1B}" destId="{89F50FBD-894A-4073-A05F-7D4BDEF311BA}" srcOrd="7" destOrd="0" presId="urn:microsoft.com/office/officeart/2008/layout/LinedList"/>
    <dgm:cxn modelId="{D02BCCC7-223D-4211-A7FC-44D52B89F948}" type="presParOf" srcId="{89F50FBD-894A-4073-A05F-7D4BDEF311BA}" destId="{72FFA7D1-BF12-480C-8890-3207D654E77F}" srcOrd="0" destOrd="0" presId="urn:microsoft.com/office/officeart/2008/layout/LinedList"/>
    <dgm:cxn modelId="{9084C83D-FCF4-4088-A05A-1953EAD61124}" type="presParOf" srcId="{89F50FBD-894A-4073-A05F-7D4BDEF311BA}" destId="{51F1B553-2BC1-45A4-B565-7E2DC1663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AE62-9882-44F3-B0BE-9846ACFB86D3}">
      <dsp:nvSpPr>
        <dsp:cNvPr id="0" name=""/>
        <dsp:cNvSpPr/>
      </dsp:nvSpPr>
      <dsp:spPr>
        <a:xfrm>
          <a:off x="0" y="0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1D5C8-2EE5-4FC9-A646-0630C1B9A32F}">
      <dsp:nvSpPr>
        <dsp:cNvPr id="0" name=""/>
        <dsp:cNvSpPr/>
      </dsp:nvSpPr>
      <dsp:spPr>
        <a:xfrm>
          <a:off x="0" y="0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Data intake from the field</a:t>
          </a:r>
        </a:p>
      </dsp:txBody>
      <dsp:txXfrm>
        <a:off x="0" y="0"/>
        <a:ext cx="6457284" cy="1291021"/>
      </dsp:txXfrm>
    </dsp:sp>
    <dsp:sp modelId="{02B1498D-CCB7-43B1-BFB0-E88D4C8DE264}">
      <dsp:nvSpPr>
        <dsp:cNvPr id="0" name=""/>
        <dsp:cNvSpPr/>
      </dsp:nvSpPr>
      <dsp:spPr>
        <a:xfrm>
          <a:off x="0" y="1291021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3F3EB-307A-489C-8905-C068F88284CF}">
      <dsp:nvSpPr>
        <dsp:cNvPr id="0" name=""/>
        <dsp:cNvSpPr/>
      </dsp:nvSpPr>
      <dsp:spPr>
        <a:xfrm>
          <a:off x="0" y="1291021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Data flow to reporting</a:t>
          </a:r>
        </a:p>
      </dsp:txBody>
      <dsp:txXfrm>
        <a:off x="0" y="1291021"/>
        <a:ext cx="6457284" cy="1291021"/>
      </dsp:txXfrm>
    </dsp:sp>
    <dsp:sp modelId="{13CF9B17-FDA2-48B8-B35C-BCEF76E87C5E}">
      <dsp:nvSpPr>
        <dsp:cNvPr id="0" name=""/>
        <dsp:cNvSpPr/>
      </dsp:nvSpPr>
      <dsp:spPr>
        <a:xfrm>
          <a:off x="0" y="2582042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0B18-9B56-4AEE-BC8E-5C11D46DDD8C}">
      <dsp:nvSpPr>
        <dsp:cNvPr id="0" name=""/>
        <dsp:cNvSpPr/>
      </dsp:nvSpPr>
      <dsp:spPr>
        <a:xfrm>
          <a:off x="0" y="2582042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Data analysis</a:t>
          </a:r>
        </a:p>
      </dsp:txBody>
      <dsp:txXfrm>
        <a:off x="0" y="2582042"/>
        <a:ext cx="6457284" cy="1291021"/>
      </dsp:txXfrm>
    </dsp:sp>
    <dsp:sp modelId="{9A2D95F5-6473-4123-B0B9-5F3E257895A2}">
      <dsp:nvSpPr>
        <dsp:cNvPr id="0" name=""/>
        <dsp:cNvSpPr/>
      </dsp:nvSpPr>
      <dsp:spPr>
        <a:xfrm>
          <a:off x="0" y="3873063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FA7D1-BF12-480C-8890-3207D654E77F}">
      <dsp:nvSpPr>
        <dsp:cNvPr id="0" name=""/>
        <dsp:cNvSpPr/>
      </dsp:nvSpPr>
      <dsp:spPr>
        <a:xfrm>
          <a:off x="0" y="3873063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Web app for machine learning</a:t>
          </a:r>
        </a:p>
      </dsp:txBody>
      <dsp:txXfrm>
        <a:off x="0" y="3873063"/>
        <a:ext cx="6457284" cy="1291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AE62-9882-44F3-B0BE-9846ACFB86D3}">
      <dsp:nvSpPr>
        <dsp:cNvPr id="0" name=""/>
        <dsp:cNvSpPr/>
      </dsp:nvSpPr>
      <dsp:spPr>
        <a:xfrm>
          <a:off x="0" y="0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1D5C8-2EE5-4FC9-A646-0630C1B9A32F}">
      <dsp:nvSpPr>
        <dsp:cNvPr id="0" name=""/>
        <dsp:cNvSpPr/>
      </dsp:nvSpPr>
      <dsp:spPr>
        <a:xfrm>
          <a:off x="0" y="0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Full-year context</a:t>
          </a:r>
        </a:p>
      </dsp:txBody>
      <dsp:txXfrm>
        <a:off x="0" y="0"/>
        <a:ext cx="6457284" cy="1291021"/>
      </dsp:txXfrm>
    </dsp:sp>
    <dsp:sp modelId="{02B1498D-CCB7-43B1-BFB0-E88D4C8DE264}">
      <dsp:nvSpPr>
        <dsp:cNvPr id="0" name=""/>
        <dsp:cNvSpPr/>
      </dsp:nvSpPr>
      <dsp:spPr>
        <a:xfrm>
          <a:off x="0" y="1291021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3F3EB-307A-489C-8905-C068F88284CF}">
      <dsp:nvSpPr>
        <dsp:cNvPr id="0" name=""/>
        <dsp:cNvSpPr/>
      </dsp:nvSpPr>
      <dsp:spPr>
        <a:xfrm>
          <a:off x="0" y="1291021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Longitudinal data</a:t>
          </a:r>
        </a:p>
      </dsp:txBody>
      <dsp:txXfrm>
        <a:off x="0" y="1291021"/>
        <a:ext cx="6457284" cy="1291021"/>
      </dsp:txXfrm>
    </dsp:sp>
    <dsp:sp modelId="{13CF9B17-FDA2-48B8-B35C-BCEF76E87C5E}">
      <dsp:nvSpPr>
        <dsp:cNvPr id="0" name=""/>
        <dsp:cNvSpPr/>
      </dsp:nvSpPr>
      <dsp:spPr>
        <a:xfrm>
          <a:off x="0" y="2582042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0B18-9B56-4AEE-BC8E-5C11D46DDD8C}">
      <dsp:nvSpPr>
        <dsp:cNvPr id="0" name=""/>
        <dsp:cNvSpPr/>
      </dsp:nvSpPr>
      <dsp:spPr>
        <a:xfrm>
          <a:off x="0" y="2582042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Direct data from CPS</a:t>
          </a:r>
        </a:p>
      </dsp:txBody>
      <dsp:txXfrm>
        <a:off x="0" y="2582042"/>
        <a:ext cx="6457284" cy="1291021"/>
      </dsp:txXfrm>
    </dsp:sp>
    <dsp:sp modelId="{9A2D95F5-6473-4123-B0B9-5F3E257895A2}">
      <dsp:nvSpPr>
        <dsp:cNvPr id="0" name=""/>
        <dsp:cNvSpPr/>
      </dsp:nvSpPr>
      <dsp:spPr>
        <a:xfrm>
          <a:off x="0" y="3873063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FA7D1-BF12-480C-8890-3207D654E77F}">
      <dsp:nvSpPr>
        <dsp:cNvPr id="0" name=""/>
        <dsp:cNvSpPr/>
      </dsp:nvSpPr>
      <dsp:spPr>
        <a:xfrm>
          <a:off x="0" y="3873063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>
            <a:solidFill>
              <a:srgbClr val="404040"/>
            </a:solidFill>
          </a:endParaRPr>
        </a:p>
      </dsp:txBody>
      <dsp:txXfrm>
        <a:off x="0" y="3873063"/>
        <a:ext cx="6457284" cy="129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CBC3-C0B7-4EA1-B810-2B3BBDE8021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E2E-B9C5-4DDF-9464-9A4F0380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829-5C4E-46BC-84ED-3187D1D5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D62-5692-4B52-B980-35D135F1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0A20-AF19-44AB-88C6-6B0BB306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1875-9C9D-4684-83EC-DE078BC8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CCD3-F3BA-4944-A5E2-435A438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74D8-B18A-4EDE-84EB-30342571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F2C41-41EA-4C43-B0A4-68D8B400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E6B5-BBE6-4D28-877D-CE9DC8A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5B1F-DCC0-4528-88D5-3708C74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DD7-AD92-4D14-888A-AE92CC56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0D85F-4A2C-4E19-B7EE-CEEA532C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D9F4-8B19-4216-ADA7-FCA596DD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CC7-7403-4236-8506-B4FE95D1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976B-AC4C-4F5B-B85C-3C951D0C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D74-4CCF-43F7-935C-227B3323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93C0-5747-4B92-BBDD-7B23D7D3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8A02-474F-44D6-A890-835DF352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4061-BEE2-412E-A825-403F4DA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587C-6C0C-4898-8F7E-B8914B0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4310-E0AD-423D-BB70-3A37EDE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F54-7C37-4EAA-B72C-326C1660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59A9-D455-4CDC-89FD-DBB73F2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F928-649C-4241-821D-A30E41FF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A7E-811D-497F-9AE2-B804799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5558-3D5E-4FCC-BEBD-04FD1251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61F-7766-4F7F-B5F0-276B8807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975D-6DAD-4B19-9599-84AEAD72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1F32-F1E7-4C9F-964A-A67596A7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92D2-ACBF-445F-91A2-976EFE6F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95BF-6203-4A08-95AF-0D30248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AFBB-55F7-4DF6-91A7-E3CE066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42B-95C1-48B7-A77F-EEA0AE1A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338F-0F21-43B0-9529-736FAECB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6E88-592D-4B52-A331-2CFE30A9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BBA2-9009-46E1-A2DA-AD8CF4146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624-5E36-4CD8-B835-D1F795BF7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BDC57-C0ED-42D3-9E4C-F6824C92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43060-B197-411A-9ECB-62F7E0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38A25-BBA9-40A4-A817-B349EFA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0140-0848-4112-AE39-6B1ACFFD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28DA3-C878-4770-BDAF-63A329C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0185D-42B2-4B4F-BA46-12C149A7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1AB2B-F8FA-44EA-BD10-8102563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1EF0E-F52C-4EF6-92AC-F970DC4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0CD6-C866-430A-BF8A-C7DFCBBB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360-C7F9-4D0E-9B94-7A14C474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B92E-46F6-458A-A512-567B2C2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43B-1FC3-49B5-88FB-D55CF02B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69FDF-260B-4228-B941-19BCEB08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450-6EC3-4060-B68A-1613BE2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C096-1C5A-41BF-9352-3520D17E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1F05-9D91-4934-9302-ABFAD1B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181-160D-4AD8-BCA5-4C8FEB9F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10D32-1053-465E-9ACB-14E6DB7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5EE9-4EE7-4283-B7FB-3E7C3EF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64F4-4FC2-44CB-A655-ACBC6B41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AB0E-315A-49BB-9FF0-969E50EB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64B2-5F97-41DB-A755-68E44BC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B4588-BDFA-476B-8B82-04887D04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3233-A79B-4442-9C41-CB817372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EFBC-0E00-4C31-836E-B0BFE5053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9B22-A068-4CBA-8252-CF19AF47419C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149A-9FC6-4676-9E3B-50BBA355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5045-A23B-4CC8-A9CA-60310DDED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jpe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B4B9B7-AD1E-4F1B-8DB4-DA46CEAE0F61}"/>
              </a:ext>
            </a:extLst>
          </p:cNvPr>
          <p:cNvSpPr/>
          <p:nvPr/>
        </p:nvSpPr>
        <p:spPr>
          <a:xfrm>
            <a:off x="0" y="4827639"/>
            <a:ext cx="12192000" cy="203036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iPy">
            <a:extLst>
              <a:ext uri="{FF2B5EF4-FFF2-40B4-BE49-F238E27FC236}">
                <a16:creationId xmlns:a16="http://schemas.microsoft.com/office/drawing/2014/main" id="{B2D5798E-193A-477E-BE8A-640CB86B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7" y="626366"/>
            <a:ext cx="10929788" cy="32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8D2D0-FCEF-4079-AA54-FC172677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404040"/>
                </a:solidFill>
              </a:rPr>
              <a:t>Double </a:t>
            </a:r>
            <a:r>
              <a:rPr lang="en-US" sz="4000" dirty="0">
                <a:solidFill>
                  <a:srgbClr val="404040"/>
                </a:solidFill>
              </a:rPr>
              <a:t>Down on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797E-742B-4B7C-A02D-E9746E1A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Chris Luedtke, Mentored by Aly </a:t>
            </a:r>
            <a:r>
              <a:rPr lang="en-US" sz="1800" dirty="0" err="1">
                <a:solidFill>
                  <a:srgbClr val="FFFFFF"/>
                </a:solidFill>
              </a:rPr>
              <a:t>Sivji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9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91E40-31BB-45E3-B5AD-2FEF8716F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1" b="4709"/>
          <a:stretch/>
        </p:blipFill>
        <p:spPr>
          <a:xfrm>
            <a:off x="64656" y="3021029"/>
            <a:ext cx="12071927" cy="2308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DEBAAB-AB0B-4890-BD54-75CD5458641C}"/>
              </a:ext>
            </a:extLst>
          </p:cNvPr>
          <p:cNvSpPr txBox="1"/>
          <p:nvPr/>
        </p:nvSpPr>
        <p:spPr>
          <a:xfrm>
            <a:off x="184729" y="535709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E7A78-35B2-45A2-9FBB-874DC849A95D}"/>
              </a:ext>
            </a:extLst>
          </p:cNvPr>
          <p:cNvSpPr txBox="1"/>
          <p:nvPr/>
        </p:nvSpPr>
        <p:spPr>
          <a:xfrm>
            <a:off x="2590802" y="535709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Tutoring Strategy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D4FF4-E3A4-4510-8788-7B0C12B0B02B}"/>
              </a:ext>
            </a:extLst>
          </p:cNvPr>
          <p:cNvSpPr txBox="1"/>
          <p:nvPr/>
        </p:nvSpPr>
        <p:spPr>
          <a:xfrm>
            <a:off x="4996875" y="5357098"/>
            <a:ext cx="227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Student Engagement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EDA90-5EE1-498F-94C0-4C505E741D61}"/>
              </a:ext>
            </a:extLst>
          </p:cNvPr>
          <p:cNvSpPr txBox="1"/>
          <p:nvPr/>
        </p:nvSpPr>
        <p:spPr>
          <a:xfrm>
            <a:off x="7478703" y="535709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Progress Monitoring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096D1-52BA-4BAC-A28F-9062792430A1}"/>
              </a:ext>
            </a:extLst>
          </p:cNvPr>
          <p:cNvSpPr txBox="1"/>
          <p:nvPr/>
        </p:nvSpPr>
        <p:spPr>
          <a:xfrm>
            <a:off x="9845967" y="5357098"/>
            <a:ext cx="229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Implementation of 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5A6EE-4C4E-46D0-982F-590120F9956C}"/>
              </a:ext>
            </a:extLst>
          </p:cNvPr>
          <p:cNvSpPr txBox="1"/>
          <p:nvPr/>
        </p:nvSpPr>
        <p:spPr>
          <a:xfrm>
            <a:off x="387926" y="2127353"/>
            <a:ext cx="1180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Tutoring Quality and Student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54983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Data Analysis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696BB-1B00-426D-90F5-3D03C7E8BCB2}"/>
              </a:ext>
            </a:extLst>
          </p:cNvPr>
          <p:cNvGrpSpPr/>
          <p:nvPr/>
        </p:nvGrpSpPr>
        <p:grpSpPr>
          <a:xfrm>
            <a:off x="4135490" y="2712129"/>
            <a:ext cx="3904492" cy="3899006"/>
            <a:chOff x="3527765" y="2177637"/>
            <a:chExt cx="4288178" cy="4282153"/>
          </a:xfrm>
        </p:grpSpPr>
        <p:pic>
          <p:nvPicPr>
            <p:cNvPr id="1026" name="Picture 2" descr="https://attachment.outlook.office.net/owa/CLuedtke@cityyear.org/service.svc/s/GetFileAttachment?id=AAMkADFhM2QwYTVkLWQ5OTItNGVhZC05OWIyLWQyZDg4YTk4ZTBkNABGAAAAAABplpEPW9SqTrn9Pjs051S3BwAo1NcU7syeQKGYibt8JRuFAAAAAAEMAAAo1NcU7syeQKGYibt8JRuFAAEkDUZ1AAABEgAQAFeVW6AKbEBJnIBqmGcZGf4%3D&amp;X-OWA-CANARY=Dq4My72dFk6A3RAjM5bT37CkD_LzztUYdGt3P_iOvewrB4MRqpiROfygkVNe3EZr85jvnt4Q-dU.&amp;token=eyJhbGciOiJSUzI1NiIsImtpZCI6IjA2MDBGOUY2NzQ2MjA3MzdFNzM0MDRFMjg3QzQ1QTgxOENCN0NFQjgiLCJ4NXQiOiJCZ0Q1OW5SaUJ6Zm5OQVRpaDhSYWdZeTN6cmciLCJ0eXAiOiJKV1QifQ.eyJ2ZXIiOiJFeGNoYW5nZS5DYWxsYmFjay5WMSIsImFwcGN0eHNlbmRlciI6Ik93YURvd25sb2FkQGE1Yzc4OTlmLWQxMjktNDhmNi1hYzg4LThmOTdmMzY2ZGE3NCIsImFwcGN0eCI6IntcIm1zZXhjaHByb3RcIjpcIm93YVwiLFwicHJpbWFyeXNpZFwiOlwiUy0xLTUtMjEtMjUwMzYxMzY1MS01NTYyOTE2ODItMzgxNzI3MDA0LTE0OTExOTg2XCIsXCJwdWlkXCI6XCIxMTUzOTA2NjYxMDg0NDgwMjkyXCIsXCJvaWRcIjpcImY3YzNjYTY1LTg4ZWYtNGY5Ny04ZjE5LWQ5ZmZhMzUyMGYxMlwiLFwic2NvcGVcIjpcIk93YURvd25sb2FkXCJ9IiwibmJmIjoxNTI4NjUwMTI2LCJleHAiOjE1Mjg2NTA3MjYsImlzcyI6IjAwMDAwMDAyLTAwMDAtMGZmMS1jZTAwLTAwMDAwMDAwMDAwMEBhNWM3ODk5Zi1kMTI5LTQ4ZjYtYWM4OC04Zjk3ZjM2NmRhNzQiLCJhdWQiOiIwMDAwMDAwMi0wMDAwLTBmZjEtY2UwMC0wMDAwMDAwMDAwMDAvYXR0YWNobWVudC5vdXRsb29rLm9mZmljZS5uZXRAYTVjNzg5OWYtZDEyOS00OGY2LWFjODgtOGY5N2YzNjZkYTc0In0.O0myewv0EHM0-Y2Ws8-pdVvAXrFTmIAJnvfNCbByH7jT-PL1ahI98kNnQuu2BkIQ3rlhZdWdfZyqwFBQwuQ5iqrfN1yDYabFcv0zYm7F3EKBiddm1UrOB4GzRDI5SPR_p9DxRT-d13XiKQGyJ7vPC202KpDKJIyzKKkWSjl6649CJRzSiS1l0J6pYihDEEdudJBt1tZCWSUMvjPZQpblhjusjCm79Oq-py1SDktg9_zuh9zBi35S7WEOBCZZCaCVQMBn7mmw0w_aeXC5XIH7GyCxr_qo7h95zHiLpfdK_xbrgqr2CafGBHe_azLrTRqsadXoC0QtbGqG1IGVwtCMhw&amp;owa=outlook.office.com&amp;isImagePreview=True">
              <a:extLst>
                <a:ext uri="{FF2B5EF4-FFF2-40B4-BE49-F238E27FC236}">
                  <a16:creationId xmlns:a16="http://schemas.microsoft.com/office/drawing/2014/main" id="{ED12235C-FA94-4657-8600-11B96C26DF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2" r="2315" b="5942"/>
            <a:stretch/>
          </p:blipFill>
          <p:spPr bwMode="auto">
            <a:xfrm>
              <a:off x="4027715" y="2188523"/>
              <a:ext cx="3788228" cy="382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9D91BBD-59B2-48AB-A82F-18C945F886C9}"/>
                </a:ext>
              </a:extLst>
            </p:cNvPr>
            <p:cNvSpPr txBox="1"/>
            <p:nvPr/>
          </p:nvSpPr>
          <p:spPr>
            <a:xfrm rot="16200000">
              <a:off x="1934682" y="3770720"/>
              <a:ext cx="3591792" cy="40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Challenge Likelihood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385E5E-272C-427D-B286-85B243BDCD37}"/>
                </a:ext>
              </a:extLst>
            </p:cNvPr>
            <p:cNvSpPr txBox="1"/>
            <p:nvPr/>
          </p:nvSpPr>
          <p:spPr>
            <a:xfrm>
              <a:off x="4343400" y="6090458"/>
              <a:ext cx="347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One-Way Commute (mins)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455065-EEB1-48AA-BBF3-BA429374FD46}"/>
              </a:ext>
            </a:extLst>
          </p:cNvPr>
          <p:cNvSpPr txBox="1"/>
          <p:nvPr/>
        </p:nvSpPr>
        <p:spPr>
          <a:xfrm>
            <a:off x="0" y="21273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Commuting Challenge</a:t>
            </a:r>
          </a:p>
        </p:txBody>
      </p:sp>
    </p:spTree>
    <p:extLst>
      <p:ext uri="{BB962C8B-B14F-4D97-AF65-F5344CB8AC3E}">
        <p14:creationId xmlns:p14="http://schemas.microsoft.com/office/powerpoint/2010/main" val="95248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D63603-368A-4333-AD84-53F1457D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57919"/>
              </p:ext>
            </p:extLst>
          </p:nvPr>
        </p:nvGraphicFramePr>
        <p:xfrm>
          <a:off x="4972455" y="1463649"/>
          <a:ext cx="6457284" cy="51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34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60AF1-34A5-479A-B560-F6EB817F0DDD}"/>
              </a:ext>
            </a:extLst>
          </p:cNvPr>
          <p:cNvSpPr txBox="1"/>
          <p:nvPr/>
        </p:nvSpPr>
        <p:spPr>
          <a:xfrm>
            <a:off x="738168" y="2090542"/>
            <a:ext cx="10737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404040"/>
                </a:solidFill>
              </a:rPr>
              <a:t>Placement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Place tutors into schools at start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Balance for diversity, commuting, language speaking 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4E7AF-51D7-40BB-B63F-81E8AADF1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6" y="3693004"/>
            <a:ext cx="4288223" cy="2818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E66F6-ADB9-42B0-B480-11637126DEED}"/>
              </a:ext>
            </a:extLst>
          </p:cNvPr>
          <p:cNvSpPr txBox="1"/>
          <p:nvPr/>
        </p:nvSpPr>
        <p:spPr>
          <a:xfrm>
            <a:off x="1339273" y="6428937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One-Way Commute (mins)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EE16F-824D-40C6-B292-CB4FD5474400}"/>
              </a:ext>
            </a:extLst>
          </p:cNvPr>
          <p:cNvSpPr/>
          <p:nvPr/>
        </p:nvSpPr>
        <p:spPr>
          <a:xfrm>
            <a:off x="5190840" y="4359564"/>
            <a:ext cx="230910" cy="258618"/>
          </a:xfrm>
          <a:prstGeom prst="rect">
            <a:avLst/>
          </a:prstGeom>
          <a:solidFill>
            <a:srgbClr val="FFB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AC6C0-F75B-445C-BF23-88BC2C16F851}"/>
              </a:ext>
            </a:extLst>
          </p:cNvPr>
          <p:cNvSpPr/>
          <p:nvPr/>
        </p:nvSpPr>
        <p:spPr>
          <a:xfrm>
            <a:off x="5190840" y="4880475"/>
            <a:ext cx="230910" cy="25861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C4ED8-7BCD-4CFB-854E-513AA96EC00A}"/>
              </a:ext>
            </a:extLst>
          </p:cNvPr>
          <p:cNvSpPr txBox="1"/>
          <p:nvPr/>
        </p:nvSpPr>
        <p:spPr>
          <a:xfrm>
            <a:off x="5421750" y="4304207"/>
            <a:ext cx="17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School Year 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3EB4E-7003-4407-87E6-A706D08CCC9A}"/>
              </a:ext>
            </a:extLst>
          </p:cNvPr>
          <p:cNvSpPr txBox="1"/>
          <p:nvPr/>
        </p:nvSpPr>
        <p:spPr>
          <a:xfrm>
            <a:off x="5421750" y="4825118"/>
            <a:ext cx="17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School Year 2018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C6FD22-712B-4865-A5F0-1E379E25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1" y="4261639"/>
            <a:ext cx="3249212" cy="2485736"/>
          </a:xfrm>
          <a:prstGeom prst="rect">
            <a:avLst/>
          </a:prstGeom>
        </p:spPr>
      </p:pic>
      <p:pic>
        <p:nvPicPr>
          <p:cNvPr id="5122" name="Picture 2" descr="R">
            <a:extLst>
              <a:ext uri="{FF2B5EF4-FFF2-40B4-BE49-F238E27FC236}">
                <a16:creationId xmlns:a16="http://schemas.microsoft.com/office/drawing/2014/main" id="{EC957812-507F-4407-93FF-64BFC562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1" y="3754339"/>
            <a:ext cx="947786" cy="7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0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Web App</a:t>
            </a:r>
          </a:p>
        </p:txBody>
      </p:sp>
      <p:pic>
        <p:nvPicPr>
          <p:cNvPr id="6146" name="Picture 2" descr="Image result for django logo">
            <a:extLst>
              <a:ext uri="{FF2B5EF4-FFF2-40B4-BE49-F238E27FC236}">
                <a16:creationId xmlns:a16="http://schemas.microsoft.com/office/drawing/2014/main" id="{24F3F541-052F-4D4E-B662-2B5080A0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2" y="3525548"/>
            <a:ext cx="2685193" cy="9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docker logo">
            <a:extLst>
              <a:ext uri="{FF2B5EF4-FFF2-40B4-BE49-F238E27FC236}">
                <a16:creationId xmlns:a16="http://schemas.microsoft.com/office/drawing/2014/main" id="{EC819EED-2FE2-4694-90E7-D7930BAC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59" y="3195706"/>
            <a:ext cx="2039813" cy="171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4B8A-282D-474D-917E-18C41DB68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489" y="3757481"/>
            <a:ext cx="3459167" cy="991069"/>
          </a:xfrm>
          <a:prstGeom prst="rect">
            <a:avLst/>
          </a:prstGeom>
        </p:spPr>
      </p:pic>
      <p:pic>
        <p:nvPicPr>
          <p:cNvPr id="18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69504361-3200-4956-A6D8-6AB1A6172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349892" y="2542310"/>
            <a:ext cx="3124472" cy="9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A0E44F6-BF4F-456E-9810-1E200F7E2E38}"/>
              </a:ext>
            </a:extLst>
          </p:cNvPr>
          <p:cNvSpPr/>
          <p:nvPr/>
        </p:nvSpPr>
        <p:spPr>
          <a:xfrm rot="16200000">
            <a:off x="7253402" y="3991764"/>
            <a:ext cx="492815" cy="60936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8438500-F139-4F05-A382-5660E035669A}"/>
              </a:ext>
            </a:extLst>
          </p:cNvPr>
          <p:cNvSpPr/>
          <p:nvPr/>
        </p:nvSpPr>
        <p:spPr>
          <a:xfrm rot="16200000">
            <a:off x="3884395" y="3993299"/>
            <a:ext cx="492815" cy="60936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905CEB-AD00-4ADF-A68D-4B57C08FB5AB}"/>
              </a:ext>
            </a:extLst>
          </p:cNvPr>
          <p:cNvGrpSpPr/>
          <p:nvPr/>
        </p:nvGrpSpPr>
        <p:grpSpPr>
          <a:xfrm>
            <a:off x="575242" y="4556029"/>
            <a:ext cx="2520408" cy="705721"/>
            <a:chOff x="591128" y="5463721"/>
            <a:chExt cx="3139220" cy="87899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003BD0-A836-43B4-BD6A-B41F63C46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1443" y="5720117"/>
              <a:ext cx="2118905" cy="5282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B7E85-3F63-4D88-BC00-0271AF04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1128" y="5463721"/>
              <a:ext cx="980412" cy="878990"/>
            </a:xfrm>
            <a:prstGeom prst="rect">
              <a:avLst/>
            </a:prstGeom>
          </p:spPr>
        </p:pic>
      </p:grpSp>
      <p:pic>
        <p:nvPicPr>
          <p:cNvPr id="6160" name="Picture 16" descr="SQLite370.svg">
            <a:extLst>
              <a:ext uri="{FF2B5EF4-FFF2-40B4-BE49-F238E27FC236}">
                <a16:creationId xmlns:a16="http://schemas.microsoft.com/office/drawing/2014/main" id="{202E093E-822A-4776-996E-05E14A72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8" y="5332329"/>
            <a:ext cx="1897295" cy="8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8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EE107-7CCE-4F43-922E-4D919670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89" y="139710"/>
            <a:ext cx="6711737" cy="66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7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0" y="41126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</a:rPr>
              <a:t>Thank You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ChiPy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6" name="Picture 2" descr="Celebration clipart emoji - Pencil and in color ...">
            <a:extLst>
              <a:ext uri="{FF2B5EF4-FFF2-40B4-BE49-F238E27FC236}">
                <a16:creationId xmlns:a16="http://schemas.microsoft.com/office/drawing/2014/main" id="{12AAF88E-AF95-40F2-9A4E-2F892EC0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30" y="1459513"/>
            <a:ext cx="2440540" cy="24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me">
            <a:extLst>
              <a:ext uri="{FF2B5EF4-FFF2-40B4-BE49-F238E27FC236}">
                <a16:creationId xmlns:a16="http://schemas.microsoft.com/office/drawing/2014/main" id="{2E03721C-C751-4A50-824B-28BAF4F6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6" y="577997"/>
            <a:ext cx="2154724" cy="21374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A87E4-C929-4E04-A235-C77A2CB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059" t="1561"/>
          <a:stretch/>
        </p:blipFill>
        <p:spPr>
          <a:xfrm>
            <a:off x="4437340" y="1264919"/>
            <a:ext cx="7601929" cy="465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26D69-7613-49A5-806F-F65558F6DA17}"/>
              </a:ext>
            </a:extLst>
          </p:cNvPr>
          <p:cNvSpPr txBox="1"/>
          <p:nvPr/>
        </p:nvSpPr>
        <p:spPr>
          <a:xfrm>
            <a:off x="130866" y="3302988"/>
            <a:ext cx="4175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1,500+ AmeriCorps Members yearly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29 city locations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Full time tutors and mentors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Grades 3-9</a:t>
            </a:r>
          </a:p>
        </p:txBody>
      </p:sp>
    </p:spTree>
    <p:extLst>
      <p:ext uri="{BB962C8B-B14F-4D97-AF65-F5344CB8AC3E}">
        <p14:creationId xmlns:p14="http://schemas.microsoft.com/office/powerpoint/2010/main" val="57814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DCEA7BFC-BAD0-4FAF-A9B1-5A411165C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4815344" y="363789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I’ve Used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Python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D63603-368A-4333-AD84-53F1457D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04914"/>
              </p:ext>
            </p:extLst>
          </p:nvPr>
        </p:nvGraphicFramePr>
        <p:xfrm>
          <a:off x="4953981" y="1666849"/>
          <a:ext cx="6457284" cy="51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7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File:Salesforce.svg">
            <a:extLst>
              <a:ext uri="{FF2B5EF4-FFF2-40B4-BE49-F238E27FC236}">
                <a16:creationId xmlns:a16="http://schemas.microsoft.com/office/drawing/2014/main" id="{FC63F90B-40B7-4C90-8C40-6111AB66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04" y="3006083"/>
            <a:ext cx="2814151" cy="19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CE22578-868E-43A4-BE65-C46DFA94D6B8}"/>
              </a:ext>
            </a:extLst>
          </p:cNvPr>
          <p:cNvGrpSpPr/>
          <p:nvPr/>
        </p:nvGrpSpPr>
        <p:grpSpPr>
          <a:xfrm>
            <a:off x="7297011" y="2453516"/>
            <a:ext cx="3563611" cy="3345648"/>
            <a:chOff x="6476519" y="2306962"/>
            <a:chExt cx="3770574" cy="3470183"/>
          </a:xfrm>
        </p:grpSpPr>
        <p:pic>
          <p:nvPicPr>
            <p:cNvPr id="1040" name="Picture 16" descr="Image result for sharepoint logo">
              <a:extLst>
                <a:ext uri="{FF2B5EF4-FFF2-40B4-BE49-F238E27FC236}">
                  <a16:creationId xmlns:a16="http://schemas.microsoft.com/office/drawing/2014/main" id="{55DF44B0-6F62-46EC-95E3-83412BB51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635" y="3318296"/>
              <a:ext cx="3308458" cy="658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excel logo">
              <a:extLst>
                <a:ext uri="{FF2B5EF4-FFF2-40B4-BE49-F238E27FC236}">
                  <a16:creationId xmlns:a16="http://schemas.microsoft.com/office/drawing/2014/main" id="{153D1226-E582-4B16-A4CF-631E17B5F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634" y="4140277"/>
              <a:ext cx="1886768" cy="683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power bi logo">
              <a:extLst>
                <a:ext uri="{FF2B5EF4-FFF2-40B4-BE49-F238E27FC236}">
                  <a16:creationId xmlns:a16="http://schemas.microsoft.com/office/drawing/2014/main" id="{7A81418D-81CF-44B6-9512-0474948920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/>
            <a:stretch/>
          </p:blipFill>
          <p:spPr bwMode="auto">
            <a:xfrm>
              <a:off x="6938634" y="4987015"/>
              <a:ext cx="2922213" cy="790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office 365 logo">
              <a:extLst>
                <a:ext uri="{FF2B5EF4-FFF2-40B4-BE49-F238E27FC236}">
                  <a16:creationId xmlns:a16="http://schemas.microsoft.com/office/drawing/2014/main" id="{0437B1EB-C4A4-4FF1-99A5-DDCE19AE3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19" y="2306962"/>
              <a:ext cx="2922212" cy="67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Software Ecosystem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C66D9-DF8D-4133-B672-AEEC0720E3A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2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intake from the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2A41C0-BB24-4C90-9B82-559326305D74}"/>
              </a:ext>
            </a:extLst>
          </p:cNvPr>
          <p:cNvGrpSpPr/>
          <p:nvPr/>
        </p:nvGrpSpPr>
        <p:grpSpPr>
          <a:xfrm>
            <a:off x="8652542" y="5279691"/>
            <a:ext cx="899231" cy="874517"/>
            <a:chOff x="10367749" y="3779321"/>
            <a:chExt cx="1190579" cy="116932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7D37B1A-50CC-42A3-AE2B-1FAC8B46D6B2}"/>
                </a:ext>
              </a:extLst>
            </p:cNvPr>
            <p:cNvGrpSpPr/>
            <p:nvPr/>
          </p:nvGrpSpPr>
          <p:grpSpPr>
            <a:xfrm>
              <a:off x="10646042" y="4036509"/>
              <a:ext cx="633994" cy="668702"/>
              <a:chOff x="5553732" y="2647210"/>
              <a:chExt cx="633994" cy="668702"/>
            </a:xfrm>
          </p:grpSpPr>
          <p:pic>
            <p:nvPicPr>
              <p:cNvPr id="51" name="Picture 8" descr="Related image">
                <a:extLst>
                  <a:ext uri="{FF2B5EF4-FFF2-40B4-BE49-F238E27FC236}">
                    <a16:creationId xmlns:a16="http://schemas.microsoft.com/office/drawing/2014/main" id="{8C140D2A-765B-47BD-8198-99D0B7590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5589176" y="2647210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Related image">
                <a:extLst>
                  <a:ext uri="{FF2B5EF4-FFF2-40B4-BE49-F238E27FC236}">
                    <a16:creationId xmlns:a16="http://schemas.microsoft.com/office/drawing/2014/main" id="{A223E64B-D83B-464B-A6A8-DDAF77DDB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32" y="2749182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&quot;Not Allowed&quot; Symbol 19">
              <a:extLst>
                <a:ext uri="{FF2B5EF4-FFF2-40B4-BE49-F238E27FC236}">
                  <a16:creationId xmlns:a16="http://schemas.microsoft.com/office/drawing/2014/main" id="{21F37D2B-2B8B-473D-BA40-8DF1FC1E3C2E}"/>
                </a:ext>
              </a:extLst>
            </p:cNvPr>
            <p:cNvSpPr/>
            <p:nvPr/>
          </p:nvSpPr>
          <p:spPr>
            <a:xfrm>
              <a:off x="10367749" y="3779321"/>
              <a:ext cx="1190579" cy="1169322"/>
            </a:xfrm>
            <a:prstGeom prst="noSmoking">
              <a:avLst/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BFCE76-57C2-4380-B13D-1CAA6E20C7A1}"/>
              </a:ext>
            </a:extLst>
          </p:cNvPr>
          <p:cNvSpPr txBox="1"/>
          <p:nvPr/>
        </p:nvSpPr>
        <p:spPr>
          <a:xfrm>
            <a:off x="3286765" y="3663710"/>
            <a:ext cx="3670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</a:rPr>
              <a:t>x 26 schools</a:t>
            </a:r>
          </a:p>
          <a:p>
            <a:r>
              <a:rPr lang="en-US" sz="2800" b="1" dirty="0">
                <a:solidFill>
                  <a:srgbClr val="404040"/>
                </a:solidFill>
              </a:rPr>
              <a:t>x 250 staff</a:t>
            </a:r>
          </a:p>
          <a:p>
            <a:r>
              <a:rPr lang="en-US" sz="2800" b="1" dirty="0">
                <a:solidFill>
                  <a:srgbClr val="404040"/>
                </a:solidFill>
              </a:rPr>
              <a:t>x 2,000 students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A3C84A4-A1F3-4F26-A243-98FDBFC028FA}"/>
              </a:ext>
            </a:extLst>
          </p:cNvPr>
          <p:cNvSpPr/>
          <p:nvPr/>
        </p:nvSpPr>
        <p:spPr>
          <a:xfrm>
            <a:off x="2688921" y="2453516"/>
            <a:ext cx="557770" cy="3880843"/>
          </a:xfrm>
          <a:custGeom>
            <a:avLst/>
            <a:gdLst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7" fmla="*/ 0 w 557769"/>
              <a:gd name="connsiteY7" fmla="*/ 0 h 3880843"/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55777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  <a:gd name="connsiteX7" fmla="*/ 0 w 557770"/>
              <a:gd name="connsiteY7" fmla="*/ 0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42569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70" h="3880843" stroke="0" extrusionOk="0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403746" y="1940422"/>
                  <a:pt x="557770" y="1940422"/>
                </a:cubicBezTo>
                <a:cubicBezTo>
                  <a:pt x="40374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  <a:lnTo>
                  <a:pt x="0" y="0"/>
                </a:lnTo>
                <a:close/>
              </a:path>
              <a:path w="557770" h="3880843" fill="none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271666" y="1940422"/>
                  <a:pt x="425690" y="1940422"/>
                </a:cubicBezTo>
                <a:cubicBezTo>
                  <a:pt x="27166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</a:path>
            </a:pathLst>
          </a:cu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E64A18-97F3-4F91-B61A-5B78C7FCC1D6}"/>
              </a:ext>
            </a:extLst>
          </p:cNvPr>
          <p:cNvGrpSpPr/>
          <p:nvPr/>
        </p:nvGrpSpPr>
        <p:grpSpPr>
          <a:xfrm>
            <a:off x="249748" y="2523952"/>
            <a:ext cx="2531179" cy="3733622"/>
            <a:chOff x="117668" y="2523952"/>
            <a:chExt cx="2531179" cy="3733622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129" y="2643737"/>
              <a:ext cx="1308718" cy="473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6C9EAE-6534-411E-834A-BC31A3A72D0A}"/>
                </a:ext>
              </a:extLst>
            </p:cNvPr>
            <p:cNvGrpSpPr/>
            <p:nvPr/>
          </p:nvGrpSpPr>
          <p:grpSpPr>
            <a:xfrm>
              <a:off x="117668" y="2523952"/>
              <a:ext cx="633994" cy="668702"/>
              <a:chOff x="6063534" y="2005236"/>
              <a:chExt cx="633994" cy="668702"/>
            </a:xfrm>
          </p:grpSpPr>
          <p:pic>
            <p:nvPicPr>
              <p:cNvPr id="45" name="Picture 8" descr="Related image">
                <a:extLst>
                  <a:ext uri="{FF2B5EF4-FFF2-40B4-BE49-F238E27FC236}">
                    <a16:creationId xmlns:a16="http://schemas.microsoft.com/office/drawing/2014/main" id="{79E7DDAA-7F10-4C71-BB09-3EB60E5EE9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6098978" y="2005236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Related image">
                <a:extLst>
                  <a:ext uri="{FF2B5EF4-FFF2-40B4-BE49-F238E27FC236}">
                    <a16:creationId xmlns:a16="http://schemas.microsoft.com/office/drawing/2014/main" id="{7523B49D-2F42-4D45-9F40-20CB6FCD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3534" y="2107208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1020964" y="3416902"/>
              <a:ext cx="492815" cy="1239214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08" y="4767886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F31183-954A-4228-A4FD-0A2D889568D4}"/>
                </a:ext>
              </a:extLst>
            </p:cNvPr>
            <p:cNvSpPr txBox="1"/>
            <p:nvPr/>
          </p:nvSpPr>
          <p:spPr>
            <a:xfrm>
              <a:off x="858075" y="2594363"/>
              <a:ext cx="38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04040"/>
                  </a:solidFill>
                </a:rPr>
                <a:t>+</a:t>
              </a:r>
            </a:p>
          </p:txBody>
        </p:sp>
      </p:grpSp>
      <p:pic>
        <p:nvPicPr>
          <p:cNvPr id="2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02E8835F-A924-4868-8A57-CE3C58029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8EDEA3-BD96-427E-B2E2-AA340EA48BAC}"/>
              </a:ext>
            </a:extLst>
          </p:cNvPr>
          <p:cNvSpPr txBox="1"/>
          <p:nvPr/>
        </p:nvSpPr>
        <p:spPr>
          <a:xfrm>
            <a:off x="6975637" y="4136113"/>
            <a:ext cx="4531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Selenium WebDriver</a:t>
            </a:r>
          </a:p>
        </p:txBody>
      </p:sp>
    </p:spTree>
    <p:extLst>
      <p:ext uri="{BB962C8B-B14F-4D97-AF65-F5344CB8AC3E}">
        <p14:creationId xmlns:p14="http://schemas.microsoft.com/office/powerpoint/2010/main" val="330083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flow to reporting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B8E7B030-C99F-42E3-B1BA-31AA4F7D2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A4947FB-8A08-49AD-B443-4BB80112DC03}"/>
              </a:ext>
            </a:extLst>
          </p:cNvPr>
          <p:cNvGrpSpPr/>
          <p:nvPr/>
        </p:nvGrpSpPr>
        <p:grpSpPr>
          <a:xfrm>
            <a:off x="738168" y="2377440"/>
            <a:ext cx="4308190" cy="3607077"/>
            <a:chOff x="870248" y="1999148"/>
            <a:chExt cx="4308190" cy="3607077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014" y="3603782"/>
              <a:ext cx="1743019" cy="63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0229360A-ED8A-46F3-B75D-B6E298548905}"/>
                </a:ext>
              </a:extLst>
            </p:cNvPr>
            <p:cNvSpPr/>
            <p:nvPr/>
          </p:nvSpPr>
          <p:spPr>
            <a:xfrm rot="10800000" flipH="1">
              <a:off x="1776345" y="3234053"/>
              <a:ext cx="913677" cy="890173"/>
            </a:xfrm>
            <a:prstGeom prst="bent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Arrow: Bent 61">
              <a:extLst>
                <a:ext uri="{FF2B5EF4-FFF2-40B4-BE49-F238E27FC236}">
                  <a16:creationId xmlns:a16="http://schemas.microsoft.com/office/drawing/2014/main" id="{271AAC57-0ED9-4FB2-91A8-16F9F12F804E}"/>
                </a:ext>
              </a:extLst>
            </p:cNvPr>
            <p:cNvSpPr/>
            <p:nvPr/>
          </p:nvSpPr>
          <p:spPr>
            <a:xfrm rot="10800000" flipH="1">
              <a:off x="1755914" y="3222490"/>
              <a:ext cx="913677" cy="2271933"/>
            </a:xfrm>
            <a:custGeom>
              <a:avLst/>
              <a:gdLst>
                <a:gd name="connsiteX0" fmla="*/ 0 w 913677"/>
                <a:gd name="connsiteY0" fmla="*/ 890173 h 890173"/>
                <a:gd name="connsiteX1" fmla="*/ 0 w 913677"/>
                <a:gd name="connsiteY1" fmla="*/ 500722 h 890173"/>
                <a:gd name="connsiteX2" fmla="*/ 389451 w 913677"/>
                <a:gd name="connsiteY2" fmla="*/ 111271 h 890173"/>
                <a:gd name="connsiteX3" fmla="*/ 691134 w 913677"/>
                <a:gd name="connsiteY3" fmla="*/ 111272 h 890173"/>
                <a:gd name="connsiteX4" fmla="*/ 691134 w 913677"/>
                <a:gd name="connsiteY4" fmla="*/ 0 h 890173"/>
                <a:gd name="connsiteX5" fmla="*/ 913677 w 913677"/>
                <a:gd name="connsiteY5" fmla="*/ 222543 h 890173"/>
                <a:gd name="connsiteX6" fmla="*/ 691134 w 913677"/>
                <a:gd name="connsiteY6" fmla="*/ 445087 h 890173"/>
                <a:gd name="connsiteX7" fmla="*/ 691134 w 913677"/>
                <a:gd name="connsiteY7" fmla="*/ 333815 h 890173"/>
                <a:gd name="connsiteX8" fmla="*/ 389451 w 913677"/>
                <a:gd name="connsiteY8" fmla="*/ 333815 h 890173"/>
                <a:gd name="connsiteX9" fmla="*/ 222544 w 913677"/>
                <a:gd name="connsiteY9" fmla="*/ 500722 h 890173"/>
                <a:gd name="connsiteX10" fmla="*/ 222543 w 913677"/>
                <a:gd name="connsiteY10" fmla="*/ 890173 h 890173"/>
                <a:gd name="connsiteX11" fmla="*/ 0 w 913677"/>
                <a:gd name="connsiteY11" fmla="*/ 890173 h 890173"/>
                <a:gd name="connsiteX0" fmla="*/ 20320 w 913677"/>
                <a:gd name="connsiteY0" fmla="*/ 2241453 h 2241453"/>
                <a:gd name="connsiteX1" fmla="*/ 0 w 913677"/>
                <a:gd name="connsiteY1" fmla="*/ 500722 h 2241453"/>
                <a:gd name="connsiteX2" fmla="*/ 389451 w 913677"/>
                <a:gd name="connsiteY2" fmla="*/ 111271 h 2241453"/>
                <a:gd name="connsiteX3" fmla="*/ 691134 w 913677"/>
                <a:gd name="connsiteY3" fmla="*/ 111272 h 2241453"/>
                <a:gd name="connsiteX4" fmla="*/ 691134 w 913677"/>
                <a:gd name="connsiteY4" fmla="*/ 0 h 2241453"/>
                <a:gd name="connsiteX5" fmla="*/ 913677 w 913677"/>
                <a:gd name="connsiteY5" fmla="*/ 222543 h 2241453"/>
                <a:gd name="connsiteX6" fmla="*/ 691134 w 913677"/>
                <a:gd name="connsiteY6" fmla="*/ 445087 h 2241453"/>
                <a:gd name="connsiteX7" fmla="*/ 691134 w 913677"/>
                <a:gd name="connsiteY7" fmla="*/ 333815 h 2241453"/>
                <a:gd name="connsiteX8" fmla="*/ 389451 w 913677"/>
                <a:gd name="connsiteY8" fmla="*/ 333815 h 2241453"/>
                <a:gd name="connsiteX9" fmla="*/ 222544 w 913677"/>
                <a:gd name="connsiteY9" fmla="*/ 500722 h 2241453"/>
                <a:gd name="connsiteX10" fmla="*/ 222543 w 913677"/>
                <a:gd name="connsiteY10" fmla="*/ 890173 h 2241453"/>
                <a:gd name="connsiteX11" fmla="*/ 20320 w 913677"/>
                <a:gd name="connsiteY11" fmla="*/ 2241453 h 2241453"/>
                <a:gd name="connsiteX0" fmla="*/ 20320 w 913677"/>
                <a:gd name="connsiteY0" fmla="*/ 2241453 h 2271933"/>
                <a:gd name="connsiteX1" fmla="*/ 0 w 913677"/>
                <a:gd name="connsiteY1" fmla="*/ 500722 h 2271933"/>
                <a:gd name="connsiteX2" fmla="*/ 389451 w 913677"/>
                <a:gd name="connsiteY2" fmla="*/ 111271 h 2271933"/>
                <a:gd name="connsiteX3" fmla="*/ 691134 w 913677"/>
                <a:gd name="connsiteY3" fmla="*/ 111272 h 2271933"/>
                <a:gd name="connsiteX4" fmla="*/ 691134 w 913677"/>
                <a:gd name="connsiteY4" fmla="*/ 0 h 2271933"/>
                <a:gd name="connsiteX5" fmla="*/ 913677 w 913677"/>
                <a:gd name="connsiteY5" fmla="*/ 222543 h 2271933"/>
                <a:gd name="connsiteX6" fmla="*/ 691134 w 913677"/>
                <a:gd name="connsiteY6" fmla="*/ 445087 h 2271933"/>
                <a:gd name="connsiteX7" fmla="*/ 691134 w 913677"/>
                <a:gd name="connsiteY7" fmla="*/ 333815 h 2271933"/>
                <a:gd name="connsiteX8" fmla="*/ 389451 w 913677"/>
                <a:gd name="connsiteY8" fmla="*/ 333815 h 2271933"/>
                <a:gd name="connsiteX9" fmla="*/ 222544 w 913677"/>
                <a:gd name="connsiteY9" fmla="*/ 500722 h 2271933"/>
                <a:gd name="connsiteX10" fmla="*/ 232703 w 913677"/>
                <a:gd name="connsiteY10" fmla="*/ 2271933 h 2271933"/>
                <a:gd name="connsiteX11" fmla="*/ 20320 w 913677"/>
                <a:gd name="connsiteY11" fmla="*/ 2241453 h 227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3677" h="2271933">
                  <a:moveTo>
                    <a:pt x="20320" y="2241453"/>
                  </a:moveTo>
                  <a:cubicBezTo>
                    <a:pt x="20320" y="2111636"/>
                    <a:pt x="0" y="630539"/>
                    <a:pt x="0" y="500722"/>
                  </a:cubicBezTo>
                  <a:cubicBezTo>
                    <a:pt x="0" y="285634"/>
                    <a:pt x="174363" y="111271"/>
                    <a:pt x="389451" y="111271"/>
                  </a:cubicBezTo>
                  <a:lnTo>
                    <a:pt x="691134" y="111272"/>
                  </a:lnTo>
                  <a:lnTo>
                    <a:pt x="691134" y="0"/>
                  </a:lnTo>
                  <a:lnTo>
                    <a:pt x="913677" y="222543"/>
                  </a:lnTo>
                  <a:lnTo>
                    <a:pt x="691134" y="445087"/>
                  </a:lnTo>
                  <a:lnTo>
                    <a:pt x="691134" y="333815"/>
                  </a:lnTo>
                  <a:lnTo>
                    <a:pt x="389451" y="333815"/>
                  </a:lnTo>
                  <a:cubicBezTo>
                    <a:pt x="297271" y="333815"/>
                    <a:pt x="222544" y="408542"/>
                    <a:pt x="222544" y="500722"/>
                  </a:cubicBezTo>
                  <a:cubicBezTo>
                    <a:pt x="222544" y="630539"/>
                    <a:pt x="232703" y="2142116"/>
                    <a:pt x="232703" y="2271933"/>
                  </a:cubicBezTo>
                  <a:lnTo>
                    <a:pt x="20320" y="224145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3" name="Picture 22" descr="Image result for power bi logo">
              <a:extLst>
                <a:ext uri="{FF2B5EF4-FFF2-40B4-BE49-F238E27FC236}">
                  <a16:creationId xmlns:a16="http://schemas.microsoft.com/office/drawing/2014/main" id="{7CA5FE75-CA25-4554-B471-370402B21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/>
            <a:stretch/>
          </p:blipFill>
          <p:spPr bwMode="auto">
            <a:xfrm>
              <a:off x="2759595" y="4952200"/>
              <a:ext cx="2418843" cy="65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3544874" y="4337397"/>
              <a:ext cx="449338" cy="542760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8" y="1999148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100D148-7890-4E2F-BE9D-464DA2B70781}"/>
              </a:ext>
            </a:extLst>
          </p:cNvPr>
          <p:cNvSpPr txBox="1"/>
          <p:nvPr/>
        </p:nvSpPr>
        <p:spPr>
          <a:xfrm>
            <a:off x="6975637" y="4136113"/>
            <a:ext cx="4531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 PDF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Powerful Analytics</a:t>
            </a:r>
          </a:p>
        </p:txBody>
      </p:sp>
    </p:spTree>
    <p:extLst>
      <p:ext uri="{BB962C8B-B14F-4D97-AF65-F5344CB8AC3E}">
        <p14:creationId xmlns:p14="http://schemas.microsoft.com/office/powerpoint/2010/main" val="22412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pic>
        <p:nvPicPr>
          <p:cNvPr id="6" name="Picture 2" descr="IPython 3.0 Released">
            <a:extLst>
              <a:ext uri="{FF2B5EF4-FFF2-40B4-BE49-F238E27FC236}">
                <a16:creationId xmlns:a16="http://schemas.microsoft.com/office/drawing/2014/main" id="{7D25AF2E-4D72-4D25-BEC2-AF60813F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2" y="2328981"/>
            <a:ext cx="2170546" cy="20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15A586-ACA6-49CA-933F-F76D36FE551A}"/>
              </a:ext>
            </a:extLst>
          </p:cNvPr>
          <p:cNvGrpSpPr/>
          <p:nvPr/>
        </p:nvGrpSpPr>
        <p:grpSpPr>
          <a:xfrm>
            <a:off x="8132470" y="2328981"/>
            <a:ext cx="1774331" cy="2038942"/>
            <a:chOff x="3055158" y="1697965"/>
            <a:chExt cx="1774331" cy="20389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D92313-6560-4E8A-8467-BC10AB09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5158" y="1697965"/>
              <a:ext cx="1774331" cy="513134"/>
            </a:xfrm>
            <a:prstGeom prst="rect">
              <a:avLst/>
            </a:prstGeom>
          </p:spPr>
        </p:pic>
        <p:pic>
          <p:nvPicPr>
            <p:cNvPr id="2056" name="Picture 8" descr="https://seaborn.pydata.org/_static/multiple_regression_thumb.png">
              <a:extLst>
                <a:ext uri="{FF2B5EF4-FFF2-40B4-BE49-F238E27FC236}">
                  <a16:creationId xmlns:a16="http://schemas.microsoft.com/office/drawing/2014/main" id="{633FC0F0-98FF-46AE-9929-EDB5865B3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42" y="2301059"/>
              <a:ext cx="1435848" cy="1435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317AACBD-28D6-4D70-A675-03F7E23E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29" y="4356057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415496CC-3C3F-40A8-A731-6011096C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66" y="4577780"/>
            <a:ext cx="3069143" cy="172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633722-F882-4A9D-A76F-4016064A50F6}"/>
              </a:ext>
            </a:extLst>
          </p:cNvPr>
          <p:cNvGrpSpPr/>
          <p:nvPr/>
        </p:nvGrpSpPr>
        <p:grpSpPr>
          <a:xfrm>
            <a:off x="4520848" y="2416466"/>
            <a:ext cx="2451960" cy="1792167"/>
            <a:chOff x="4540827" y="346880"/>
            <a:chExt cx="2451960" cy="1792167"/>
          </a:xfrm>
        </p:grpSpPr>
        <p:pic>
          <p:nvPicPr>
            <p:cNvPr id="2054" name="Picture 6" descr="Logo">
              <a:extLst>
                <a:ext uri="{FF2B5EF4-FFF2-40B4-BE49-F238E27FC236}">
                  <a16:creationId xmlns:a16="http://schemas.microsoft.com/office/drawing/2014/main" id="{1836CEE1-7FB4-4E0B-9F09-9DF449ECF3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096"/>
            <a:stretch/>
          </p:blipFill>
          <p:spPr bwMode="auto">
            <a:xfrm>
              <a:off x="4540827" y="346880"/>
              <a:ext cx="2451960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Logo">
              <a:extLst>
                <a:ext uri="{FF2B5EF4-FFF2-40B4-BE49-F238E27FC236}">
                  <a16:creationId xmlns:a16="http://schemas.microsoft.com/office/drawing/2014/main" id="{E78BA7F2-DF8A-4EE8-994C-2E1A28803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6"/>
            <a:stretch/>
          </p:blipFill>
          <p:spPr bwMode="auto">
            <a:xfrm>
              <a:off x="4670134" y="1317569"/>
              <a:ext cx="2283612" cy="82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54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A026E-6567-4215-B7D3-FE89F9C847A3}"/>
              </a:ext>
            </a:extLst>
          </p:cNvPr>
          <p:cNvSpPr txBox="1"/>
          <p:nvPr/>
        </p:nvSpPr>
        <p:spPr>
          <a:xfrm>
            <a:off x="738168" y="2296882"/>
            <a:ext cx="10737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404040"/>
                </a:solidFill>
              </a:rPr>
              <a:t>Investigative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Which attributes of tutors and schools relate to our many success metrics?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How can we better model program implementation to set realistic expectations and inform actionable intervention</a:t>
            </a:r>
          </a:p>
        </p:txBody>
      </p:sp>
    </p:spTree>
    <p:extLst>
      <p:ext uri="{BB962C8B-B14F-4D97-AF65-F5344CB8AC3E}">
        <p14:creationId xmlns:p14="http://schemas.microsoft.com/office/powerpoint/2010/main" val="122072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9085F-8522-4094-8B44-E337797F6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 b="4515"/>
          <a:stretch/>
        </p:blipFill>
        <p:spPr>
          <a:xfrm>
            <a:off x="83128" y="3030347"/>
            <a:ext cx="12053455" cy="2299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7D07B-9B93-484A-ABEB-14339AD4F0E3}"/>
              </a:ext>
            </a:extLst>
          </p:cNvPr>
          <p:cNvSpPr txBox="1"/>
          <p:nvPr/>
        </p:nvSpPr>
        <p:spPr>
          <a:xfrm>
            <a:off x="184729" y="535709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Planning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D3E4C-8F24-4C74-BE66-4F367B0202B9}"/>
              </a:ext>
            </a:extLst>
          </p:cNvPr>
          <p:cNvSpPr txBox="1"/>
          <p:nvPr/>
        </p:nvSpPr>
        <p:spPr>
          <a:xfrm>
            <a:off x="2590802" y="535709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Tutoring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348BF-CE04-4EAD-AD48-1BBE096A2852}"/>
              </a:ext>
            </a:extLst>
          </p:cNvPr>
          <p:cNvSpPr txBox="1"/>
          <p:nvPr/>
        </p:nvSpPr>
        <p:spPr>
          <a:xfrm>
            <a:off x="4996875" y="5357098"/>
            <a:ext cx="227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Student Engagement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61A74-E48E-4778-B8FA-2F65CD2272BF}"/>
              </a:ext>
            </a:extLst>
          </p:cNvPr>
          <p:cNvSpPr txBox="1"/>
          <p:nvPr/>
        </p:nvSpPr>
        <p:spPr>
          <a:xfrm>
            <a:off x="7478703" y="5357098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Progress Monitoring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77B1B-6994-4DE3-B84F-7E3265E8294D}"/>
              </a:ext>
            </a:extLst>
          </p:cNvPr>
          <p:cNvSpPr txBox="1"/>
          <p:nvPr/>
        </p:nvSpPr>
        <p:spPr>
          <a:xfrm>
            <a:off x="9845967" y="5357098"/>
            <a:ext cx="229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Implementation of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3362B-16AC-499C-8004-05535DD8C104}"/>
              </a:ext>
            </a:extLst>
          </p:cNvPr>
          <p:cNvSpPr txBox="1"/>
          <p:nvPr/>
        </p:nvSpPr>
        <p:spPr>
          <a:xfrm>
            <a:off x="387926" y="2127353"/>
            <a:ext cx="1180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Tutoring Quality and Student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44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203</Words>
  <Application>Microsoft Office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Double Down on Python</vt:lpstr>
      <vt:lpstr>PowerPoint Presentation</vt:lpstr>
      <vt:lpstr>How I’ve Used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Nonprofits</dc:title>
  <dc:creator>Chris Luedtke</dc:creator>
  <cp:lastModifiedBy>Chris Luedtke</cp:lastModifiedBy>
  <cp:revision>47</cp:revision>
  <dcterms:created xsi:type="dcterms:W3CDTF">2018-06-05T21:16:07Z</dcterms:created>
  <dcterms:modified xsi:type="dcterms:W3CDTF">2018-06-10T19:29:14Z</dcterms:modified>
</cp:coreProperties>
</file>