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>
        <p:scale>
          <a:sx n="75" d="100"/>
          <a:sy n="75" d="100"/>
        </p:scale>
        <p:origin x="87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829-5C4E-46BC-84ED-3187D1D5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D62-5692-4B52-B980-35D135F1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0A20-AF19-44AB-88C6-6B0BB306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1875-9C9D-4684-83EC-DE078BC8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CCD3-F3BA-4944-A5E2-435A438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74D8-B18A-4EDE-84EB-30342571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F2C41-41EA-4C43-B0A4-68D8B400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E6B5-BBE6-4D28-877D-CE9DC8A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5B1F-DCC0-4528-88D5-3708C74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DD7-AD92-4D14-888A-AE92CC56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0D85F-4A2C-4E19-B7EE-CEEA532C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D9F4-8B19-4216-ADA7-FCA596DD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CC7-7403-4236-8506-B4FE95D1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976B-AC4C-4F5B-B85C-3C951D0C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D74-4CCF-43F7-935C-227B3323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93C0-5747-4B92-BBDD-7B23D7D3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8A02-474F-44D6-A890-835DF352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4061-BEE2-412E-A825-403F4DA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587C-6C0C-4898-8F7E-B8914B0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4310-E0AD-423D-BB70-3A37EDE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F54-7C37-4EAA-B72C-326C1660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59A9-D455-4CDC-89FD-DBB73F2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F928-649C-4241-821D-A30E41FF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A7E-811D-497F-9AE2-B804799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5558-3D5E-4FCC-BEBD-04FD1251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61F-7766-4F7F-B5F0-276B8807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975D-6DAD-4B19-9599-84AEAD72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1F32-F1E7-4C9F-964A-A67596A7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92D2-ACBF-445F-91A2-976EFE6F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95BF-6203-4A08-95AF-0D30248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AFBB-55F7-4DF6-91A7-E3CE066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42B-95C1-48B7-A77F-EEA0AE1A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338F-0F21-43B0-9529-736FAECB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6E88-592D-4B52-A331-2CFE30A9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BBA2-9009-46E1-A2DA-AD8CF4146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624-5E36-4CD8-B835-D1F795BF7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BDC57-C0ED-42D3-9E4C-F6824C92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43060-B197-411A-9ECB-62F7E0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38A25-BBA9-40A4-A817-B349EFA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0140-0848-4112-AE39-6B1ACFFD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28DA3-C878-4770-BDAF-63A329C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0185D-42B2-4B4F-BA46-12C149A7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1AB2B-F8FA-44EA-BD10-8102563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1EF0E-F52C-4EF6-92AC-F970DC4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0CD6-C866-430A-BF8A-C7DFCBBB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360-C7F9-4D0E-9B94-7A14C474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B92E-46F6-458A-A512-567B2C2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43B-1FC3-49B5-88FB-D55CF02B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69FDF-260B-4228-B941-19BCEB08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450-6EC3-4060-B68A-1613BE2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C096-1C5A-41BF-9352-3520D17E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1F05-9D91-4934-9302-ABFAD1B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181-160D-4AD8-BCA5-4C8FEB9F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10D32-1053-465E-9ACB-14E6DB7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5EE9-4EE7-4283-B7FB-3E7C3EF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64F4-4FC2-44CB-A655-ACBC6B41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AB0E-315A-49BB-9FF0-969E50EB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64B2-5F97-41DB-A755-68E44BC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B4588-BDFA-476B-8B82-04887D04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3233-A79B-4442-9C41-CB817372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EFBC-0E00-4C31-836E-B0BFE5053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9B22-A068-4CBA-8252-CF19AF47419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149A-9FC6-4676-9E3B-50BBA355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5045-A23B-4CC8-A9CA-60310DDED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y">
            <a:extLst>
              <a:ext uri="{FF2B5EF4-FFF2-40B4-BE49-F238E27FC236}">
                <a16:creationId xmlns:a16="http://schemas.microsoft.com/office/drawing/2014/main" id="{B2D5798E-193A-477E-BE8A-640CB86B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7" y="626366"/>
            <a:ext cx="10929788" cy="32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8D2D0-FCEF-4079-AA54-FC172677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Python for Nonprofits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797E-742B-4B7C-A02D-E9746E1A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Chris Luedtke, Mentored by Aly Sivji</a:t>
            </a:r>
          </a:p>
        </p:txBody>
      </p:sp>
    </p:spTree>
    <p:extLst>
      <p:ext uri="{BB962C8B-B14F-4D97-AF65-F5344CB8AC3E}">
        <p14:creationId xmlns:p14="http://schemas.microsoft.com/office/powerpoint/2010/main" val="156229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-1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me">
            <a:extLst>
              <a:ext uri="{FF2B5EF4-FFF2-40B4-BE49-F238E27FC236}">
                <a16:creationId xmlns:a16="http://schemas.microsoft.com/office/drawing/2014/main" id="{2E03721C-C751-4A50-824B-28BAF4F6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6" y="577997"/>
            <a:ext cx="2154724" cy="21374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A87E4-C929-4E04-A235-C77A2CB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059" t="1561"/>
          <a:stretch/>
        </p:blipFill>
        <p:spPr>
          <a:xfrm>
            <a:off x="4306624" y="1128785"/>
            <a:ext cx="7824086" cy="4794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26D69-7613-49A5-806F-F65558F6DA17}"/>
              </a:ext>
            </a:extLst>
          </p:cNvPr>
          <p:cNvSpPr txBox="1"/>
          <p:nvPr/>
        </p:nvSpPr>
        <p:spPr>
          <a:xfrm>
            <a:off x="20319" y="3293481"/>
            <a:ext cx="4044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Enlist 1,500+ AmeriCorps Members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Full time tutors and mentors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28 city locations</a:t>
            </a:r>
          </a:p>
        </p:txBody>
      </p:sp>
    </p:spTree>
    <p:extLst>
      <p:ext uri="{BB962C8B-B14F-4D97-AF65-F5344CB8AC3E}">
        <p14:creationId xmlns:p14="http://schemas.microsoft.com/office/powerpoint/2010/main" val="57814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for Nonprofits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Nonprofits</dc:title>
  <dc:creator>Chris Luedtke</dc:creator>
  <cp:lastModifiedBy>Chris Luedtke</cp:lastModifiedBy>
  <cp:revision>4</cp:revision>
  <dcterms:created xsi:type="dcterms:W3CDTF">2018-06-05T21:16:07Z</dcterms:created>
  <dcterms:modified xsi:type="dcterms:W3CDTF">2018-06-05T22:00:12Z</dcterms:modified>
</cp:coreProperties>
</file>