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348E989-772B-468B-96AC-F1F6C2BD5895}" type="datetimeFigureOut">
              <a:rPr lang="en-GB" smtClean="0"/>
              <a:t>19/05/2016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9E0205-D86C-4A38-B6BF-F3478527B35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.onionstatic.com/avclub/5637/02/16x9/9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1057" y="0"/>
            <a:ext cx="12185057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904" y="1371600"/>
            <a:ext cx="8229600" cy="1828800"/>
          </a:xfrm>
        </p:spPr>
        <p:txBody>
          <a:bodyPr/>
          <a:lstStyle/>
          <a:p>
            <a:r>
              <a:rPr lang="en-GB" smtClean="0"/>
              <a:t>IGGI-3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474" y="3331698"/>
            <a:ext cx="6400800" cy="1752600"/>
          </a:xfrm>
        </p:spPr>
        <p:txBody>
          <a:bodyPr/>
          <a:lstStyle/>
          <a:p>
            <a:r>
              <a:rPr lang="en-GB" smtClean="0">
                <a:solidFill>
                  <a:srgbClr val="FFC000"/>
                </a:solidFill>
              </a:rPr>
              <a:t>Getting IGGI with it</a:t>
            </a:r>
            <a:endParaRPr lang="en-GB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What changes did we make?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smtClean="0">
                <a:solidFill>
                  <a:srgbClr val="FFC000"/>
                </a:solidFill>
              </a:rPr>
              <a:t>Mines as a new kind of missile</a:t>
            </a:r>
          </a:p>
          <a:p>
            <a:pPr>
              <a:buNone/>
            </a:pPr>
            <a:endParaRPr lang="en-GB" sz="3600" smtClean="0">
              <a:solidFill>
                <a:srgbClr val="FFC000"/>
              </a:solidFill>
            </a:endParaRPr>
          </a:p>
          <a:p>
            <a:endParaRPr lang="en-GB" sz="3600" smtClean="0">
              <a:solidFill>
                <a:srgbClr val="FFC000"/>
              </a:solidFill>
            </a:endParaRPr>
          </a:p>
          <a:p>
            <a:r>
              <a:rPr lang="en-GB" sz="3600" smtClean="0">
                <a:solidFill>
                  <a:srgbClr val="FFC000"/>
                </a:solidFill>
              </a:rPr>
              <a:t>Shockwaves to bounce objects about</a:t>
            </a:r>
            <a:endParaRPr lang="en-GB" sz="360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46312"/>
          <a:stretch>
            <a:fillRect/>
          </a:stretch>
        </p:blipFill>
        <p:spPr bwMode="auto">
          <a:xfrm>
            <a:off x="3131840" y="2204864"/>
            <a:ext cx="2880320" cy="14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5876" y="4365104"/>
            <a:ext cx="2232248" cy="19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631298"/>
            <a:ext cx="9144000" cy="848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FFC000"/>
                </a:solidFill>
              </a:rPr>
              <a:t>Mines are dropped by the Space Ship</a:t>
            </a:r>
          </a:p>
          <a:p>
            <a:r>
              <a:rPr lang="en-GB" smtClean="0">
                <a:solidFill>
                  <a:srgbClr val="FFC000"/>
                </a:solidFill>
              </a:rPr>
              <a:t>Immediately active against enemy Space Ship</a:t>
            </a:r>
          </a:p>
          <a:p>
            <a:r>
              <a:rPr lang="en-GB" smtClean="0">
                <a:solidFill>
                  <a:srgbClr val="FFC000"/>
                </a:solidFill>
              </a:rPr>
              <a:t>Will detonate when enemy Space Ship collides with it</a:t>
            </a:r>
          </a:p>
          <a:p>
            <a:r>
              <a:rPr lang="en-GB" smtClean="0">
                <a:solidFill>
                  <a:srgbClr val="FFC000"/>
                </a:solidFill>
              </a:rPr>
              <a:t>Can be destroyed by Missiles</a:t>
            </a:r>
          </a:p>
          <a:p>
            <a:r>
              <a:rPr lang="en-GB" smtClean="0">
                <a:solidFill>
                  <a:srgbClr val="FFC000"/>
                </a:solidFill>
              </a:rPr>
              <a:t>Each Space Ship has a limited supply, with a cost for each one dropped</a:t>
            </a:r>
            <a:endParaRPr lang="en-GB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08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Shockwaves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olidFill>
                  <a:srgbClr val="FFC000"/>
                </a:solidFill>
              </a:rPr>
              <a:t>Shockwaves are generated when two objects collide</a:t>
            </a:r>
          </a:p>
          <a:p>
            <a:pPr lvl="1"/>
            <a:r>
              <a:rPr lang="en-GB" smtClean="0">
                <a:solidFill>
                  <a:srgbClr val="FFC000"/>
                </a:solidFill>
              </a:rPr>
              <a:t>Space ships</a:t>
            </a:r>
          </a:p>
          <a:p>
            <a:pPr lvl="1"/>
            <a:r>
              <a:rPr lang="en-GB" smtClean="0">
                <a:solidFill>
                  <a:srgbClr val="FFC000"/>
                </a:solidFill>
              </a:rPr>
              <a:t>Missiles</a:t>
            </a:r>
          </a:p>
          <a:p>
            <a:r>
              <a:rPr lang="en-GB" smtClean="0">
                <a:solidFill>
                  <a:srgbClr val="FFC000"/>
                </a:solidFill>
              </a:rPr>
              <a:t>Any object within range will be pushed away by the shockwave</a:t>
            </a:r>
          </a:p>
        </p:txBody>
      </p:sp>
      <p:sp>
        <p:nvSpPr>
          <p:cNvPr id="22530" name="AutoShape 2" descr="Image result for images shockwa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73</TotalTime>
  <Words>88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IGGI-3</vt:lpstr>
      <vt:lpstr>What changes did we make?</vt:lpstr>
      <vt:lpstr>Mines</vt:lpstr>
      <vt:lpstr>Shockwaves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IGGI-3</dc:title>
  <dc:creator>Janet</dc:creator>
  <cp:lastModifiedBy>Janet</cp:lastModifiedBy>
  <cp:revision>8</cp:revision>
  <dcterms:created xsi:type="dcterms:W3CDTF">2016-05-19T13:30:49Z</dcterms:created>
  <dcterms:modified xsi:type="dcterms:W3CDTF">2016-05-19T14:44:15Z</dcterms:modified>
</cp:coreProperties>
</file>