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inoff.comicbookresources.com/wp-content/uploads/2015/08/fresh-pri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1749" y="-784071"/>
            <a:ext cx="14633749" cy="76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9111" y="0"/>
            <a:ext cx="7197726" cy="2421464"/>
          </a:xfrm>
        </p:spPr>
        <p:txBody>
          <a:bodyPr>
            <a:normAutofit/>
          </a:bodyPr>
          <a:lstStyle/>
          <a:p>
            <a:r>
              <a:rPr lang="en-GB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IGGI-3</a:t>
            </a:r>
            <a:endParaRPr lang="en-GB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0610" y="2531531"/>
            <a:ext cx="7197726" cy="1405467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Getting </a:t>
            </a:r>
            <a:r>
              <a:rPr lang="en-GB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iggi</a:t>
            </a:r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WITH it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68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3465"/>
            <a:ext cx="10768780" cy="1456267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controllers and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heuristix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lol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94" y="1404232"/>
            <a:ext cx="11223087" cy="5305383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Open Loop Monte Carla Tree Search</a:t>
            </a:r>
          </a:p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Took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Heuristicks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– tested against MTCS baseline</a:t>
            </a:r>
          </a:p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Tweaked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Heursticks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</a:p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Changed Exploit Vs Explore profile</a:t>
            </a:r>
          </a:p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Inconclusive results from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Heuristicks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Changed the Controller – tweaked more rollouts </a:t>
            </a:r>
            <a:b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and reduced iterations (that means there are less)</a:t>
            </a:r>
          </a:p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Wow</a:t>
            </a:r>
          </a:p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Such test against other AIs</a:t>
            </a:r>
          </a:p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Refactored Heuristic into the controller. </a:t>
            </a:r>
          </a:p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Very Artificial Intelligence. 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054" name="Picture 6" descr="https://pbs.twimg.com/media/BkBOaFICcAAE7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08" y="1481558"/>
            <a:ext cx="4045079" cy="515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44488"/>
            <a:ext cx="10768780" cy="1456267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Results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94" y="1404232"/>
            <a:ext cx="11223087" cy="5305383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PINK =  ?</a:t>
            </a:r>
          </a:p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FUNT =  ?</a:t>
            </a:r>
          </a:p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ARNIE = ?</a:t>
            </a:r>
          </a:p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CURLY = ?</a:t>
            </a:r>
          </a:p>
          <a:p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98</TotalTime>
  <Words>53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Celestial</vt:lpstr>
      <vt:lpstr>IGGI-3</vt:lpstr>
      <vt:lpstr>controllers and heuristix lol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IGGI-3</dc:title>
  <dc:creator>Zoë</dc:creator>
  <cp:lastModifiedBy>Zoë</cp:lastModifiedBy>
  <cp:revision>8</cp:revision>
  <dcterms:created xsi:type="dcterms:W3CDTF">2016-05-20T13:47:30Z</dcterms:created>
  <dcterms:modified xsi:type="dcterms:W3CDTF">2016-05-20T15:25:39Z</dcterms:modified>
</cp:coreProperties>
</file>