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10" r:id="rId4"/>
    <p:sldId id="311" r:id="rId5"/>
    <p:sldId id="312" r:id="rId6"/>
    <p:sldId id="3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91B61-CD48-4857-A8DD-4CC50AB42586}">
          <p14:sldIdLst>
            <p14:sldId id="256"/>
            <p14:sldId id="292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100A2-84A9-44D1-9600-8E7F1FF44EDC}" v="30" dt="2019-10-23T15:38:4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jor" userId="e1cc7f05133f97ec" providerId="LiveId" clId="{F9A100A2-84A9-44D1-9600-8E7F1FF44EDC}"/>
    <pc:docChg chg="undo custSel addSld delSld modSld sldOrd modSection">
      <pc:chgData name="Chris Major" userId="e1cc7f05133f97ec" providerId="LiveId" clId="{F9A100A2-84A9-44D1-9600-8E7F1FF44EDC}" dt="2019-10-23T15:51:06.550" v="1749" actId="20577"/>
      <pc:docMkLst>
        <pc:docMk/>
      </pc:docMkLst>
      <pc:sldChg chg="modSp">
        <pc:chgData name="Chris Major" userId="e1cc7f05133f97ec" providerId="LiveId" clId="{F9A100A2-84A9-44D1-9600-8E7F1FF44EDC}" dt="2019-10-23T15:11:05.097" v="403" actId="20577"/>
        <pc:sldMkLst>
          <pc:docMk/>
          <pc:sldMk cId="3867137117" sldId="263"/>
        </pc:sldMkLst>
        <pc:spChg chg="mod">
          <ac:chgData name="Chris Major" userId="e1cc7f05133f97ec" providerId="LiveId" clId="{F9A100A2-84A9-44D1-9600-8E7F1FF44EDC}" dt="2019-10-23T15:11:05.097" v="403" actId="20577"/>
          <ac:spMkLst>
            <pc:docMk/>
            <pc:sldMk cId="3867137117" sldId="263"/>
            <ac:spMk id="2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46:37.568" v="1684" actId="20577"/>
        <pc:sldMkLst>
          <pc:docMk/>
          <pc:sldMk cId="3454441524" sldId="267"/>
        </pc:sldMkLst>
        <pc:spChg chg="mod">
          <ac:chgData name="Chris Major" userId="e1cc7f05133f97ec" providerId="LiveId" clId="{F9A100A2-84A9-44D1-9600-8E7F1FF44EDC}" dt="2019-10-23T15:46:37.568" v="1684" actId="20577"/>
          <ac:spMkLst>
            <pc:docMk/>
            <pc:sldMk cId="3454441524" sldId="267"/>
            <ac:spMk id="5" creationId="{00000000-0000-0000-0000-000000000000}"/>
          </ac:spMkLst>
        </pc:spChg>
      </pc:sldChg>
      <pc:sldChg chg="modSp ord">
        <pc:chgData name="Chris Major" userId="e1cc7f05133f97ec" providerId="LiveId" clId="{F9A100A2-84A9-44D1-9600-8E7F1FF44EDC}" dt="2019-10-23T15:39:05.906" v="1681" actId="20577"/>
        <pc:sldMkLst>
          <pc:docMk/>
          <pc:sldMk cId="1135608715" sldId="276"/>
        </pc:sldMkLst>
        <pc:spChg chg="mod">
          <ac:chgData name="Chris Major" userId="e1cc7f05133f97ec" providerId="LiveId" clId="{F9A100A2-84A9-44D1-9600-8E7F1FF44EDC}" dt="2019-10-23T15:39:05.906" v="1681" actId="20577"/>
          <ac:spMkLst>
            <pc:docMk/>
            <pc:sldMk cId="1135608715" sldId="276"/>
            <ac:spMk id="5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11:01.251" v="390" actId="20577"/>
        <pc:sldMkLst>
          <pc:docMk/>
          <pc:sldMk cId="880253464" sldId="278"/>
        </pc:sldMkLst>
        <pc:spChg chg="mod">
          <ac:chgData name="Chris Major" userId="e1cc7f05133f97ec" providerId="LiveId" clId="{F9A100A2-84A9-44D1-9600-8E7F1FF44EDC}" dt="2019-10-23T15:11:01.251" v="390" actId="20577"/>
          <ac:spMkLst>
            <pc:docMk/>
            <pc:sldMk cId="880253464" sldId="278"/>
            <ac:spMk id="2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47:40.190" v="1705" actId="20577"/>
        <pc:sldMkLst>
          <pc:docMk/>
          <pc:sldMk cId="1107581076" sldId="279"/>
        </pc:sldMkLst>
        <pc:spChg chg="mod">
          <ac:chgData name="Chris Major" userId="e1cc7f05133f97ec" providerId="LiveId" clId="{F9A100A2-84A9-44D1-9600-8E7F1FF44EDC}" dt="2019-10-23T15:47:40.190" v="1705" actId="20577"/>
          <ac:spMkLst>
            <pc:docMk/>
            <pc:sldMk cId="1107581076" sldId="279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06:06.859" v="170" actId="20577"/>
          <ac:spMkLst>
            <pc:docMk/>
            <pc:sldMk cId="1107581076" sldId="279"/>
            <ac:spMk id="3" creationId="{00000000-0000-0000-0000-000000000000}"/>
          </ac:spMkLst>
        </pc:spChg>
      </pc:sldChg>
      <pc:sldChg chg="addSp modSp add">
        <pc:chgData name="Chris Major" userId="e1cc7f05133f97ec" providerId="LiveId" clId="{F9A100A2-84A9-44D1-9600-8E7F1FF44EDC}" dt="2019-10-23T15:09:59.597" v="354" actId="207"/>
        <pc:sldMkLst>
          <pc:docMk/>
          <pc:sldMk cId="2081243467" sldId="280"/>
        </pc:sldMkLst>
        <pc:spChg chg="mod">
          <ac:chgData name="Chris Major" userId="e1cc7f05133f97ec" providerId="LiveId" clId="{F9A100A2-84A9-44D1-9600-8E7F1FF44EDC}" dt="2019-10-23T15:09:39.478" v="347" actId="20577"/>
          <ac:spMkLst>
            <pc:docMk/>
            <pc:sldMk cId="2081243467" sldId="280"/>
            <ac:spMk id="3" creationId="{00000000-0000-0000-0000-000000000000}"/>
          </ac:spMkLst>
        </pc:spChg>
        <pc:spChg chg="add mod">
          <ac:chgData name="Chris Major" userId="e1cc7f05133f97ec" providerId="LiveId" clId="{F9A100A2-84A9-44D1-9600-8E7F1FF44EDC}" dt="2019-10-23T15:09:59.597" v="354" actId="207"/>
          <ac:spMkLst>
            <pc:docMk/>
            <pc:sldMk cId="2081243467" sldId="280"/>
            <ac:spMk id="4" creationId="{EFC00C25-0045-4340-9A2C-27B99F47CAC4}"/>
          </ac:spMkLst>
        </pc:spChg>
      </pc:sldChg>
      <pc:sldChg chg="modSp add">
        <pc:chgData name="Chris Major" userId="e1cc7f05133f97ec" providerId="LiveId" clId="{F9A100A2-84A9-44D1-9600-8E7F1FF44EDC}" dt="2019-10-23T15:50:51.482" v="1724" actId="313"/>
        <pc:sldMkLst>
          <pc:docMk/>
          <pc:sldMk cId="2067485816" sldId="281"/>
        </pc:sldMkLst>
        <pc:spChg chg="mod">
          <ac:chgData name="Chris Major" userId="e1cc7f05133f97ec" providerId="LiveId" clId="{F9A100A2-84A9-44D1-9600-8E7F1FF44EDC}" dt="2019-10-23T15:19:42.423" v="537" actId="20577"/>
          <ac:spMkLst>
            <pc:docMk/>
            <pc:sldMk cId="2067485816" sldId="281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0:51.482" v="1724" actId="313"/>
          <ac:spMkLst>
            <pc:docMk/>
            <pc:sldMk cId="2067485816" sldId="281"/>
            <ac:spMk id="3" creationId="{00000000-0000-0000-0000-000000000000}"/>
          </ac:spMkLst>
        </pc:spChg>
      </pc:sldChg>
      <pc:sldChg chg="modSp add">
        <pc:chgData name="Chris Major" userId="e1cc7f05133f97ec" providerId="LiveId" clId="{F9A100A2-84A9-44D1-9600-8E7F1FF44EDC}" dt="2019-10-23T15:27:41.458" v="1165" actId="20577"/>
        <pc:sldMkLst>
          <pc:docMk/>
          <pc:sldMk cId="173883881" sldId="282"/>
        </pc:sldMkLst>
        <pc:spChg chg="mod">
          <ac:chgData name="Chris Major" userId="e1cc7f05133f97ec" providerId="LiveId" clId="{F9A100A2-84A9-44D1-9600-8E7F1FF44EDC}" dt="2019-10-23T15:23:52.930" v="714" actId="20577"/>
          <ac:spMkLst>
            <pc:docMk/>
            <pc:sldMk cId="173883881" sldId="282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7:41.458" v="1165" actId="20577"/>
          <ac:spMkLst>
            <pc:docMk/>
            <pc:sldMk cId="173883881" sldId="282"/>
            <ac:spMk id="3" creationId="{00000000-0000-0000-0000-000000000000}"/>
          </ac:spMkLst>
        </pc:spChg>
      </pc:sldChg>
      <pc:sldChg chg="modSp add del">
        <pc:chgData name="Chris Major" userId="e1cc7f05133f97ec" providerId="LiveId" clId="{F9A100A2-84A9-44D1-9600-8E7F1FF44EDC}" dt="2019-10-23T15:28:44.044" v="1248" actId="2696"/>
        <pc:sldMkLst>
          <pc:docMk/>
          <pc:sldMk cId="811048531" sldId="283"/>
        </pc:sldMkLst>
        <pc:spChg chg="mod">
          <ac:chgData name="Chris Major" userId="e1cc7f05133f97ec" providerId="LiveId" clId="{F9A100A2-84A9-44D1-9600-8E7F1FF44EDC}" dt="2019-10-23T15:28:24.292" v="1169" actId="20577"/>
          <ac:spMkLst>
            <pc:docMk/>
            <pc:sldMk cId="811048531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8:40.978" v="1247" actId="5793"/>
          <ac:spMkLst>
            <pc:docMk/>
            <pc:sldMk cId="811048531" sldId="283"/>
            <ac:spMk id="3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51:06.550" v="1749" actId="20577"/>
        <pc:sldMkLst>
          <pc:docMk/>
          <pc:sldMk cId="2999910110" sldId="283"/>
        </pc:sldMkLst>
        <pc:spChg chg="mod">
          <ac:chgData name="Chris Major" userId="e1cc7f05133f97ec" providerId="LiveId" clId="{F9A100A2-84A9-44D1-9600-8E7F1FF44EDC}" dt="2019-10-23T15:29:15.078" v="1257" actId="20577"/>
          <ac:spMkLst>
            <pc:docMk/>
            <pc:sldMk cId="2999910110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1:06.550" v="1749" actId="20577"/>
          <ac:spMkLst>
            <pc:docMk/>
            <pc:sldMk cId="2999910110" sldId="28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1854-81C2-4FDA-8865-EF069E4E10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LINUX ON AN </a:t>
            </a:r>
            <a:r>
              <a:rPr lang="en-US" sz="4800" dirty="0">
                <a:solidFill>
                  <a:schemeClr val="bg1"/>
                </a:solidFill>
                <a:latin typeface="Acre Medium" panose="00000600000000000000" pitchFamily="50" charset="0"/>
              </a:rPr>
              <a:t>FPGA</a:t>
            </a:r>
            <a:endParaRPr lang="en-US" sz="4800" dirty="0">
              <a:solidFill>
                <a:schemeClr val="bg1"/>
              </a:solidFill>
              <a:latin typeface="Acre Medium" panose="000006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Chris Major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CSCI460 – Operating Systems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8121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7668"/>
            <a:ext cx="10515600" cy="5854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IMPLEMENT AN OS ONTO AN FPGA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13157"/>
            <a:ext cx="10515599" cy="50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Develop a </a:t>
            </a:r>
            <a:r>
              <a:rPr lang="en-US" dirty="0" smtClean="0">
                <a:solidFill>
                  <a:schemeClr val="accent1"/>
                </a:solidFill>
              </a:rPr>
              <a:t>custom hardware design </a:t>
            </a:r>
            <a:r>
              <a:rPr lang="en-US" dirty="0" smtClean="0">
                <a:solidFill>
                  <a:schemeClr val="bg1"/>
                </a:solidFill>
              </a:rPr>
              <a:t>to support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Yocto</a:t>
            </a:r>
            <a:r>
              <a:rPr lang="en-US" dirty="0" smtClean="0">
                <a:solidFill>
                  <a:schemeClr val="accent1"/>
                </a:solidFill>
              </a:rPr>
              <a:t> Linux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0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WHAT IS AN FPGA?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Field Programmable Gate Array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custom digital logic design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create Softcore Processors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https://www.coursera.org/learn/intro-fpga-design-embedded-systems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8" y="1814356"/>
            <a:ext cx="2979345" cy="29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Artix-7 “Arty” Board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 V power source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Ethernet support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GPIO for additional functionality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1771678"/>
            <a:ext cx="4646814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Uses a Xilinx Artix-7 XC7A35T FPGA chip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1771678"/>
            <a:ext cx="4646813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7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98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Acre Medium</vt:lpstr>
      <vt:lpstr>Arial</vt:lpstr>
      <vt:lpstr>Calibri</vt:lpstr>
      <vt:lpstr>Calibri Light</vt:lpstr>
      <vt:lpstr>Office Theme</vt:lpstr>
      <vt:lpstr>LINUX ON AN FPGA</vt:lpstr>
      <vt:lpstr>IMPLEMENT AN OS ONTO AN FPGA</vt:lpstr>
      <vt:lpstr>WHAT IS AN FPGA?</vt:lpstr>
      <vt:lpstr>THE DEVELOPMENT BOARD</vt:lpstr>
      <vt:lpstr>THE DEVELOPMENT BOARD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Ch. 4</dc:title>
  <dc:creator>Major, Christopher</dc:creator>
  <cp:lastModifiedBy>Major, Christopher</cp:lastModifiedBy>
  <cp:revision>209</cp:revision>
  <dcterms:created xsi:type="dcterms:W3CDTF">2019-10-21T15:58:44Z</dcterms:created>
  <dcterms:modified xsi:type="dcterms:W3CDTF">2019-11-20T23:58:03Z</dcterms:modified>
</cp:coreProperties>
</file>