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  <p:sldId id="322" r:id="rId8"/>
    <p:sldId id="315" r:id="rId9"/>
    <p:sldId id="314" r:id="rId10"/>
    <p:sldId id="321" r:id="rId11"/>
    <p:sldId id="318" r:id="rId12"/>
    <p:sldId id="317" r:id="rId13"/>
    <p:sldId id="319" r:id="rId14"/>
    <p:sldId id="316" r:id="rId15"/>
    <p:sldId id="323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  <p14:sldId id="322"/>
            <p14:sldId id="315"/>
            <p14:sldId id="314"/>
            <p14:sldId id="321"/>
            <p14:sldId id="318"/>
            <p14:sldId id="317"/>
            <p14:sldId id="319"/>
            <p14:sldId id="316"/>
            <p14:sldId id="32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87" d="100"/>
          <a:sy n="87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R2g6pAKRT0" TargetMode="External"/><Relationship Id="rId3" Type="http://schemas.openxmlformats.org/officeDocument/2006/relationships/hyperlink" Target="https://www.xilinx.com/support/documentation/sw_manuals/xilinx2019_2/ug1157-petalinux-tools-command-line-guide.pdf" TargetMode="External"/><Relationship Id="rId7" Type="http://schemas.openxmlformats.org/officeDocument/2006/relationships/hyperlink" Target="https://www.youtube.com/watch?v=8oIZxv3fJxs" TargetMode="External"/><Relationship Id="rId2" Type="http://schemas.openxmlformats.org/officeDocument/2006/relationships/hyperlink" Target="https://www.xilinx.com/support/documentation/sw_manuals/xilinx2019_2/ug1144-petalinux-tools-reference-guide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eference.digilentinc.com/_media/reference/programmable-logic/basys-3/basys3_rm.pdf?_ga=2.8933622.29982397.1565915174-26851832.1557255277&amp;_gac=1.211996064.1565915174.EAIaIQobChMIg4fPyJCG5AIVGh6tBh38AgkFEAAYASAAEgITxPD_BwE" TargetMode="External"/><Relationship Id="rId5" Type="http://schemas.openxmlformats.org/officeDocument/2006/relationships/hyperlink" Target="https://reference.digilentinc.com/_media/reference/programmable-logic/arty/arty_rm.pdf" TargetMode="External"/><Relationship Id="rId4" Type="http://schemas.openxmlformats.org/officeDocument/2006/relationships/hyperlink" Target="https://www.yoctoproject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LINUX ON AN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Major</a:t>
            </a:r>
          </a:p>
          <a:p>
            <a:r>
              <a:rPr lang="en-US" dirty="0">
                <a:solidFill>
                  <a:schemeClr val="bg1"/>
                </a:solidFill>
              </a:rPr>
              <a:t>CSCI460 – Operating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08" y="1444317"/>
            <a:ext cx="8976185" cy="504250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CREATE PETALINUX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4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10" y="1412609"/>
            <a:ext cx="9673378" cy="513782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CONFIGURE PETALINUX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55" y="1579968"/>
            <a:ext cx="9440488" cy="50315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BUILD PETALINUX IMAGE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8" y="1423781"/>
            <a:ext cx="9490362" cy="514159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BOOT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Stand by for SSH 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10515598" cy="426093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https://www.xilinx.com/support/documentation/sw_manuals/xilinx2019_2/ug1144-petalinux-tools-reference-guide.pdf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https://www.xilinx.com/support/documentation/sw_manuals/xilinx2019_2/ug1157-petalinux-tools-command-line-guide.pdf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https://www.yoctoproject.org/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https://reference.digilentinc.com/_media/reference/programmable-logic/arty/arty_rm.pdf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https://reference.digilentinc.com/_media/reference/programmable-logic/basys-3/basys3_rm.pdf?_ga=2.8933622.29982397.1565915174-26851832.1557255277&amp;_gac=1.211996064.1565915174.EAIaIQobChMIg4fPyJCG5AIVGh6tBh38AgkFEAAYASAAEgITxPD_BwE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https://www.youtube.com/watch?v=8oIZxv3fJxs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https://www.youtube.com/watch?v=TR2g6pAKRT0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GIT REPO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https://github.com/chrismajor2124/CSCI460_Final_Project_Yocto_on_Microblaze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4" y="1458445"/>
            <a:ext cx="7472449" cy="43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 a </a:t>
            </a:r>
            <a:r>
              <a:rPr lang="en-US" dirty="0">
                <a:solidFill>
                  <a:schemeClr val="accent1"/>
                </a:solidFill>
              </a:rPr>
              <a:t>custom hardware design </a:t>
            </a:r>
            <a:r>
              <a:rPr lang="en-US" dirty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Yocto</a:t>
            </a:r>
            <a:r>
              <a:rPr lang="en-US" dirty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98" y="1678541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>
                <a:solidFill>
                  <a:schemeClr val="bg1"/>
                </a:solidFill>
              </a:rPr>
              <a:t>GPIO for additional functionality</a:t>
            </a:r>
          </a:p>
          <a:p>
            <a:r>
              <a:rPr lang="en-US" dirty="0">
                <a:solidFill>
                  <a:schemeClr val="bg1"/>
                </a:solidFill>
              </a:rPr>
              <a:t>QSPI Flash and DDR3L Memory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Xilinx Artix-7 XC7A35T FPGA chip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design</a:t>
            </a:r>
          </a:p>
          <a:p>
            <a:r>
              <a:rPr lang="en-US" dirty="0" err="1">
                <a:solidFill>
                  <a:schemeClr val="bg1"/>
                </a:solidFill>
              </a:rPr>
              <a:t>Bitstream</a:t>
            </a:r>
            <a:r>
              <a:rPr lang="en-US" dirty="0">
                <a:solidFill>
                  <a:schemeClr val="bg1"/>
                </a:solidFill>
              </a:rPr>
              <a:t> Generation</a:t>
            </a:r>
          </a:p>
          <a:p>
            <a:r>
              <a:rPr lang="en-US" dirty="0">
                <a:solidFill>
                  <a:schemeClr val="bg1"/>
                </a:solidFill>
              </a:rPr>
              <a:t>Test Software</a:t>
            </a:r>
          </a:p>
          <a:p>
            <a:r>
              <a:rPr lang="en-US" dirty="0">
                <a:solidFill>
                  <a:schemeClr val="bg1"/>
                </a:solidFill>
              </a:rPr>
              <a:t>Create </a:t>
            </a:r>
            <a:r>
              <a:rPr lang="en-US" dirty="0" err="1">
                <a:solidFill>
                  <a:schemeClr val="bg1"/>
                </a:solidFill>
              </a:rPr>
              <a:t>Petalinux</a:t>
            </a:r>
            <a:r>
              <a:rPr lang="en-US" dirty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>
                <a:solidFill>
                  <a:schemeClr val="bg1"/>
                </a:solidFill>
              </a:rPr>
              <a:t>Configure </a:t>
            </a:r>
            <a:r>
              <a:rPr lang="en-US" dirty="0" err="1">
                <a:solidFill>
                  <a:schemeClr val="bg1"/>
                </a:solidFill>
              </a:rPr>
              <a:t>Petalinux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Build </a:t>
            </a:r>
            <a:r>
              <a:rPr lang="en-US" dirty="0" err="1">
                <a:solidFill>
                  <a:schemeClr val="bg1"/>
                </a:solidFill>
              </a:rPr>
              <a:t>Petalinux</a:t>
            </a:r>
            <a:r>
              <a:rPr lang="en-US" dirty="0">
                <a:solidFill>
                  <a:schemeClr val="bg1"/>
                </a:solidFill>
              </a:rPr>
              <a:t> Image</a:t>
            </a:r>
          </a:p>
          <a:p>
            <a:r>
              <a:rPr lang="en-US" dirty="0">
                <a:solidFill>
                  <a:schemeClr val="bg1"/>
                </a:solidFill>
              </a:rPr>
              <a:t>Boot</a:t>
            </a:r>
          </a:p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18" y="1733097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GENERATE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700A4-E780-4213-B729-7D267E5E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2" y="1480840"/>
            <a:ext cx="11164657" cy="49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BITSTREAM GENERATION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678541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0CB721-F665-495F-A65F-6F8052F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6" b="13955"/>
          <a:stretch/>
        </p:blipFill>
        <p:spPr>
          <a:xfrm>
            <a:off x="1528155" y="1434465"/>
            <a:ext cx="9135688" cy="513882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TEST SOFTWARE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305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WORKFLOW</vt:lpstr>
      <vt:lpstr>GENERATE DESIGN</vt:lpstr>
      <vt:lpstr>BITSTREAM GENERATION</vt:lpstr>
      <vt:lpstr>TEST SOFTWARE</vt:lpstr>
      <vt:lpstr>CREATE PETALINUX PROJECT</vt:lpstr>
      <vt:lpstr>CONFIGURE PETALINUX</vt:lpstr>
      <vt:lpstr>BUILD PETALINUX IMAGE</vt:lpstr>
      <vt:lpstr>BOOT</vt:lpstr>
      <vt:lpstr>DEMO</vt:lpstr>
      <vt:lpstr>SOURCES</vt:lpstr>
      <vt:lpstr>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Chris Major</cp:lastModifiedBy>
  <cp:revision>230</cp:revision>
  <dcterms:created xsi:type="dcterms:W3CDTF">2019-10-21T15:58:44Z</dcterms:created>
  <dcterms:modified xsi:type="dcterms:W3CDTF">2019-12-12T02:27:34Z</dcterms:modified>
</cp:coreProperties>
</file>