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310" r:id="rId4"/>
    <p:sldId id="311" r:id="rId5"/>
    <p:sldId id="312" r:id="rId6"/>
    <p:sldId id="313" r:id="rId7"/>
    <p:sldId id="322" r:id="rId8"/>
    <p:sldId id="315" r:id="rId9"/>
    <p:sldId id="314" r:id="rId10"/>
    <p:sldId id="321" r:id="rId11"/>
    <p:sldId id="318" r:id="rId12"/>
    <p:sldId id="317" r:id="rId13"/>
    <p:sldId id="319" r:id="rId14"/>
    <p:sldId id="316" r:id="rId15"/>
    <p:sldId id="323" r:id="rId16"/>
    <p:sldId id="3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7191B61-CD48-4857-A8DD-4CC50AB42586}">
          <p14:sldIdLst>
            <p14:sldId id="256"/>
            <p14:sldId id="292"/>
            <p14:sldId id="310"/>
            <p14:sldId id="311"/>
            <p14:sldId id="312"/>
            <p14:sldId id="313"/>
            <p14:sldId id="322"/>
            <p14:sldId id="315"/>
            <p14:sldId id="314"/>
            <p14:sldId id="321"/>
            <p14:sldId id="318"/>
            <p14:sldId id="317"/>
            <p14:sldId id="319"/>
            <p14:sldId id="316"/>
            <p14:sldId id="32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100A2-84A9-44D1-9600-8E7F1FF44EDC}" v="30" dt="2019-10-23T15:38:46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ajor" userId="e1cc7f05133f97ec" providerId="LiveId" clId="{F9A100A2-84A9-44D1-9600-8E7F1FF44EDC}"/>
    <pc:docChg chg="undo custSel addSld delSld modSld sldOrd modSection">
      <pc:chgData name="Chris Major" userId="e1cc7f05133f97ec" providerId="LiveId" clId="{F9A100A2-84A9-44D1-9600-8E7F1FF44EDC}" dt="2019-10-23T15:51:06.550" v="1749" actId="20577"/>
      <pc:docMkLst>
        <pc:docMk/>
      </pc:docMkLst>
      <pc:sldChg chg="modSp">
        <pc:chgData name="Chris Major" userId="e1cc7f05133f97ec" providerId="LiveId" clId="{F9A100A2-84A9-44D1-9600-8E7F1FF44EDC}" dt="2019-10-23T15:11:05.097" v="403" actId="20577"/>
        <pc:sldMkLst>
          <pc:docMk/>
          <pc:sldMk cId="3867137117" sldId="263"/>
        </pc:sldMkLst>
        <pc:spChg chg="mod">
          <ac:chgData name="Chris Major" userId="e1cc7f05133f97ec" providerId="LiveId" clId="{F9A100A2-84A9-44D1-9600-8E7F1FF44EDC}" dt="2019-10-23T15:11:05.097" v="403" actId="20577"/>
          <ac:spMkLst>
            <pc:docMk/>
            <pc:sldMk cId="3867137117" sldId="263"/>
            <ac:spMk id="2" creationId="{00000000-0000-0000-0000-000000000000}"/>
          </ac:spMkLst>
        </pc:spChg>
      </pc:sldChg>
      <pc:sldChg chg="modSp">
        <pc:chgData name="Chris Major" userId="e1cc7f05133f97ec" providerId="LiveId" clId="{F9A100A2-84A9-44D1-9600-8E7F1FF44EDC}" dt="2019-10-23T15:46:37.568" v="1684" actId="20577"/>
        <pc:sldMkLst>
          <pc:docMk/>
          <pc:sldMk cId="3454441524" sldId="267"/>
        </pc:sldMkLst>
        <pc:spChg chg="mod">
          <ac:chgData name="Chris Major" userId="e1cc7f05133f97ec" providerId="LiveId" clId="{F9A100A2-84A9-44D1-9600-8E7F1FF44EDC}" dt="2019-10-23T15:46:37.568" v="1684" actId="20577"/>
          <ac:spMkLst>
            <pc:docMk/>
            <pc:sldMk cId="3454441524" sldId="267"/>
            <ac:spMk id="5" creationId="{00000000-0000-0000-0000-000000000000}"/>
          </ac:spMkLst>
        </pc:spChg>
      </pc:sldChg>
      <pc:sldChg chg="modSp ord">
        <pc:chgData name="Chris Major" userId="e1cc7f05133f97ec" providerId="LiveId" clId="{F9A100A2-84A9-44D1-9600-8E7F1FF44EDC}" dt="2019-10-23T15:39:05.906" v="1681" actId="20577"/>
        <pc:sldMkLst>
          <pc:docMk/>
          <pc:sldMk cId="1135608715" sldId="276"/>
        </pc:sldMkLst>
        <pc:spChg chg="mod">
          <ac:chgData name="Chris Major" userId="e1cc7f05133f97ec" providerId="LiveId" clId="{F9A100A2-84A9-44D1-9600-8E7F1FF44EDC}" dt="2019-10-23T15:39:05.906" v="1681" actId="20577"/>
          <ac:spMkLst>
            <pc:docMk/>
            <pc:sldMk cId="1135608715" sldId="276"/>
            <ac:spMk id="5" creationId="{00000000-0000-0000-0000-000000000000}"/>
          </ac:spMkLst>
        </pc:spChg>
      </pc:sldChg>
      <pc:sldChg chg="modSp">
        <pc:chgData name="Chris Major" userId="e1cc7f05133f97ec" providerId="LiveId" clId="{F9A100A2-84A9-44D1-9600-8E7F1FF44EDC}" dt="2019-10-23T15:11:01.251" v="390" actId="20577"/>
        <pc:sldMkLst>
          <pc:docMk/>
          <pc:sldMk cId="880253464" sldId="278"/>
        </pc:sldMkLst>
        <pc:spChg chg="mod">
          <ac:chgData name="Chris Major" userId="e1cc7f05133f97ec" providerId="LiveId" clId="{F9A100A2-84A9-44D1-9600-8E7F1FF44EDC}" dt="2019-10-23T15:11:01.251" v="390" actId="20577"/>
          <ac:spMkLst>
            <pc:docMk/>
            <pc:sldMk cId="880253464" sldId="278"/>
            <ac:spMk id="2" creationId="{00000000-0000-0000-0000-000000000000}"/>
          </ac:spMkLst>
        </pc:spChg>
      </pc:sldChg>
      <pc:sldChg chg="modSp add ord">
        <pc:chgData name="Chris Major" userId="e1cc7f05133f97ec" providerId="LiveId" clId="{F9A100A2-84A9-44D1-9600-8E7F1FF44EDC}" dt="2019-10-23T15:47:40.190" v="1705" actId="20577"/>
        <pc:sldMkLst>
          <pc:docMk/>
          <pc:sldMk cId="1107581076" sldId="279"/>
        </pc:sldMkLst>
        <pc:spChg chg="mod">
          <ac:chgData name="Chris Major" userId="e1cc7f05133f97ec" providerId="LiveId" clId="{F9A100A2-84A9-44D1-9600-8E7F1FF44EDC}" dt="2019-10-23T15:47:40.190" v="1705" actId="20577"/>
          <ac:spMkLst>
            <pc:docMk/>
            <pc:sldMk cId="1107581076" sldId="279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06:06.859" v="170" actId="20577"/>
          <ac:spMkLst>
            <pc:docMk/>
            <pc:sldMk cId="1107581076" sldId="279"/>
            <ac:spMk id="3" creationId="{00000000-0000-0000-0000-000000000000}"/>
          </ac:spMkLst>
        </pc:spChg>
      </pc:sldChg>
      <pc:sldChg chg="addSp modSp add">
        <pc:chgData name="Chris Major" userId="e1cc7f05133f97ec" providerId="LiveId" clId="{F9A100A2-84A9-44D1-9600-8E7F1FF44EDC}" dt="2019-10-23T15:09:59.597" v="354" actId="207"/>
        <pc:sldMkLst>
          <pc:docMk/>
          <pc:sldMk cId="2081243467" sldId="280"/>
        </pc:sldMkLst>
        <pc:spChg chg="mod">
          <ac:chgData name="Chris Major" userId="e1cc7f05133f97ec" providerId="LiveId" clId="{F9A100A2-84A9-44D1-9600-8E7F1FF44EDC}" dt="2019-10-23T15:09:39.478" v="347" actId="20577"/>
          <ac:spMkLst>
            <pc:docMk/>
            <pc:sldMk cId="2081243467" sldId="280"/>
            <ac:spMk id="3" creationId="{00000000-0000-0000-0000-000000000000}"/>
          </ac:spMkLst>
        </pc:spChg>
        <pc:spChg chg="add mod">
          <ac:chgData name="Chris Major" userId="e1cc7f05133f97ec" providerId="LiveId" clId="{F9A100A2-84A9-44D1-9600-8E7F1FF44EDC}" dt="2019-10-23T15:09:59.597" v="354" actId="207"/>
          <ac:spMkLst>
            <pc:docMk/>
            <pc:sldMk cId="2081243467" sldId="280"/>
            <ac:spMk id="4" creationId="{EFC00C25-0045-4340-9A2C-27B99F47CAC4}"/>
          </ac:spMkLst>
        </pc:spChg>
      </pc:sldChg>
      <pc:sldChg chg="modSp add">
        <pc:chgData name="Chris Major" userId="e1cc7f05133f97ec" providerId="LiveId" clId="{F9A100A2-84A9-44D1-9600-8E7F1FF44EDC}" dt="2019-10-23T15:50:51.482" v="1724" actId="313"/>
        <pc:sldMkLst>
          <pc:docMk/>
          <pc:sldMk cId="2067485816" sldId="281"/>
        </pc:sldMkLst>
        <pc:spChg chg="mod">
          <ac:chgData name="Chris Major" userId="e1cc7f05133f97ec" providerId="LiveId" clId="{F9A100A2-84A9-44D1-9600-8E7F1FF44EDC}" dt="2019-10-23T15:19:42.423" v="537" actId="20577"/>
          <ac:spMkLst>
            <pc:docMk/>
            <pc:sldMk cId="2067485816" sldId="281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50:51.482" v="1724" actId="313"/>
          <ac:spMkLst>
            <pc:docMk/>
            <pc:sldMk cId="2067485816" sldId="281"/>
            <ac:spMk id="3" creationId="{00000000-0000-0000-0000-000000000000}"/>
          </ac:spMkLst>
        </pc:spChg>
      </pc:sldChg>
      <pc:sldChg chg="modSp add">
        <pc:chgData name="Chris Major" userId="e1cc7f05133f97ec" providerId="LiveId" clId="{F9A100A2-84A9-44D1-9600-8E7F1FF44EDC}" dt="2019-10-23T15:27:41.458" v="1165" actId="20577"/>
        <pc:sldMkLst>
          <pc:docMk/>
          <pc:sldMk cId="173883881" sldId="282"/>
        </pc:sldMkLst>
        <pc:spChg chg="mod">
          <ac:chgData name="Chris Major" userId="e1cc7f05133f97ec" providerId="LiveId" clId="{F9A100A2-84A9-44D1-9600-8E7F1FF44EDC}" dt="2019-10-23T15:23:52.930" v="714" actId="20577"/>
          <ac:spMkLst>
            <pc:docMk/>
            <pc:sldMk cId="173883881" sldId="282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27:41.458" v="1165" actId="20577"/>
          <ac:spMkLst>
            <pc:docMk/>
            <pc:sldMk cId="173883881" sldId="282"/>
            <ac:spMk id="3" creationId="{00000000-0000-0000-0000-000000000000}"/>
          </ac:spMkLst>
        </pc:spChg>
      </pc:sldChg>
      <pc:sldChg chg="modSp add del">
        <pc:chgData name="Chris Major" userId="e1cc7f05133f97ec" providerId="LiveId" clId="{F9A100A2-84A9-44D1-9600-8E7F1FF44EDC}" dt="2019-10-23T15:28:44.044" v="1248" actId="2696"/>
        <pc:sldMkLst>
          <pc:docMk/>
          <pc:sldMk cId="811048531" sldId="283"/>
        </pc:sldMkLst>
        <pc:spChg chg="mod">
          <ac:chgData name="Chris Major" userId="e1cc7f05133f97ec" providerId="LiveId" clId="{F9A100A2-84A9-44D1-9600-8E7F1FF44EDC}" dt="2019-10-23T15:28:24.292" v="1169" actId="20577"/>
          <ac:spMkLst>
            <pc:docMk/>
            <pc:sldMk cId="811048531" sldId="283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28:40.978" v="1247" actId="5793"/>
          <ac:spMkLst>
            <pc:docMk/>
            <pc:sldMk cId="811048531" sldId="283"/>
            <ac:spMk id="3" creationId="{00000000-0000-0000-0000-000000000000}"/>
          </ac:spMkLst>
        </pc:spChg>
      </pc:sldChg>
      <pc:sldChg chg="modSp add ord">
        <pc:chgData name="Chris Major" userId="e1cc7f05133f97ec" providerId="LiveId" clId="{F9A100A2-84A9-44D1-9600-8E7F1FF44EDC}" dt="2019-10-23T15:51:06.550" v="1749" actId="20577"/>
        <pc:sldMkLst>
          <pc:docMk/>
          <pc:sldMk cId="2999910110" sldId="283"/>
        </pc:sldMkLst>
        <pc:spChg chg="mod">
          <ac:chgData name="Chris Major" userId="e1cc7f05133f97ec" providerId="LiveId" clId="{F9A100A2-84A9-44D1-9600-8E7F1FF44EDC}" dt="2019-10-23T15:29:15.078" v="1257" actId="20577"/>
          <ac:spMkLst>
            <pc:docMk/>
            <pc:sldMk cId="2999910110" sldId="283"/>
            <ac:spMk id="2" creationId="{00000000-0000-0000-0000-000000000000}"/>
          </ac:spMkLst>
        </pc:spChg>
        <pc:spChg chg="mod">
          <ac:chgData name="Chris Major" userId="e1cc7f05133f97ec" providerId="LiveId" clId="{F9A100A2-84A9-44D1-9600-8E7F1FF44EDC}" dt="2019-10-23T15:51:06.550" v="1749" actId="20577"/>
          <ac:spMkLst>
            <pc:docMk/>
            <pc:sldMk cId="2999910110" sldId="28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5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4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3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854-81C2-4FDA-8865-EF069E4E10D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1854-81C2-4FDA-8865-EF069E4E10D9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D5FA-8367-4970-8064-07400E3BB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R2g6pAKRT0" TargetMode="External"/><Relationship Id="rId3" Type="http://schemas.openxmlformats.org/officeDocument/2006/relationships/hyperlink" Target="https://www.xilinx.com/support/documentation/sw_manuals/xilinx2019_2/ug1157-petalinux-tools-command-line-guide.pdf" TargetMode="External"/><Relationship Id="rId7" Type="http://schemas.openxmlformats.org/officeDocument/2006/relationships/hyperlink" Target="https://www.youtube.com/watch?v=8oIZxv3fJxs" TargetMode="External"/><Relationship Id="rId2" Type="http://schemas.openxmlformats.org/officeDocument/2006/relationships/hyperlink" Target="https://www.xilinx.com/support/documentation/sw_manuals/xilinx2019_2/ug1144-petalinux-tools-reference-guide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eference.digilentinc.com/_media/reference/programmable-logic/basys-3/basys3_rm.pdf?_ga=2.8933622.29982397.1565915174-26851832.1557255277&amp;_gac=1.211996064.1565915174.EAIaIQobChMIg4fPyJCG5AIVGh6tBh38AgkFEAAYASAAEgITxPD_BwE" TargetMode="External"/><Relationship Id="rId5" Type="http://schemas.openxmlformats.org/officeDocument/2006/relationships/hyperlink" Target="https://reference.digilentinc.com/_media/reference/programmable-logic/arty/arty_rm.pdf" TargetMode="External"/><Relationship Id="rId4" Type="http://schemas.openxmlformats.org/officeDocument/2006/relationships/hyperlink" Target="https://www.yoctoproject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cre Medium" panose="00000600000000000000" pitchFamily="50" charset="0"/>
              </a:rPr>
              <a:t>LINUX ON AN FPGA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Chris Major</a:t>
            </a:r>
          </a:p>
          <a:p>
            <a:r>
              <a:rPr lang="en-US" dirty="0">
                <a:solidFill>
                  <a:schemeClr val="bg1"/>
                </a:solidFill>
              </a:rPr>
              <a:t>CSCI460 – Operating Systems</a:t>
            </a:r>
          </a:p>
          <a:p>
            <a:r>
              <a:rPr lang="en-US" dirty="0">
                <a:solidFill>
                  <a:schemeClr val="bg1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8121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08" y="1444317"/>
            <a:ext cx="8976185" cy="504250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CREATE PETALINUX 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4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10" y="1412609"/>
            <a:ext cx="9673378" cy="513782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CONFIGURE PETALINUX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1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55" y="1579968"/>
            <a:ext cx="9440488" cy="503154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BUILD PETALINUX IMAGE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18" y="1423781"/>
            <a:ext cx="9490362" cy="514159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BOOT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4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Stand by for SSH …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10515598" cy="42609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www.xilinx.com/support/documentation/sw_manuals/xilinx2019_2/ug1144-petalinux-tools-reference-guide.pdf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www.xilinx.com/support/documentation/sw_manuals/xilinx2019_2/ug1157-petalinux-tools-command-line-guide.pdf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https://www.yoctoproject.org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https://reference.digilentinc.com/_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media/reference/programmable-logic/arty/arty_rm.pdf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6"/>
              </a:rPr>
              <a:t>https://reference.digilentinc.com/_media/reference/programmable-logic/basys-3/basys3_rm.pdf?_ga=2.8933622.29982397.1565915174-26851832.1557255277&amp;_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gac=1.211996064.1565915174.EAIaIQobChMIg4fPyJCG5AIVGh6tBh38AgkFEAAYASAAEgITxPD_BwE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7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www.youtube.com/watch?v=8oIZxv3fJxs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8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www.youtube.com/watch?v=TR2g6pAKRT0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0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GIT REPO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https://github.com/chrismajor2124/CSCI460_Final_Project_Yocto_on_Microblaze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74" y="1458445"/>
            <a:ext cx="7472449" cy="43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7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7668"/>
            <a:ext cx="10515600" cy="58548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IMPLEMENT AN OS ONTO AN FPGA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413157"/>
            <a:ext cx="10515599" cy="506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Develop a </a:t>
            </a:r>
            <a:r>
              <a:rPr lang="en-US" dirty="0">
                <a:solidFill>
                  <a:schemeClr val="accent1"/>
                </a:solidFill>
              </a:rPr>
              <a:t>custom hardware design </a:t>
            </a:r>
            <a:r>
              <a:rPr lang="en-US" dirty="0">
                <a:solidFill>
                  <a:schemeClr val="bg1"/>
                </a:solidFill>
              </a:rPr>
              <a:t>to support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Yocto</a:t>
            </a:r>
            <a:r>
              <a:rPr lang="en-US" dirty="0">
                <a:solidFill>
                  <a:schemeClr val="accent1"/>
                </a:solidFill>
              </a:rPr>
              <a:t> Linux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30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WHAT IS AN FPGA?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Field Programmable Gate Array</a:t>
            </a:r>
          </a:p>
          <a:p>
            <a:r>
              <a:rPr lang="en-US" dirty="0">
                <a:solidFill>
                  <a:schemeClr val="bg1"/>
                </a:solidFill>
              </a:rPr>
              <a:t>Create custom digital logic design</a:t>
            </a:r>
          </a:p>
          <a:p>
            <a:r>
              <a:rPr lang="en-US" dirty="0">
                <a:solidFill>
                  <a:schemeClr val="bg1"/>
                </a:solidFill>
              </a:rPr>
              <a:t>Can create Softcore Processors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https://www.coursera.org/learn/intro-fpga-design-embedded-systems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98" y="1678541"/>
            <a:ext cx="2979345" cy="29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7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THE DEVELOPMENT 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Artix-7 “Arty” Board</a:t>
            </a:r>
          </a:p>
          <a:p>
            <a:r>
              <a:rPr lang="en-US" dirty="0">
                <a:solidFill>
                  <a:schemeClr val="bg1"/>
                </a:solidFill>
              </a:rPr>
              <a:t>5 V power source</a:t>
            </a:r>
          </a:p>
          <a:p>
            <a:r>
              <a:rPr lang="en-US" dirty="0">
                <a:solidFill>
                  <a:schemeClr val="bg1"/>
                </a:solidFill>
              </a:rPr>
              <a:t>Ethernet support</a:t>
            </a:r>
          </a:p>
          <a:p>
            <a:r>
              <a:rPr lang="en-US" dirty="0">
                <a:solidFill>
                  <a:schemeClr val="bg1"/>
                </a:solidFill>
              </a:rPr>
              <a:t>GPIO for additional </a:t>
            </a:r>
            <a:r>
              <a:rPr lang="en-US" dirty="0" smtClean="0">
                <a:solidFill>
                  <a:schemeClr val="bg1"/>
                </a:solidFill>
              </a:rPr>
              <a:t>functionality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QSPI Flash and DDR3L Memory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6473" y="1771678"/>
            <a:ext cx="4609639" cy="36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3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cre Medium" panose="00000600000000000000" pitchFamily="50" charset="0"/>
              </a:rPr>
              <a:t>THE DEVELOPMENT BOARD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a Xilinx Artix-7 XC7A35T FPGA chip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FC3969-20BF-4C6B-A851-5B2D5DD60D43}"/>
              </a:ext>
            </a:extLst>
          </p:cNvPr>
          <p:cNvSpPr txBox="1">
            <a:spLocks/>
          </p:cNvSpPr>
          <p:nvPr/>
        </p:nvSpPr>
        <p:spPr>
          <a:xfrm>
            <a:off x="838200" y="6255945"/>
            <a:ext cx="10515600" cy="27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chemeClr val="bg1"/>
                </a:solidFill>
              </a:rPr>
              <a:t>Image from https://store.digilentinc.com/arty-a7-artix-7-fpga-development-board-for-makers-and-hobbyists/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6473" y="1771678"/>
            <a:ext cx="4609639" cy="36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1" y="1484768"/>
            <a:ext cx="5649685" cy="4260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Generate design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Bitstream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Generation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Test Software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Create </a:t>
            </a:r>
            <a:r>
              <a:rPr lang="en-US" dirty="0" err="1" smtClean="0">
                <a:solidFill>
                  <a:schemeClr val="bg1"/>
                </a:solidFill>
              </a:rPr>
              <a:t>Petalinux</a:t>
            </a:r>
            <a:r>
              <a:rPr lang="en-US" dirty="0" smtClean="0">
                <a:solidFill>
                  <a:schemeClr val="bg1"/>
                </a:solidFill>
              </a:rPr>
              <a:t> Project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Configure </a:t>
            </a:r>
            <a:r>
              <a:rPr lang="en-US" dirty="0" err="1" smtClean="0">
                <a:solidFill>
                  <a:schemeClr val="bg1"/>
                </a:solidFill>
              </a:rPr>
              <a:t>Petalinux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Build </a:t>
            </a:r>
            <a:r>
              <a:rPr lang="en-US" dirty="0" err="1" smtClean="0">
                <a:solidFill>
                  <a:schemeClr val="bg1"/>
                </a:solidFill>
              </a:rPr>
              <a:t>Petalinux</a:t>
            </a:r>
            <a:r>
              <a:rPr lang="en-US" dirty="0" smtClean="0">
                <a:solidFill>
                  <a:schemeClr val="bg1"/>
                </a:solidFill>
              </a:rPr>
              <a:t> Image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Boot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18" y="1733097"/>
            <a:ext cx="4038600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GENERATE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700A4-E780-4213-B729-7D267E5ED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2" y="1480840"/>
            <a:ext cx="11164657" cy="496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BITSTREAM GENERATION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1678541"/>
            <a:ext cx="4038600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0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D0CB721-F665-495F-A65F-6F8052FF3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16" b="13955"/>
          <a:stretch/>
        </p:blipFill>
        <p:spPr>
          <a:xfrm>
            <a:off x="1528155" y="1434465"/>
            <a:ext cx="9135688" cy="513882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35297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cre Medium" panose="00000600000000000000" pitchFamily="50" charset="0"/>
              </a:rPr>
              <a:t>TEST SOFTWARE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8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169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Acre Medium</vt:lpstr>
      <vt:lpstr>Arial</vt:lpstr>
      <vt:lpstr>Calibri</vt:lpstr>
      <vt:lpstr>Calibri Light</vt:lpstr>
      <vt:lpstr>Office Theme</vt:lpstr>
      <vt:lpstr>LINUX ON AN FPGA</vt:lpstr>
      <vt:lpstr>IMPLEMENT AN OS ONTO AN FPGA</vt:lpstr>
      <vt:lpstr>WHAT IS AN FPGA?</vt:lpstr>
      <vt:lpstr>THE DEVELOPMENT BOARD</vt:lpstr>
      <vt:lpstr>THE DEVELOPMENT BOARD</vt:lpstr>
      <vt:lpstr>WORKFLOW</vt:lpstr>
      <vt:lpstr>GENERATE DESIGN</vt:lpstr>
      <vt:lpstr>BITSTREAM GENERATION</vt:lpstr>
      <vt:lpstr>TEST SOFTWARE</vt:lpstr>
      <vt:lpstr>CREATE PETALINUX PROJECT</vt:lpstr>
      <vt:lpstr>CONFIGURE PETALINUX</vt:lpstr>
      <vt:lpstr>BUILD PETALINUX IMAGE</vt:lpstr>
      <vt:lpstr>BOOT</vt:lpstr>
      <vt:lpstr>DEMO</vt:lpstr>
      <vt:lpstr>SOURCES</vt:lpstr>
      <vt:lpstr>GIT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Ch. 4</dc:title>
  <dc:creator>Major, Christopher</dc:creator>
  <cp:lastModifiedBy>Major, Christopher</cp:lastModifiedBy>
  <cp:revision>230</cp:revision>
  <dcterms:created xsi:type="dcterms:W3CDTF">2019-10-21T15:58:44Z</dcterms:created>
  <dcterms:modified xsi:type="dcterms:W3CDTF">2019-12-06T23:33:43Z</dcterms:modified>
</cp:coreProperties>
</file>