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15" r:id="rId8"/>
    <p:sldId id="314" r:id="rId9"/>
    <p:sldId id="321" r:id="rId10"/>
    <p:sldId id="318" r:id="rId11"/>
    <p:sldId id="317" r:id="rId12"/>
    <p:sldId id="319" r:id="rId13"/>
    <p:sldId id="316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15"/>
            <p14:sldId id="314"/>
            <p14:sldId id="321"/>
            <p14:sldId id="318"/>
            <p14:sldId id="317"/>
            <p14:sldId id="319"/>
            <p14:sldId id="31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232"/>
            <a:ext cx="12192000" cy="64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81"/>
            <a:ext cx="12192000" cy="64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66"/>
            <a:ext cx="12192000" cy="66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4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Content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</p:spTree>
    <p:extLst>
      <p:ext uri="{BB962C8B-B14F-4D97-AF65-F5344CB8AC3E}">
        <p14:creationId xmlns:p14="http://schemas.microsoft.com/office/powerpoint/2010/main" val="2504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1814356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functionality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>
                <a:solidFill>
                  <a:schemeClr val="bg1"/>
                </a:solidFill>
              </a:rPr>
              <a:t>Synthesis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Bitstream Generation</a:t>
            </a:r>
          </a:p>
          <a:p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r>
              <a:rPr lang="en-US" dirty="0">
                <a:solidFill>
                  <a:schemeClr val="bg1"/>
                </a:solidFill>
              </a:rPr>
              <a:t>Linux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Concurrency Demonstration</a:t>
            </a:r>
          </a:p>
          <a:p>
            <a:r>
              <a:rPr lang="en-US" dirty="0">
                <a:solidFill>
                  <a:schemeClr val="bg1"/>
                </a:solidFill>
              </a:rPr>
              <a:t>Memes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8" y="1733097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069"/>
            <a:ext cx="12192000" cy="5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1" y="628873"/>
            <a:ext cx="9969038" cy="56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120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Major, Christopher</cp:lastModifiedBy>
  <cp:revision>216</cp:revision>
  <dcterms:created xsi:type="dcterms:W3CDTF">2019-10-21T15:58:44Z</dcterms:created>
  <dcterms:modified xsi:type="dcterms:W3CDTF">2019-12-03T20:10:00Z</dcterms:modified>
</cp:coreProperties>
</file>