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  <p:sldId id="315" r:id="rId8"/>
    <p:sldId id="314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  <p14:sldId id="315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LINUX ON AN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Major</a:t>
            </a:r>
          </a:p>
          <a:p>
            <a:r>
              <a:rPr lang="en-US" dirty="0">
                <a:solidFill>
                  <a:schemeClr val="bg1"/>
                </a:solidFill>
              </a:rPr>
              <a:t>CSCI460 – Operating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 a </a:t>
            </a:r>
            <a:r>
              <a:rPr lang="en-US" dirty="0">
                <a:solidFill>
                  <a:schemeClr val="accent1"/>
                </a:solidFill>
              </a:rPr>
              <a:t>custom hardware design </a:t>
            </a:r>
            <a:r>
              <a:rPr lang="en-US" dirty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Yocto</a:t>
            </a:r>
            <a:r>
              <a:rPr lang="en-US" dirty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1814356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>
                <a:solidFill>
                  <a:schemeClr val="bg1"/>
                </a:solidFill>
              </a:rPr>
              <a:t>GPIO for additional functionality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Xilinx Artix-7 XC7A35T FPGA chip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design</a:t>
            </a:r>
          </a:p>
          <a:p>
            <a:r>
              <a:rPr lang="en-US" dirty="0">
                <a:solidFill>
                  <a:schemeClr val="bg1"/>
                </a:solidFill>
              </a:rPr>
              <a:t>Synthesis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Bitstream Generation</a:t>
            </a:r>
          </a:p>
          <a:p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Linux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Concurrency Demonstration</a:t>
            </a:r>
          </a:p>
          <a:p>
            <a:r>
              <a:rPr lang="en-US" dirty="0">
                <a:solidFill>
                  <a:schemeClr val="bg1"/>
                </a:solidFill>
              </a:rPr>
              <a:t>Memes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9700A4-E780-4213-B729-7D267E5E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069"/>
            <a:ext cx="12192000" cy="54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0CB721-F665-495F-A65F-6F8052F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6" b="139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</p:spTree>
    <p:extLst>
      <p:ext uri="{BB962C8B-B14F-4D97-AF65-F5344CB8AC3E}">
        <p14:creationId xmlns:p14="http://schemas.microsoft.com/office/powerpoint/2010/main" val="32688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138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TITLE</vt:lpstr>
      <vt:lpstr>PowerPoint Presentation</vt:lpstr>
      <vt:lpstr>PowerPoint Presentation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Chris Major</cp:lastModifiedBy>
  <cp:revision>212</cp:revision>
  <dcterms:created xsi:type="dcterms:W3CDTF">2019-10-21T15:58:44Z</dcterms:created>
  <dcterms:modified xsi:type="dcterms:W3CDTF">2019-11-22T03:17:23Z</dcterms:modified>
</cp:coreProperties>
</file>