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EAE-21D3-49BF-B466-071D05CB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68C56-F2DB-4060-BCCF-BF00813C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7F9C-603B-4D96-AC6F-3FFCAC8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8868-6BFE-4735-BCB9-96089982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4A6E-8BC0-4C25-B4BC-4C09E161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10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1678-BABA-429F-BF49-23BED019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8C892-8D07-4A2B-A886-2AF01537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476B-D0E2-4A0F-AD1C-BD7178D3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4B75-A73C-4885-A840-7D6D0197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0346-DB91-4A48-B5F9-DF134E2E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46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B2E41-DCAD-4014-94CC-DAADC1DA2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FD0DA-F76A-4326-BB45-0F164CCB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2A06-1B0C-45C0-ABD2-40E1B8DD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D08-C518-4A5D-AF90-23572856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C14B-940D-4BC3-ADF8-D29C6A00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46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0720-D6F5-4971-8ACC-F4ACA98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C291-A166-4251-BB7D-8FD46BC2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D97F-B4EA-4CA3-BA1D-AA6C419A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9DBA-D234-4D93-B08E-08461C82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DB1E-F5FB-4694-98E3-A07B2BFC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81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0C85-1451-4447-8FF0-0ADD698D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0472A-F2C2-4C79-B05E-B279632D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EAAA-62FE-46A9-A71B-44C2549B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2C66-8919-4F57-A6E4-AA8BA692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3FF7-5235-4452-B685-AFD6459E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92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9B1-FF0E-4E77-956F-FAEF3A3B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B2E7-1282-453F-8EA1-AED082690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C636-5BAF-4633-90BC-B13537DF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7A78F-5A81-4F8F-9903-56B14F7D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ABB5-D1FD-437F-A787-143E022E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BB9D-7CF3-48A2-B411-1571B011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337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F912-B74B-4F20-89FB-1DB7D4D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46FA-A398-4CE3-B971-05238E99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76209-382E-478B-8E58-F81FE3FC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733FB-E739-4972-B671-8909EF8D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1E45-039C-4849-9644-E23DF535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FDED-002E-4B0E-9F32-80A549F1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D73F-5949-4090-A5F8-D1B9E6D7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1D8EF-1260-4308-B482-587BE9A6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48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9B8-E207-4056-A4EA-F45C291B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5134A-89CE-46F6-B2C6-0F95E0C3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AC8F7-5A49-4719-8B48-9C86F46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2B3C0-7D66-4C67-A3BC-35E98160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26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51D8F-9E13-4F18-A9A7-84827516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93C00-6E68-49EC-91EB-DE1BC0A7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3CD5-17D4-4A63-ABED-6EE7C32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580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1FA5-98EC-4F6A-A92F-E3659206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7414-D54D-4680-A3A7-C56EE67A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01CC-F025-4117-95B2-D5085A8C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B479-4354-48F8-8644-989A3E72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1B5D-D811-44D3-808C-9C104CB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5B985-659C-44B8-A18D-B806B20E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83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4B0-57FD-47D3-B4F5-9E027F83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06A9E-F99D-4015-A3CA-21BC75F44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ACC4-DA7C-4620-B79E-B1F2B5AE1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710E-EBC8-4F59-9C66-A8B7DD19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C043-B5B2-42EC-9236-AA02FF4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4702-6AC2-4A83-9F96-E735EB98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45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6C35B-C3A5-4263-A191-CD20F1DD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E41A5-D6A6-4527-A1B7-73245BD9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A80D-429A-4D84-ACBE-5C4A8650F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505D-5BD4-4DB9-AD00-87A27EB8138C}" type="datetimeFigureOut">
              <a:rPr lang="en-SE" smtClean="0"/>
              <a:t>2019-09-19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F9F5-474E-44D0-9B95-A739ACE8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A63E-CBDF-4FB3-B5F7-55AECBB33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31DF-2479-48A7-ABDF-C397403B3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86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114C5E06-0417-4A28-976E-25C730D04DB5}"/>
              </a:ext>
            </a:extLst>
          </p:cNvPr>
          <p:cNvSpPr txBox="1"/>
          <p:nvPr/>
        </p:nvSpPr>
        <p:spPr>
          <a:xfrm>
            <a:off x="676712" y="5144041"/>
            <a:ext cx="108385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SHARP RIGHT STATEMENT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((</a:t>
            </a:r>
            <a:r>
              <a:rPr lang="en-US" sz="1400" dirty="0" err="1"/>
              <a:t>sleftkeep</a:t>
            </a:r>
            <a:r>
              <a:rPr lang="en-US" sz="1400" dirty="0"/>
              <a:t> -</a:t>
            </a:r>
            <a:r>
              <a:rPr lang="en-US" sz="1400" dirty="0" err="1"/>
              <a:t>sleft</a:t>
            </a:r>
            <a:r>
              <a:rPr lang="en-US" sz="1400" dirty="0"/>
              <a:t>) &gt; tol12 &amp;&amp; us&gt;</a:t>
            </a:r>
            <a:r>
              <a:rPr lang="en-US" sz="1400" dirty="0" err="1"/>
              <a:t>usmin</a:t>
            </a:r>
            <a:r>
              <a:rPr lang="en-US" sz="1400" dirty="0"/>
              <a:t> &amp;&amp; </a:t>
            </a:r>
            <a:r>
              <a:rPr lang="en-US" sz="1400" dirty="0" err="1"/>
              <a:t>sright</a:t>
            </a:r>
            <a:r>
              <a:rPr lang="en-US" sz="1400" dirty="0"/>
              <a:t>&gt;</a:t>
            </a:r>
            <a:r>
              <a:rPr lang="en-US" sz="1400" dirty="0" err="1"/>
              <a:t>srightmin</a:t>
            </a:r>
            <a:r>
              <a:rPr lang="en-US" sz="1400" dirty="0"/>
              <a:t>)  </a:t>
            </a:r>
            <a:r>
              <a:rPr lang="en-US" sz="1400" b="1" dirty="0"/>
              <a:t>THEN </a:t>
            </a:r>
            <a:r>
              <a:rPr lang="en-US" sz="1400" dirty="0" err="1"/>
              <a:t>myservo.write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u="sng" dirty="0"/>
              <a:t>for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= 105:85:-5)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u="sng" dirty="0"/>
              <a:t>RIGHT STATEMENT</a:t>
            </a:r>
            <a:r>
              <a:rPr lang="en-US" sz="1400" b="1" dirty="0"/>
              <a:t>: IF</a:t>
            </a:r>
            <a:r>
              <a:rPr lang="en-US" sz="1400" dirty="0"/>
              <a:t> ((</a:t>
            </a:r>
            <a:r>
              <a:rPr lang="en-US" sz="1400" dirty="0" err="1"/>
              <a:t>sleftkeep</a:t>
            </a:r>
            <a:r>
              <a:rPr lang="en-US" sz="1400" dirty="0"/>
              <a:t> -</a:t>
            </a:r>
            <a:r>
              <a:rPr lang="en-US" sz="1400" dirty="0" err="1"/>
              <a:t>sleft</a:t>
            </a:r>
            <a:r>
              <a:rPr lang="en-US" sz="1400" dirty="0"/>
              <a:t>) &gt; </a:t>
            </a:r>
            <a:r>
              <a:rPr lang="en-US" sz="1400" dirty="0" err="1"/>
              <a:t>tol</a:t>
            </a:r>
            <a:r>
              <a:rPr lang="en-US" sz="1400" dirty="0"/>
              <a:t> &amp;&amp; us&gt;</a:t>
            </a:r>
            <a:r>
              <a:rPr lang="en-US" sz="1400" dirty="0" err="1"/>
              <a:t>usmin</a:t>
            </a:r>
            <a:r>
              <a:rPr lang="en-US" sz="1400" dirty="0"/>
              <a:t> &amp;&amp; </a:t>
            </a:r>
            <a:r>
              <a:rPr lang="en-US" sz="1400" dirty="0" err="1"/>
              <a:t>sright</a:t>
            </a:r>
            <a:r>
              <a:rPr lang="en-US" sz="1400" dirty="0"/>
              <a:t>&gt;</a:t>
            </a:r>
            <a:r>
              <a:rPr lang="en-US" sz="1400" dirty="0" err="1"/>
              <a:t>srightmin</a:t>
            </a:r>
            <a:r>
              <a:rPr lang="en-US" sz="1400" dirty="0"/>
              <a:t>) </a:t>
            </a:r>
            <a:r>
              <a:rPr lang="en-US" sz="1400" b="1" dirty="0"/>
              <a:t>THEN </a:t>
            </a:r>
            <a:r>
              <a:rPr lang="en-US" sz="1400" dirty="0" err="1"/>
              <a:t>myservo.write</a:t>
            </a:r>
            <a:r>
              <a:rPr lang="en-US" sz="1400" dirty="0"/>
              <a:t>(98)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u="sng" dirty="0"/>
              <a:t>STRAIGHT FORWARD STATEMENT</a:t>
            </a:r>
            <a:r>
              <a:rPr lang="en-US" sz="1400" b="1" dirty="0"/>
              <a:t>: IF</a:t>
            </a:r>
            <a:r>
              <a:rPr lang="en-US" sz="1400" dirty="0"/>
              <a:t> ((</a:t>
            </a:r>
            <a:r>
              <a:rPr lang="en-US" sz="1400" dirty="0" err="1"/>
              <a:t>sleft</a:t>
            </a:r>
            <a:r>
              <a:rPr lang="en-US" sz="1400" dirty="0"/>
              <a:t> -</a:t>
            </a:r>
            <a:r>
              <a:rPr lang="en-US" sz="1400" dirty="0" err="1"/>
              <a:t>sleftkeep</a:t>
            </a:r>
            <a:r>
              <a:rPr lang="en-US" sz="1400" dirty="0"/>
              <a:t>) ≤ </a:t>
            </a:r>
            <a:r>
              <a:rPr lang="en-US" sz="1400" dirty="0" err="1"/>
              <a:t>tol</a:t>
            </a:r>
            <a:r>
              <a:rPr lang="en-US" sz="1400" dirty="0"/>
              <a:t> &amp;&amp; (</a:t>
            </a:r>
            <a:r>
              <a:rPr lang="en-US" sz="1400" dirty="0" err="1"/>
              <a:t>sleftkeep</a:t>
            </a:r>
            <a:r>
              <a:rPr lang="en-US" sz="1400" dirty="0"/>
              <a:t> -</a:t>
            </a:r>
            <a:r>
              <a:rPr lang="en-US" sz="1400" dirty="0" err="1"/>
              <a:t>sleft</a:t>
            </a:r>
            <a:r>
              <a:rPr lang="en-US" sz="1400" dirty="0"/>
              <a:t>) ≤ </a:t>
            </a:r>
            <a:r>
              <a:rPr lang="en-US" sz="1400" dirty="0" err="1"/>
              <a:t>tol</a:t>
            </a:r>
            <a:r>
              <a:rPr lang="en-US" sz="1400" dirty="0"/>
              <a:t> &amp;&amp; us&gt;</a:t>
            </a:r>
            <a:r>
              <a:rPr lang="en-US" sz="1400" dirty="0" err="1"/>
              <a:t>usmin</a:t>
            </a:r>
            <a:r>
              <a:rPr lang="en-US" sz="1400" dirty="0"/>
              <a:t> &amp;&amp; </a:t>
            </a:r>
            <a:r>
              <a:rPr lang="en-US" sz="1400" dirty="0" err="1"/>
              <a:t>sright</a:t>
            </a:r>
            <a:r>
              <a:rPr lang="en-US" sz="1400" dirty="0"/>
              <a:t>&gt;</a:t>
            </a:r>
            <a:r>
              <a:rPr lang="en-US" sz="1400" dirty="0" err="1"/>
              <a:t>srightmin</a:t>
            </a:r>
            <a:r>
              <a:rPr lang="en-US" sz="1400" dirty="0"/>
              <a:t>) </a:t>
            </a:r>
            <a:r>
              <a:rPr lang="en-US" sz="1400" b="1" dirty="0"/>
              <a:t>THEN </a:t>
            </a:r>
            <a:r>
              <a:rPr lang="en-US" sz="1400" dirty="0" err="1"/>
              <a:t>myservo.write</a:t>
            </a:r>
            <a:r>
              <a:rPr lang="en-US" sz="1400" dirty="0"/>
              <a:t>(110) 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u="sng" dirty="0"/>
              <a:t>LEFT STATEMENT</a:t>
            </a:r>
            <a:r>
              <a:rPr lang="en-US" sz="1400" b="1" dirty="0"/>
              <a:t>: IF</a:t>
            </a:r>
            <a:r>
              <a:rPr lang="en-US" sz="1400" dirty="0"/>
              <a:t> ((</a:t>
            </a:r>
            <a:r>
              <a:rPr lang="en-US" sz="1400" dirty="0" err="1"/>
              <a:t>sleft</a:t>
            </a:r>
            <a:r>
              <a:rPr lang="en-US" sz="1400" dirty="0"/>
              <a:t> -</a:t>
            </a:r>
            <a:r>
              <a:rPr lang="en-US" sz="1400" dirty="0" err="1"/>
              <a:t>sleftkeep</a:t>
            </a:r>
            <a:r>
              <a:rPr lang="en-US" sz="1400" dirty="0"/>
              <a:t>) &gt; </a:t>
            </a:r>
            <a:r>
              <a:rPr lang="en-US" sz="1400" dirty="0" err="1"/>
              <a:t>tol</a:t>
            </a:r>
            <a:r>
              <a:rPr lang="en-US" sz="1400" dirty="0"/>
              <a:t> &amp;&amp; us&gt;</a:t>
            </a:r>
            <a:r>
              <a:rPr lang="en-US" sz="1400" dirty="0" err="1"/>
              <a:t>usmin</a:t>
            </a:r>
            <a:r>
              <a:rPr lang="en-US" sz="1400" dirty="0"/>
              <a:t> &amp;&amp; </a:t>
            </a:r>
            <a:r>
              <a:rPr lang="en-US" sz="1400" dirty="0" err="1"/>
              <a:t>sright</a:t>
            </a:r>
            <a:r>
              <a:rPr lang="en-US" sz="1400" dirty="0"/>
              <a:t>&gt;</a:t>
            </a:r>
            <a:r>
              <a:rPr lang="en-US" sz="1400" dirty="0" err="1"/>
              <a:t>srightmin</a:t>
            </a:r>
            <a:r>
              <a:rPr lang="en-US" sz="1400" dirty="0"/>
              <a:t>) </a:t>
            </a:r>
            <a:r>
              <a:rPr lang="en-US" sz="1400" b="1" dirty="0"/>
              <a:t>THEN </a:t>
            </a:r>
            <a:r>
              <a:rPr lang="en-US" sz="1400" dirty="0" err="1"/>
              <a:t>myservo.write</a:t>
            </a:r>
            <a:r>
              <a:rPr lang="en-US" sz="1400" dirty="0"/>
              <a:t>(120)</a:t>
            </a:r>
            <a:endParaRPr lang="en-US" sz="1400" b="1" dirty="0"/>
          </a:p>
          <a:p>
            <a:r>
              <a:rPr lang="en-US" sz="1400" b="1" u="sng" dirty="0"/>
              <a:t>SHARP LEFT STATEMENT</a:t>
            </a:r>
            <a:r>
              <a:rPr lang="en-US" sz="1400" b="1" dirty="0"/>
              <a:t>: IF</a:t>
            </a:r>
            <a:r>
              <a:rPr lang="en-US" sz="1400" dirty="0"/>
              <a:t> ((</a:t>
            </a:r>
            <a:r>
              <a:rPr lang="en-US" sz="1400" dirty="0" err="1"/>
              <a:t>sleft</a:t>
            </a:r>
            <a:r>
              <a:rPr lang="en-US" sz="1400" dirty="0"/>
              <a:t> -</a:t>
            </a:r>
            <a:r>
              <a:rPr lang="en-US" sz="1400" dirty="0" err="1"/>
              <a:t>sleftkeep</a:t>
            </a:r>
            <a:r>
              <a:rPr lang="en-US" sz="1400" dirty="0"/>
              <a:t>) &gt; tol12 &amp;&amp; us&gt;</a:t>
            </a:r>
            <a:r>
              <a:rPr lang="en-US" sz="1400" dirty="0" err="1"/>
              <a:t>usmin</a:t>
            </a:r>
            <a:r>
              <a:rPr lang="en-US" sz="1400" dirty="0"/>
              <a:t> &amp;&amp; </a:t>
            </a:r>
            <a:r>
              <a:rPr lang="en-US" sz="1400" dirty="0" err="1"/>
              <a:t>sright</a:t>
            </a:r>
            <a:r>
              <a:rPr lang="en-US" sz="1400" dirty="0"/>
              <a:t>&gt;</a:t>
            </a:r>
            <a:r>
              <a:rPr lang="en-US" sz="1400" dirty="0" err="1"/>
              <a:t>srightmin</a:t>
            </a:r>
            <a:r>
              <a:rPr lang="en-US" sz="1400" dirty="0"/>
              <a:t>) </a:t>
            </a:r>
            <a:r>
              <a:rPr lang="en-US" sz="1400" b="1" dirty="0"/>
              <a:t>THEN </a:t>
            </a:r>
            <a:r>
              <a:rPr lang="en-US" sz="1400" dirty="0" err="1"/>
              <a:t>myservo.write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r>
              <a:rPr lang="en-US" sz="1400" u="sng" dirty="0"/>
              <a:t>for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= 115:135:5) ***</a:t>
            </a:r>
            <a:endParaRPr lang="en-US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51FD2E-DD5D-49D5-9B59-B4B2F27EC61D}"/>
              </a:ext>
            </a:extLst>
          </p:cNvPr>
          <p:cNvSpPr txBox="1"/>
          <p:nvPr/>
        </p:nvSpPr>
        <p:spPr>
          <a:xfrm>
            <a:off x="8941182" y="27964"/>
            <a:ext cx="3250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***</a:t>
            </a:r>
          </a:p>
          <a:p>
            <a:r>
              <a:rPr lang="en-US" sz="1100" dirty="0" err="1"/>
              <a:t>sleft</a:t>
            </a:r>
            <a:r>
              <a:rPr lang="en-US" sz="1100" dirty="0"/>
              <a:t>: left sensor distance</a:t>
            </a:r>
          </a:p>
          <a:p>
            <a:r>
              <a:rPr lang="en-US" sz="1100" dirty="0" err="1"/>
              <a:t>sright</a:t>
            </a:r>
            <a:r>
              <a:rPr lang="en-US" sz="1100" dirty="0"/>
              <a:t>: right sensor distance </a:t>
            </a:r>
          </a:p>
          <a:p>
            <a:r>
              <a:rPr lang="en-US" sz="1100" dirty="0" err="1"/>
              <a:t>sleftkeep</a:t>
            </a:r>
            <a:r>
              <a:rPr lang="en-US" sz="1100" dirty="0"/>
              <a:t>: ideal distance from left wall</a:t>
            </a:r>
          </a:p>
          <a:p>
            <a:r>
              <a:rPr lang="en-US" sz="1100" dirty="0"/>
              <a:t>us: ultrasonic sensor</a:t>
            </a:r>
          </a:p>
          <a:p>
            <a:r>
              <a:rPr lang="en-US" sz="1100" dirty="0" err="1"/>
              <a:t>usmin</a:t>
            </a:r>
            <a:r>
              <a:rPr lang="en-US" sz="1100" dirty="0"/>
              <a:t>: minimum value provided by ultrasonic sensor</a:t>
            </a:r>
          </a:p>
          <a:p>
            <a:r>
              <a:rPr lang="en-US" sz="1100" dirty="0" err="1"/>
              <a:t>srightmin</a:t>
            </a:r>
            <a:r>
              <a:rPr lang="en-US" sz="1100" dirty="0"/>
              <a:t>: minimum distance from right wall</a:t>
            </a:r>
          </a:p>
          <a:p>
            <a:r>
              <a:rPr lang="en-US" sz="1100" dirty="0" err="1"/>
              <a:t>lwallflag</a:t>
            </a:r>
            <a:r>
              <a:rPr lang="en-US" sz="1100" dirty="0"/>
              <a:t>: left wall flag (</a:t>
            </a:r>
            <a:r>
              <a:rPr lang="en-US" sz="1100" dirty="0" err="1"/>
              <a:t>boolean</a:t>
            </a:r>
            <a:r>
              <a:rPr lang="en-US" sz="1100" dirty="0"/>
              <a:t>)</a:t>
            </a:r>
            <a:endParaRPr lang="en-SE" sz="1100" dirty="0"/>
          </a:p>
        </p:txBody>
      </p:sp>
      <p:pic>
        <p:nvPicPr>
          <p:cNvPr id="102" name="Picture 101" descr="A picture containing small, holding, light&#10;&#10;Description automatically generated">
            <a:extLst>
              <a:ext uri="{FF2B5EF4-FFF2-40B4-BE49-F238E27FC236}">
                <a16:creationId xmlns:a16="http://schemas.microsoft.com/office/drawing/2014/main" id="{A390C4E9-ECA3-4954-AF9F-FDFAFD87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6" y="383988"/>
            <a:ext cx="6419644" cy="4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poolpc98</dc:creator>
  <cp:lastModifiedBy>poolpc98</cp:lastModifiedBy>
  <cp:revision>5</cp:revision>
  <dcterms:created xsi:type="dcterms:W3CDTF">2019-09-19T07:20:54Z</dcterms:created>
  <dcterms:modified xsi:type="dcterms:W3CDTF">2019-09-19T07:58:01Z</dcterms:modified>
</cp:coreProperties>
</file>