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73C2-2F20-4A40-84A2-CEC6305F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70BE-4565-4959-9985-2F9822F1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C719-4838-40B9-8A9D-3B787A6A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C3F2-04E1-4A9B-AD79-4289C0D0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D0B5-0034-48BD-B261-F83B00FC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86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855D-8797-4AD0-9E5D-35D941A9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9507-CEAA-4210-B3DD-0AA68F9A7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EDCF-F3A5-49F1-A644-FE8826B5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93B0-86F5-468B-8D99-FFF0D3D2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F62FE-C221-4C9C-B2AF-78067BD0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82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F7BC5-7C2A-4F43-96F0-651612699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2978F-5C72-423F-ABA8-2EB4D3ED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9D5B-5867-4A57-A337-AA293AEA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45B3-26C2-49E4-8606-A0E22636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88AD-AA4C-4601-A11D-523E9403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575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5F85-6435-4F47-B9C3-FC7F93AA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D50E-5491-4B75-8B2E-4BDCCB29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4994-FC33-4B48-94A4-8427D86E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C347A-0D19-413C-B822-F8770BD3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C5B1-FD0C-4814-945A-8DCD704E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19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5294-06AB-483E-BE3B-89EA00BE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031-1BA3-4B69-A4F5-2727AE7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7D0-7A86-4E2F-8F12-4E76FAE2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6400-806B-4046-95CC-09E66AD7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1F5E-5EFD-422A-BA68-B963EC4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84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4371-6A7C-4602-86C7-CCD5850F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C2BD-D576-480F-8558-3BEA08DDE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D719-AE18-4384-90CF-060D598E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F260A-B590-43A1-825B-2CB7EE31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5FC-796C-4882-B61D-10C5E57F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889C-4291-481E-8949-DA05EA2C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24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08C2-7DF6-41F3-8581-6F6C9468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7DB8F-F0DA-4090-844F-6C49785C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0B6D-0E18-4613-8782-4ADE0D6A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42F11-3D50-43B5-9864-BC0103FAD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AE409-1218-4159-A320-969562E2E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17602-9AEA-43A3-A3BE-E350EF7E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1D982-2470-40CB-8A9B-944105AF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0AEBF-B18E-4C0E-89E2-606A8D9D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755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C0B3-FC6F-434B-9E5E-F1864451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A09A4-5B78-4137-8113-F97B1223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4018B-8251-439B-B223-149189F2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66586-CC25-42DE-9832-B566877D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31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DC23A-34C9-4E29-A8EE-225DB66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D56CB-4AF1-4764-8BC2-D60A1FD4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42782-DBA6-43C0-9E5A-81BED3FC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12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A5E8-D0E7-49B9-A4F5-57371ADB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9BE8-4FA3-4167-9E08-D3A61386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9BEB-FE96-4845-A00C-3B24E8D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2F04F-E0FB-433D-8639-94F553A7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686C4-0F27-4C8A-B15B-5ED83ADE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9336A-6591-48B7-9186-440FD74B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032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5525-A9F6-49E9-B408-9834CD2C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ACDAF-01DF-4BED-960E-C1C69335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B058-A3F9-4001-8D7F-BC1307C6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52870-6A4A-497A-9FA6-EAEA939A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A7FCB-8798-4112-95AC-870CEFB0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098E-C85D-4A40-A484-782D0476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052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37806-22A8-4F3B-A8A6-0839E351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F2848-0199-4A02-986E-0A3DEE93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7263-092E-4053-8F00-E668E077F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48BC-75C6-4B0E-A949-466B1068F4F8}" type="datetimeFigureOut">
              <a:rPr lang="en-SE" smtClean="0"/>
              <a:t>2019-09-18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E2D5-8307-421D-85A4-32E8C4305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41CA-220B-4E4A-85A8-EBD1D3F81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023C-CDE8-43E3-A452-E0D2FA2B4F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18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lock&#10;&#10;Description automatically generated">
            <a:extLst>
              <a:ext uri="{FF2B5EF4-FFF2-40B4-BE49-F238E27FC236}">
                <a16:creationId xmlns:a16="http://schemas.microsoft.com/office/drawing/2014/main" id="{F4510015-3EF0-4BAE-B238-BA222031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14" y="1187116"/>
            <a:ext cx="11458371" cy="39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6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poolpc98</dc:creator>
  <cp:lastModifiedBy>poolpc98</cp:lastModifiedBy>
  <cp:revision>3</cp:revision>
  <dcterms:created xsi:type="dcterms:W3CDTF">2019-09-18T13:53:38Z</dcterms:created>
  <dcterms:modified xsi:type="dcterms:W3CDTF">2019-09-18T14:14:44Z</dcterms:modified>
</cp:coreProperties>
</file>