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6F23-A167-5EF9-2158-78659E08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0CF56-F2F5-B1DB-9F39-FE5FE9F7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B258-4A29-75B0-72AF-B71B817B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A9D7-3323-4039-8BCB-9601651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931B-5F3A-9306-7CBB-A0B52AD1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129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C1-1ED1-0C49-A87A-7C875B1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06A7-86AA-52ED-ED8E-C5106060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57BF-8C6B-CE59-6976-89B52B5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5BB8-6367-C10B-988B-C31F83B6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DEF1-0127-90C2-2BFA-666D789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5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AE02A-2F3D-B281-0C3E-FC0A8949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C8FB0-EA21-3460-55B1-57543B2E2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4C57-FDB7-8405-BB28-DE6BE76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6678-6521-F523-31C9-278E3B4E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593B-5E1D-BBD8-37CD-CDF92F0B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5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14E5-CF49-7860-F425-9A98177D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19F3-FF39-3E0C-7180-CE6587109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C45D-9CDF-51F5-3CE9-82FDE710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B51-8F91-A4AA-C449-1793BBD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35E1-1810-D9B9-3853-07923F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7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295-5A55-2598-839E-00976FD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9EBB-8FFA-261C-C924-DA040DE2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DD2F-81E6-7279-7C28-02484AAA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F069-5913-520D-5ED4-97879662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D8A1-5F0B-38F3-1FDF-0EDB7D35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99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1E5-13E1-D6AF-7F80-C384C947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F995-C7EA-1A97-E621-1BCCD66F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8398-968D-9BD4-F42E-888D2A3D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FE28-266B-4C24-BB8E-2A870FF4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CA77-F818-8152-9473-FF2CD5E3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0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E8C-203E-F20F-9378-E31398F0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9773-7E12-2FD4-62A2-3EDB69721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BA46-6B19-7EED-48F7-C03ED9588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0D804-8FD2-7A08-27F9-0A6EE7E6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38017-D323-ECF2-C2BD-8F30C08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51AF-04A4-4B96-B53D-A72E6B9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53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3106-808E-8D77-0960-222CDA76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EC59-360C-24EC-E0C3-5FF38D5A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CE169-CA07-6E0A-8E9E-685ACBEF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3D9E-4D84-CCF3-5AA6-97344112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5A6D0-7A0B-6565-1C96-274DEA29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AC6C9-AFFE-27EA-C0D2-62FEB3D3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5057A-3454-EBB4-8A3B-C8C165AC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57A6-DA0C-6710-AA05-D661E9D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9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EB2-6825-ECEC-6224-F46A7957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17FCB-C7F4-8535-3311-0CD3B014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50AB-CC8B-623D-B0CD-B84DDA5F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2E171-945C-B636-81DC-B283C71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4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55900-8BF2-35DE-3523-B54EDA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BACC5-D9D6-0790-32F6-BBCE0FEC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7BD6-D26C-F0DB-FA51-05767B9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2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1940-B40B-78FA-F910-6622DF75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D6EC-D1EE-3013-880F-B8865330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85F5-2931-6BE8-D72E-B5281325E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09B8-B979-81D1-7F5C-0EE755C3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046E-E627-00AE-88AD-2EDC1D6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AFB1-EA1E-A138-4A4F-527CF54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07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C6E6-CE1A-C6B7-B855-2CDED885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3535A-C296-3A64-015B-B79E482BB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70033-2A58-D08F-FAC2-8621BCC7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DAFE-10DE-F2EB-63FA-17D09931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7E1E-089D-0581-A176-0B3F237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B51A-A9D6-D853-FFB5-0BD91C0E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0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B4D89-535C-541D-5AE6-E3F34922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08B5-9C6B-5533-59D0-106612B1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FABB-9E13-90EE-3CEE-55E9B6597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EDA4-1F44-43A1-9AC3-393E3AC2CA35}" type="datetimeFigureOut">
              <a:rPr lang="es-AR" smtClean="0"/>
              <a:t>26/10/2023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20EE-A584-AD13-8012-B787C0AC1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2FDE-28D9-A842-DF40-96314B8C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8F44-E4F0-4FB3-A02A-BEC60C1A8C3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6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C3C9-CF4C-423F-D5FB-B30E61220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Mi Presentación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BAD17-C43B-5444-9EFA-318CDA7A7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61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A44C-17A3-E84C-9854-17AC2076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5D1B-DCA0-3100-5B65-F2204AD93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Hola, mundo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F9DFD-5A90-A763-CD0F-28DDF6C38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 Presentación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Presentación</dc:title>
  <dc:creator>Cristian santivanez</dc:creator>
  <cp:lastModifiedBy>Cristian santivanez</cp:lastModifiedBy>
  <cp:revision>1</cp:revision>
  <dcterms:created xsi:type="dcterms:W3CDTF">2023-10-26T18:25:30Z</dcterms:created>
  <dcterms:modified xsi:type="dcterms:W3CDTF">2023-10-26T18:25:30Z</dcterms:modified>
</cp:coreProperties>
</file>