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D956E-5BE1-436D-961A-9C690185F5BE}" v="1" dt="2020-12-17T17:04:09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artin" userId="3b65ca79-f50c-4526-a3cd-c1dc3f057bfd" providerId="ADAL" clId="{C3AD956E-5BE1-436D-961A-9C690185F5BE}"/>
    <pc:docChg chg="addSld modSld">
      <pc:chgData name="Chris Martin" userId="3b65ca79-f50c-4526-a3cd-c1dc3f057bfd" providerId="ADAL" clId="{C3AD956E-5BE1-436D-961A-9C690185F5BE}" dt="2020-12-17T17:04:13.069" v="4" actId="20577"/>
      <pc:docMkLst>
        <pc:docMk/>
      </pc:docMkLst>
      <pc:sldChg chg="modSp add">
        <pc:chgData name="Chris Martin" userId="3b65ca79-f50c-4526-a3cd-c1dc3f057bfd" providerId="ADAL" clId="{C3AD956E-5BE1-436D-961A-9C690185F5BE}" dt="2020-12-17T17:04:13.069" v="4" actId="20577"/>
        <pc:sldMkLst>
          <pc:docMk/>
          <pc:sldMk cId="4281112620" sldId="256"/>
        </pc:sldMkLst>
        <pc:spChg chg="mod">
          <ac:chgData name="Chris Martin" userId="3b65ca79-f50c-4526-a3cd-c1dc3f057bfd" providerId="ADAL" clId="{C3AD956E-5BE1-436D-961A-9C690185F5BE}" dt="2020-12-17T17:04:13.069" v="4" actId="20577"/>
          <ac:spMkLst>
            <pc:docMk/>
            <pc:sldMk cId="4281112620" sldId="256"/>
            <ac:spMk id="2" creationId="{F2CA2579-7C33-4C9B-ABE9-2B211168EF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D41B-B6E5-4A10-B17C-14F07DE7F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0D8A4-1D8B-4D6F-BAF6-BF931966E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28024-6423-45C5-921A-C754FF3F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114-521F-4102-80C3-7E5425F0807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DE20-9CB9-4862-AFB2-855218BE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E3EAF-BC0B-40EB-A4F5-6772A210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98D-0969-488D-892C-1E222E91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BC4E-FED1-476A-9D8A-303BCA8D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346E6-8773-4B36-807F-40B0F804A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A3E6C-0939-4AE9-8D21-74125B2D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114-521F-4102-80C3-7E5425F0807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DB85-BA73-4DEA-BDD6-54CCF8AB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C8F0-BA37-47A6-B89D-6C9C6F91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98D-0969-488D-892C-1E222E91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3B2B2-1B34-4689-986F-D4A7F3F66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2D6F9-19E9-4DF5-BE9C-78C6D8C9D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76AB-65C7-4961-B63F-39A455C3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114-521F-4102-80C3-7E5425F0807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9C742-F2E4-437E-8CC4-BE58A859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8737C-B920-4717-B36A-0334174C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98D-0969-488D-892C-1E222E91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80D0-997C-48DD-84CF-3542118E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4D79-E361-4F70-B876-1BCEFBD8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C558-86E1-4B4B-97EC-6BE716A2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114-521F-4102-80C3-7E5425F0807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E624-9375-44E0-9A40-BF1E3DF4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D43D5-C30A-488C-A6BE-F368B7CE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98D-0969-488D-892C-1E222E91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AE91-9BFC-457D-A706-4A40649A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6074E-BDAA-42A6-BC61-6708BCA93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B094-B8B9-41FA-A3C4-07117752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114-521F-4102-80C3-7E5425F0807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196BB-B7FE-493C-A8AC-45D0BCAC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7B88-EE87-43E9-8DA8-04AEDD1F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98D-0969-488D-892C-1E222E91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731D-09ED-4356-ACF3-1357E2FE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3E6F-4C3D-4F19-9F9B-494A71BC9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B6B1-B796-4FD8-A0EE-0BF75AFE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D4125-1F3E-4006-BC70-6756B85D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114-521F-4102-80C3-7E5425F0807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158A9-59F1-44A6-ABB3-6E21F83E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39F6D-8113-45E3-BC44-8183228D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98D-0969-488D-892C-1E222E91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C658-1AF0-457B-8EDA-8DD2103D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5DD95-0070-454D-8F9D-C651842D2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67FAB-A636-4C9D-9CEC-3B758245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58359-F0FC-4E11-82F2-7ABBEC63E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E63A0-7E4F-4DD1-BBF3-F96E8BE5F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7AC3B-1E25-4E09-BE7B-718CDE2D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114-521F-4102-80C3-7E5425F0807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5A9FD-0B7C-48CA-ABFC-B9A9E6D6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3BFB4-231A-451A-97BE-CFBFA89B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98D-0969-488D-892C-1E222E91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A644-EF29-4080-9B17-6EF9FD40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A50C1-4F61-4BE3-98D4-AA626F67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114-521F-4102-80C3-7E5425F0807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DA197-D0C0-4480-9E53-947CD595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A717D-6A21-4215-9386-1F6F70D2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98D-0969-488D-892C-1E222E91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1A2A8-90DA-4BE7-890F-52C74A42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114-521F-4102-80C3-7E5425F0807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EF06B-63B4-4317-9DA5-4C03E865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8B053-A2F4-4B88-AAF1-AC3AA498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98D-0969-488D-892C-1E222E91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9CC0-3C4F-4CB6-BDA3-8C28F7F0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315D-E96E-48E2-9E52-97F0CBC2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6C977-E2F0-4CED-990C-C4A1A188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EFE47-7F12-4EC9-859B-49B9FBE6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114-521F-4102-80C3-7E5425F0807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D05A-A721-431F-B47D-533CC4D2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C0C82-13B3-4E25-863A-6AC79FC4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98D-0969-488D-892C-1E222E91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1ADF-6687-4CD2-93C4-83B12683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AC1C8-9E20-452A-9A7F-5219EF870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A99A-D9AC-4C8B-8022-5C45D31E9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CF0F9-BDA0-4135-93F4-386CCF1E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0114-521F-4102-80C3-7E5425F0807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4129-0DB0-47F1-BEF7-168D5FE9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B6F9-3034-4805-AB29-233EBDCA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98D-0969-488D-892C-1E222E91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8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E3286-E384-4A31-ACC2-F356048A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62ADF-78C2-4FBF-BA37-3F6310DE7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EE782-5BFB-4949-975D-79063EAA7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0114-521F-4102-80C3-7E5425F0807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6D67-F452-4D78-B9F7-D0000461C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F91C3-317D-4DB9-99C3-51255E4CB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198D-0969-488D-892C-1E222E91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3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2579-7C33-4C9B-ABE9-2B211168E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B698B-1206-4109-9453-8C6F35F5B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1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Chris Martin</dc:creator>
  <cp:lastModifiedBy>Chris Martin</cp:lastModifiedBy>
  <cp:revision>1</cp:revision>
  <dcterms:created xsi:type="dcterms:W3CDTF">2020-12-17T17:04:07Z</dcterms:created>
  <dcterms:modified xsi:type="dcterms:W3CDTF">2020-12-17T17:04:16Z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a67e6c-2984-474f-9bca-1dc98710f0a0_Enabled">
    <vt:lpwstr>True</vt:lpwstr>
  </property>
  <property fmtid="{D5CDD505-2E9C-101B-9397-08002B2CF9AE}" pid="3" name="MSIP_Label_ffa67e6c-2984-474f-9bca-1dc98710f0a0_SiteId">
    <vt:lpwstr>1f3094f5-df46-44d8-829f-6b609b022088</vt:lpwstr>
  </property>
  <property fmtid="{D5CDD505-2E9C-101B-9397-08002B2CF9AE}" pid="4" name="MSIP_Label_ffa67e6c-2984-474f-9bca-1dc98710f0a0_Owner">
    <vt:lpwstr>chris.martin@juvare.com</vt:lpwstr>
  </property>
  <property fmtid="{D5CDD505-2E9C-101B-9397-08002B2CF9AE}" pid="5" name="MSIP_Label_ffa67e6c-2984-474f-9bca-1dc98710f0a0_SetDate">
    <vt:lpwstr>2020-12-17T17:04:16.0454260Z</vt:lpwstr>
  </property>
  <property fmtid="{D5CDD505-2E9C-101B-9397-08002B2CF9AE}" pid="6" name="MSIP_Label_ffa67e6c-2984-474f-9bca-1dc98710f0a0_Name">
    <vt:lpwstr>General</vt:lpwstr>
  </property>
  <property fmtid="{D5CDD505-2E9C-101B-9397-08002B2CF9AE}" pid="7" name="MSIP_Label_ffa67e6c-2984-474f-9bca-1dc98710f0a0_Application">
    <vt:lpwstr>Microsoft Azure Information Protection</vt:lpwstr>
  </property>
  <property fmtid="{D5CDD505-2E9C-101B-9397-08002B2CF9AE}" pid="8" name="MSIP_Label_ffa67e6c-2984-474f-9bca-1dc98710f0a0_ActionId">
    <vt:lpwstr>5a305bdd-f6d0-4d38-a829-4e899a210146</vt:lpwstr>
  </property>
  <property fmtid="{D5CDD505-2E9C-101B-9397-08002B2CF9AE}" pid="9" name="MSIP_Label_ffa67e6c-2984-474f-9bca-1dc98710f0a0_Extended_MSFT_Method">
    <vt:lpwstr>Automatic</vt:lpwstr>
  </property>
  <property fmtid="{D5CDD505-2E9C-101B-9397-08002B2CF9AE}" pid="10" name="Sensitivity">
    <vt:lpwstr>General</vt:lpwstr>
  </property>
</Properties>
</file>