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42"/>
  </p:notesMasterIdLst>
  <p:sldIdLst>
    <p:sldId id="256" r:id="rId3"/>
    <p:sldId id="428" r:id="rId4"/>
    <p:sldId id="430" r:id="rId5"/>
    <p:sldId id="269" r:id="rId6"/>
    <p:sldId id="404" r:id="rId7"/>
    <p:sldId id="403" r:id="rId8"/>
    <p:sldId id="378" r:id="rId9"/>
    <p:sldId id="405" r:id="rId10"/>
    <p:sldId id="344" r:id="rId11"/>
    <p:sldId id="347" r:id="rId12"/>
    <p:sldId id="354" r:id="rId13"/>
    <p:sldId id="374" r:id="rId14"/>
    <p:sldId id="393" r:id="rId15"/>
    <p:sldId id="383" r:id="rId16"/>
    <p:sldId id="419" r:id="rId17"/>
    <p:sldId id="420" r:id="rId18"/>
    <p:sldId id="421" r:id="rId19"/>
    <p:sldId id="411" r:id="rId20"/>
    <p:sldId id="407" r:id="rId21"/>
    <p:sldId id="406" r:id="rId22"/>
    <p:sldId id="408" r:id="rId23"/>
    <p:sldId id="384" r:id="rId24"/>
    <p:sldId id="280" r:id="rId25"/>
    <p:sldId id="281" r:id="rId26"/>
    <p:sldId id="282" r:id="rId27"/>
    <p:sldId id="425" r:id="rId28"/>
    <p:sldId id="423" r:id="rId29"/>
    <p:sldId id="427" r:id="rId30"/>
    <p:sldId id="426" r:id="rId31"/>
    <p:sldId id="385" r:id="rId32"/>
    <p:sldId id="278" r:id="rId33"/>
    <p:sldId id="343" r:id="rId34"/>
    <p:sldId id="342" r:id="rId35"/>
    <p:sldId id="400" r:id="rId36"/>
    <p:sldId id="402" r:id="rId37"/>
    <p:sldId id="409" r:id="rId38"/>
    <p:sldId id="410" r:id="rId39"/>
    <p:sldId id="422" r:id="rId40"/>
    <p:sldId id="43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70" d="100"/>
          <a:sy n="70" d="100"/>
        </p:scale>
        <p:origin x="-8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F2010-8FE9-4C46-BC4F-D74490293D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18B6-2EC0-44E0-82E6-F57CA609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pharma</a:t>
            </a:r>
            <a:r>
              <a:rPr lang="en-US" dirty="0" smtClean="0"/>
              <a:t> arena,</a:t>
            </a:r>
            <a:r>
              <a:rPr lang="en-US" baseline="0" dirty="0" smtClean="0"/>
              <a:t> that chain is awfully complex. Some of it we can observe with tools like those being developed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we cannot and so need to draw on other sources to inform our interpretation of what we see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5B2E-2772-4D81-8F26-2DF1531496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debate of size of the returned documents:</a:t>
            </a:r>
            <a:r>
              <a:rPr lang="en-US" baseline="0" dirty="0" smtClean="0"/>
              <a:t> 1, 5, 10.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618B6-2EC0-44E0-82E6-F57CA6092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The importance of each subtopic can be weighted</a:t>
            </a:r>
            <a:r>
              <a:rPr lang="en-US" sz="1200" baseline="0" dirty="0" smtClean="0"/>
              <a:t> ?? 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618B6-2EC0-44E0-82E6-F57CA60923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48F4469-7BCD-4831-8BE6-F2D4A916F52D}" type="slidenum">
              <a:rPr lang="en-US" altLang="zh-CN" smtClean="0">
                <a:latin typeface="Arial" charset="0"/>
              </a:rPr>
              <a:pPr/>
              <a:t>34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was required to do this at the scale you did?</a:t>
            </a:r>
          </a:p>
          <a:p>
            <a:r>
              <a:rPr lang="en-US" dirty="0" smtClean="0"/>
              <a:t>What would be required to do this on an ongoing basis as part of </a:t>
            </a:r>
            <a:r>
              <a:rPr lang="en-US" dirty="0" err="1" smtClean="0"/>
              <a:t>Memex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purchasing cannot be scaled</a:t>
            </a:r>
            <a:r>
              <a:rPr lang="en-US" baseline="0" dirty="0" smtClean="0"/>
              <a:t> – security measures they put in place: they call, identity backstops, etc..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0549-F2AD-445E-A7EE-2A9B7667C9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8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As in many settings tracking the train from user to underlying entity</a:t>
            </a:r>
            <a:r>
              <a:rPr lang="en-US" baseline="0" dirty="0" smtClean="0">
                <a:latin typeface="Arial" charset="0"/>
              </a:rPr>
              <a:t> mapping what the user does in cyber space to some thing that happens in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6C8A87-B9C5-444B-8A4E-6AE7E05443D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201F-C3E4-4BD9-B761-F52FA346F63E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B300-44A3-4E6F-989F-631F09366CEE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6BA8-F454-456A-84B5-1B7282448CF7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400" y="5638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smtClean="0">
                <a:solidFill>
                  <a:srgbClr val="1D208F"/>
                </a:solidFill>
                <a:latin typeface="Arial" charset="0"/>
                <a:ea typeface="宋体" pitchFamily="2" charset="-122"/>
              </a:rPr>
              <a:t>LOGO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172200" cy="439738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6200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00"/>
            <a:ext cx="1524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400800"/>
            <a:ext cx="2133600" cy="1714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8594F2A-3223-44E1-AF3D-80A04E8BFDF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6218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1"/>
          <p:cNvSpPr/>
          <p:nvPr userDrawn="1"/>
        </p:nvSpPr>
        <p:spPr>
          <a:xfrm>
            <a:off x="7678738" y="6408738"/>
            <a:ext cx="1225550" cy="368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E89117"/>
              </a:solidFill>
              <a:latin typeface="Calibri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 userDrawn="1"/>
        </p:nvSpPr>
        <p:spPr bwMode="auto">
          <a:xfrm>
            <a:off x="7743825" y="6408738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595CC655-13E0-47E7-AF67-47A26F96D2CE}" type="slidenum">
              <a:rPr lang="zh-CN" altLang="en-US" smtClean="0">
                <a:solidFill>
                  <a:srgbClr val="969696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dirty="0" smtClean="0">
                <a:solidFill>
                  <a:srgbClr val="969696"/>
                </a:solidFill>
              </a:rPr>
              <a:t>/33</a:t>
            </a:r>
            <a:endParaRPr lang="en-US" altLang="zh-CN" dirty="0">
              <a:solidFill>
                <a:srgbClr val="96969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F02F-BD34-4C3C-AB05-BB92F3EF5B8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801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7EBDE-8F54-485F-8480-99EBCEC0289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978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DB92E-6F37-445A-ACC6-6B51B7CDBE9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365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884E-23C9-45EA-BD99-1E3973DDD4A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9293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7C830-913F-4176-B79C-EEF75E9F7D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530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1041-4717-4F0F-8942-A938B3A4F8F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744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3B9A-7EBB-4DD1-8734-ECA873A4BF5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505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96" y="6096000"/>
            <a:ext cx="9146577" cy="764038"/>
            <a:chOff x="-196" y="5412337"/>
            <a:chExt cx="9146577" cy="1447702"/>
          </a:xfrm>
        </p:grpSpPr>
        <p:sp>
          <p:nvSpPr>
            <p:cNvPr id="7" name="Freeform 6"/>
            <p:cNvSpPr/>
            <p:nvPr/>
          </p:nvSpPr>
          <p:spPr>
            <a:xfrm>
              <a:off x="0" y="5457825"/>
              <a:ext cx="7239000" cy="1400175"/>
            </a:xfrm>
            <a:custGeom>
              <a:avLst/>
              <a:gdLst>
                <a:gd name="connsiteX0" fmla="*/ 0 w 9134475"/>
                <a:gd name="connsiteY0" fmla="*/ 142875 h 1323975"/>
                <a:gd name="connsiteX1" fmla="*/ 6305550 w 9134475"/>
                <a:gd name="connsiteY1" fmla="*/ 1209675 h 1323975"/>
                <a:gd name="connsiteX2" fmla="*/ 9134475 w 9134475"/>
                <a:gd name="connsiteY2" fmla="*/ 0 h 1323975"/>
                <a:gd name="connsiteX3" fmla="*/ 9134475 w 9134475"/>
                <a:gd name="connsiteY3" fmla="*/ 1323975 h 1323975"/>
                <a:gd name="connsiteX4" fmla="*/ 0 w 9134475"/>
                <a:gd name="connsiteY4" fmla="*/ 1323975 h 1323975"/>
                <a:gd name="connsiteX5" fmla="*/ 0 w 9134475"/>
                <a:gd name="connsiteY5" fmla="*/ 142875 h 1323975"/>
                <a:gd name="connsiteX0" fmla="*/ 0 w 9134475"/>
                <a:gd name="connsiteY0" fmla="*/ 0 h 1181100"/>
                <a:gd name="connsiteX1" fmla="*/ 6305550 w 9134475"/>
                <a:gd name="connsiteY1" fmla="*/ 1066800 h 1181100"/>
                <a:gd name="connsiteX2" fmla="*/ 9134475 w 9134475"/>
                <a:gd name="connsiteY2" fmla="*/ 1181100 h 1181100"/>
                <a:gd name="connsiteX3" fmla="*/ 0 w 9134475"/>
                <a:gd name="connsiteY3" fmla="*/ 1181100 h 1181100"/>
                <a:gd name="connsiteX4" fmla="*/ 0 w 9134475"/>
                <a:gd name="connsiteY4" fmla="*/ 0 h 1181100"/>
                <a:gd name="connsiteX0" fmla="*/ 0 w 6494783"/>
                <a:gd name="connsiteY0" fmla="*/ 0 h 1181100"/>
                <a:gd name="connsiteX1" fmla="*/ 6305550 w 6494783"/>
                <a:gd name="connsiteY1" fmla="*/ 1066800 h 1181100"/>
                <a:gd name="connsiteX2" fmla="*/ 6494783 w 6494783"/>
                <a:gd name="connsiteY2" fmla="*/ 1181100 h 1181100"/>
                <a:gd name="connsiteX3" fmla="*/ 0 w 6494783"/>
                <a:gd name="connsiteY3" fmla="*/ 1181100 h 1181100"/>
                <a:gd name="connsiteX4" fmla="*/ 0 w 6494783"/>
                <a:gd name="connsiteY4" fmla="*/ 0 h 1181100"/>
                <a:gd name="connsiteX0" fmla="*/ 0 w 6494783"/>
                <a:gd name="connsiteY0" fmla="*/ 0 h 1181100"/>
                <a:gd name="connsiteX1" fmla="*/ 6494783 w 6494783"/>
                <a:gd name="connsiteY1" fmla="*/ 1181100 h 1181100"/>
                <a:gd name="connsiteX2" fmla="*/ 0 w 6494783"/>
                <a:gd name="connsiteY2" fmla="*/ 1181100 h 1181100"/>
                <a:gd name="connsiteX3" fmla="*/ 0 w 6494783"/>
                <a:gd name="connsiteY3" fmla="*/ 0 h 1181100"/>
                <a:gd name="connsiteX0" fmla="*/ 0 w 7415827"/>
                <a:gd name="connsiteY0" fmla="*/ 0 h 1181100"/>
                <a:gd name="connsiteX1" fmla="*/ 7415827 w 7415827"/>
                <a:gd name="connsiteY1" fmla="*/ 866775 h 1181100"/>
                <a:gd name="connsiteX2" fmla="*/ 0 w 7415827"/>
                <a:gd name="connsiteY2" fmla="*/ 1181100 h 1181100"/>
                <a:gd name="connsiteX3" fmla="*/ 0 w 7415827"/>
                <a:gd name="connsiteY3" fmla="*/ 0 h 1181100"/>
                <a:gd name="connsiteX0" fmla="*/ 0 w 7415827"/>
                <a:gd name="connsiteY0" fmla="*/ 0 h 1571625"/>
                <a:gd name="connsiteX1" fmla="*/ 7415827 w 7415827"/>
                <a:gd name="connsiteY1" fmla="*/ 866775 h 1571625"/>
                <a:gd name="connsiteX2" fmla="*/ 0 w 7415827"/>
                <a:gd name="connsiteY2" fmla="*/ 1571625 h 1571625"/>
                <a:gd name="connsiteX3" fmla="*/ 0 w 7415827"/>
                <a:gd name="connsiteY3" fmla="*/ 0 h 1571625"/>
                <a:gd name="connsiteX0" fmla="*/ 0 w 7415827"/>
                <a:gd name="connsiteY0" fmla="*/ 0 h 1571625"/>
                <a:gd name="connsiteX1" fmla="*/ 7415827 w 7415827"/>
                <a:gd name="connsiteY1" fmla="*/ 866775 h 1571625"/>
                <a:gd name="connsiteX2" fmla="*/ 1823096 w 7415827"/>
                <a:gd name="connsiteY2" fmla="*/ 1571625 h 1571625"/>
                <a:gd name="connsiteX3" fmla="*/ 0 w 7415827"/>
                <a:gd name="connsiteY3" fmla="*/ 1571625 h 1571625"/>
                <a:gd name="connsiteX4" fmla="*/ 0 w 7415827"/>
                <a:gd name="connsiteY4" fmla="*/ 0 h 1571625"/>
                <a:gd name="connsiteX0" fmla="*/ 0 w 7216426"/>
                <a:gd name="connsiteY0" fmla="*/ 0 h 1571625"/>
                <a:gd name="connsiteX1" fmla="*/ 7216426 w 7216426"/>
                <a:gd name="connsiteY1" fmla="*/ 1038225 h 1571625"/>
                <a:gd name="connsiteX2" fmla="*/ 1823096 w 7216426"/>
                <a:gd name="connsiteY2" fmla="*/ 1571625 h 1571625"/>
                <a:gd name="connsiteX3" fmla="*/ 0 w 7216426"/>
                <a:gd name="connsiteY3" fmla="*/ 1571625 h 1571625"/>
                <a:gd name="connsiteX4" fmla="*/ 0 w 7216426"/>
                <a:gd name="connsiteY4" fmla="*/ 0 h 1571625"/>
                <a:gd name="connsiteX0" fmla="*/ 0 w 7216426"/>
                <a:gd name="connsiteY0" fmla="*/ 0 h 914400"/>
                <a:gd name="connsiteX1" fmla="*/ 7216426 w 7216426"/>
                <a:gd name="connsiteY1" fmla="*/ 381000 h 914400"/>
                <a:gd name="connsiteX2" fmla="*/ 1823096 w 7216426"/>
                <a:gd name="connsiteY2" fmla="*/ 914400 h 914400"/>
                <a:gd name="connsiteX3" fmla="*/ 0 w 7216426"/>
                <a:gd name="connsiteY3" fmla="*/ 914400 h 914400"/>
                <a:gd name="connsiteX4" fmla="*/ 0 w 7216426"/>
                <a:gd name="connsiteY4" fmla="*/ 0 h 914400"/>
                <a:gd name="connsiteX0" fmla="*/ 0 w 7216426"/>
                <a:gd name="connsiteY0" fmla="*/ 0 h 1400175"/>
                <a:gd name="connsiteX1" fmla="*/ 7216426 w 7216426"/>
                <a:gd name="connsiteY1" fmla="*/ 866775 h 1400175"/>
                <a:gd name="connsiteX2" fmla="*/ 1823096 w 7216426"/>
                <a:gd name="connsiteY2" fmla="*/ 1400175 h 1400175"/>
                <a:gd name="connsiteX3" fmla="*/ 0 w 7216426"/>
                <a:gd name="connsiteY3" fmla="*/ 1400175 h 1400175"/>
                <a:gd name="connsiteX4" fmla="*/ 0 w 7216426"/>
                <a:gd name="connsiteY4" fmla="*/ 0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6426" h="1400175">
                  <a:moveTo>
                    <a:pt x="0" y="0"/>
                  </a:moveTo>
                  <a:lnTo>
                    <a:pt x="7216426" y="866775"/>
                  </a:lnTo>
                  <a:lnTo>
                    <a:pt x="1823096" y="1400175"/>
                  </a:lnTo>
                  <a:lnTo>
                    <a:pt x="0" y="14001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1">
                    <a:lumMod val="40000"/>
                    <a:lumOff val="60000"/>
                  </a:schemeClr>
                </a:gs>
                <a:gs pos="66000">
                  <a:schemeClr val="accent1"/>
                </a:gs>
              </a:gsLst>
              <a:lin ang="166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807389" y="6148043"/>
              <a:ext cx="7338991" cy="711996"/>
            </a:xfrm>
            <a:custGeom>
              <a:avLst/>
              <a:gdLst>
                <a:gd name="connsiteX0" fmla="*/ 9525 w 9144000"/>
                <a:gd name="connsiteY0" fmla="*/ 9525 h 1457325"/>
                <a:gd name="connsiteX1" fmla="*/ 9144000 w 9144000"/>
                <a:gd name="connsiteY1" fmla="*/ 0 h 1457325"/>
                <a:gd name="connsiteX2" fmla="*/ 9144000 w 9144000"/>
                <a:gd name="connsiteY2" fmla="*/ 257175 h 1457325"/>
                <a:gd name="connsiteX3" fmla="*/ 6334125 w 9144000"/>
                <a:gd name="connsiteY3" fmla="*/ 1457325 h 1457325"/>
                <a:gd name="connsiteX4" fmla="*/ 0 w 9144000"/>
                <a:gd name="connsiteY4" fmla="*/ 390525 h 1457325"/>
                <a:gd name="connsiteX5" fmla="*/ 9525 w 9144000"/>
                <a:gd name="connsiteY5" fmla="*/ 9525 h 1457325"/>
                <a:gd name="connsiteX0" fmla="*/ 9525 w 9144000"/>
                <a:gd name="connsiteY0" fmla="*/ 666750 h 2114550"/>
                <a:gd name="connsiteX1" fmla="*/ 9144000 w 9144000"/>
                <a:gd name="connsiteY1" fmla="*/ 0 h 2114550"/>
                <a:gd name="connsiteX2" fmla="*/ 9144000 w 9144000"/>
                <a:gd name="connsiteY2" fmla="*/ 914400 h 2114550"/>
                <a:gd name="connsiteX3" fmla="*/ 6334125 w 9144000"/>
                <a:gd name="connsiteY3" fmla="*/ 2114550 h 2114550"/>
                <a:gd name="connsiteX4" fmla="*/ 0 w 9144000"/>
                <a:gd name="connsiteY4" fmla="*/ 1047750 h 2114550"/>
                <a:gd name="connsiteX5" fmla="*/ 9525 w 9144000"/>
                <a:gd name="connsiteY5" fmla="*/ 666750 h 2114550"/>
                <a:gd name="connsiteX0" fmla="*/ 9525 w 9144000"/>
                <a:gd name="connsiteY0" fmla="*/ 9525 h 1457325"/>
                <a:gd name="connsiteX1" fmla="*/ 9144000 w 9144000"/>
                <a:gd name="connsiteY1" fmla="*/ 0 h 1457325"/>
                <a:gd name="connsiteX2" fmla="*/ 9144000 w 9144000"/>
                <a:gd name="connsiteY2" fmla="*/ 257175 h 1457325"/>
                <a:gd name="connsiteX3" fmla="*/ 6334125 w 9144000"/>
                <a:gd name="connsiteY3" fmla="*/ 1457325 h 1457325"/>
                <a:gd name="connsiteX4" fmla="*/ 0 w 9144000"/>
                <a:gd name="connsiteY4" fmla="*/ 390525 h 1457325"/>
                <a:gd name="connsiteX5" fmla="*/ 9525 w 9144000"/>
                <a:gd name="connsiteY5" fmla="*/ 9525 h 1457325"/>
                <a:gd name="connsiteX0" fmla="*/ 9525 w 9144000"/>
                <a:gd name="connsiteY0" fmla="*/ 9525 h 1581150"/>
                <a:gd name="connsiteX1" fmla="*/ 9144000 w 9144000"/>
                <a:gd name="connsiteY1" fmla="*/ 0 h 1581150"/>
                <a:gd name="connsiteX2" fmla="*/ 9144000 w 9144000"/>
                <a:gd name="connsiteY2" fmla="*/ 257175 h 1581150"/>
                <a:gd name="connsiteX3" fmla="*/ 9144000 w 9144000"/>
                <a:gd name="connsiteY3" fmla="*/ 1581150 h 1581150"/>
                <a:gd name="connsiteX4" fmla="*/ 6334125 w 9144000"/>
                <a:gd name="connsiteY4" fmla="*/ 1457325 h 1581150"/>
                <a:gd name="connsiteX5" fmla="*/ 0 w 9144000"/>
                <a:gd name="connsiteY5" fmla="*/ 390525 h 1581150"/>
                <a:gd name="connsiteX6" fmla="*/ 9525 w 9144000"/>
                <a:gd name="connsiteY6" fmla="*/ 9525 h 1581150"/>
                <a:gd name="connsiteX0" fmla="*/ 9525 w 9144000"/>
                <a:gd name="connsiteY0" fmla="*/ 9525 h 1581150"/>
                <a:gd name="connsiteX1" fmla="*/ 9144000 w 9144000"/>
                <a:gd name="connsiteY1" fmla="*/ 0 h 1581150"/>
                <a:gd name="connsiteX2" fmla="*/ 9144000 w 9144000"/>
                <a:gd name="connsiteY2" fmla="*/ 257175 h 1581150"/>
                <a:gd name="connsiteX3" fmla="*/ 9144000 w 9144000"/>
                <a:gd name="connsiteY3" fmla="*/ 1581150 h 1581150"/>
                <a:gd name="connsiteX4" fmla="*/ 0 w 9144000"/>
                <a:gd name="connsiteY4" fmla="*/ 390525 h 1581150"/>
                <a:gd name="connsiteX5" fmla="*/ 9525 w 9144000"/>
                <a:gd name="connsiteY5" fmla="*/ 9525 h 1581150"/>
                <a:gd name="connsiteX0" fmla="*/ 9525 w 9144000"/>
                <a:gd name="connsiteY0" fmla="*/ 9525 h 1581150"/>
                <a:gd name="connsiteX1" fmla="*/ 9144000 w 9144000"/>
                <a:gd name="connsiteY1" fmla="*/ 0 h 1581150"/>
                <a:gd name="connsiteX2" fmla="*/ 9144000 w 9144000"/>
                <a:gd name="connsiteY2" fmla="*/ 257175 h 1581150"/>
                <a:gd name="connsiteX3" fmla="*/ 9144000 w 9144000"/>
                <a:gd name="connsiteY3" fmla="*/ 1581150 h 1581150"/>
                <a:gd name="connsiteX4" fmla="*/ 0 w 9144000"/>
                <a:gd name="connsiteY4" fmla="*/ 1571625 h 1581150"/>
                <a:gd name="connsiteX5" fmla="*/ 9525 w 9144000"/>
                <a:gd name="connsiteY5" fmla="*/ 9525 h 1581150"/>
                <a:gd name="connsiteX0" fmla="*/ 342207 w 9144000"/>
                <a:gd name="connsiteY0" fmla="*/ 1323975 h 1581150"/>
                <a:gd name="connsiteX1" fmla="*/ 9144000 w 9144000"/>
                <a:gd name="connsiteY1" fmla="*/ 0 h 1581150"/>
                <a:gd name="connsiteX2" fmla="*/ 9144000 w 9144000"/>
                <a:gd name="connsiteY2" fmla="*/ 257175 h 1581150"/>
                <a:gd name="connsiteX3" fmla="*/ 9144000 w 9144000"/>
                <a:gd name="connsiteY3" fmla="*/ 1581150 h 1581150"/>
                <a:gd name="connsiteX4" fmla="*/ 0 w 9144000"/>
                <a:gd name="connsiteY4" fmla="*/ 1571625 h 1581150"/>
                <a:gd name="connsiteX5" fmla="*/ 342207 w 9144000"/>
                <a:gd name="connsiteY5" fmla="*/ 1323975 h 1581150"/>
                <a:gd name="connsiteX0" fmla="*/ 20 w 9144000"/>
                <a:gd name="connsiteY0" fmla="*/ 1323975 h 1581150"/>
                <a:gd name="connsiteX1" fmla="*/ 9144000 w 9144000"/>
                <a:gd name="connsiteY1" fmla="*/ 0 h 1581150"/>
                <a:gd name="connsiteX2" fmla="*/ 9144000 w 9144000"/>
                <a:gd name="connsiteY2" fmla="*/ 257175 h 1581150"/>
                <a:gd name="connsiteX3" fmla="*/ 9144000 w 9144000"/>
                <a:gd name="connsiteY3" fmla="*/ 1581150 h 1581150"/>
                <a:gd name="connsiteX4" fmla="*/ 0 w 9144000"/>
                <a:gd name="connsiteY4" fmla="*/ 1571625 h 1581150"/>
                <a:gd name="connsiteX5" fmla="*/ 20 w 9144000"/>
                <a:gd name="connsiteY5" fmla="*/ 1323975 h 1581150"/>
                <a:gd name="connsiteX0" fmla="*/ 20 w 9144000"/>
                <a:gd name="connsiteY0" fmla="*/ 1323975 h 1581150"/>
                <a:gd name="connsiteX1" fmla="*/ 9144000 w 9144000"/>
                <a:gd name="connsiteY1" fmla="*/ 0 h 1581150"/>
                <a:gd name="connsiteX2" fmla="*/ 9144000 w 9144000"/>
                <a:gd name="connsiteY2" fmla="*/ 257175 h 1581150"/>
                <a:gd name="connsiteX3" fmla="*/ 9144000 w 9144000"/>
                <a:gd name="connsiteY3" fmla="*/ 1581150 h 1581150"/>
                <a:gd name="connsiteX4" fmla="*/ 0 w 9144000"/>
                <a:gd name="connsiteY4" fmla="*/ 1571625 h 1581150"/>
                <a:gd name="connsiteX5" fmla="*/ 20 w 9144000"/>
                <a:gd name="connsiteY5" fmla="*/ 1323975 h 1581150"/>
                <a:gd name="connsiteX0" fmla="*/ 20 w 9144000"/>
                <a:gd name="connsiteY0" fmla="*/ 1323975 h 1581150"/>
                <a:gd name="connsiteX1" fmla="*/ 9144000 w 9144000"/>
                <a:gd name="connsiteY1" fmla="*/ 0 h 1581150"/>
                <a:gd name="connsiteX2" fmla="*/ 9144000 w 9144000"/>
                <a:gd name="connsiteY2" fmla="*/ 257175 h 1581150"/>
                <a:gd name="connsiteX3" fmla="*/ 9144000 w 9144000"/>
                <a:gd name="connsiteY3" fmla="*/ 1581150 h 1581150"/>
                <a:gd name="connsiteX4" fmla="*/ 0 w 9144000"/>
                <a:gd name="connsiteY4" fmla="*/ 1571625 h 1581150"/>
                <a:gd name="connsiteX5" fmla="*/ 20 w 9144000"/>
                <a:gd name="connsiteY5" fmla="*/ 1323975 h 1581150"/>
                <a:gd name="connsiteX0" fmla="*/ 20 w 9144000"/>
                <a:gd name="connsiteY0" fmla="*/ 1323975 h 1581150"/>
                <a:gd name="connsiteX1" fmla="*/ 9144000 w 9144000"/>
                <a:gd name="connsiteY1" fmla="*/ 0 h 1581150"/>
                <a:gd name="connsiteX2" fmla="*/ 9144000 w 9144000"/>
                <a:gd name="connsiteY2" fmla="*/ 257175 h 1581150"/>
                <a:gd name="connsiteX3" fmla="*/ 9144000 w 9144000"/>
                <a:gd name="connsiteY3" fmla="*/ 1581150 h 1581150"/>
                <a:gd name="connsiteX4" fmla="*/ 9134495 w 9144000"/>
                <a:gd name="connsiteY4" fmla="*/ 1572115 h 1581150"/>
                <a:gd name="connsiteX5" fmla="*/ 0 w 9144000"/>
                <a:gd name="connsiteY5" fmla="*/ 1571625 h 1581150"/>
                <a:gd name="connsiteX6" fmla="*/ 20 w 9144000"/>
                <a:gd name="connsiteY6" fmla="*/ 1323975 h 1581150"/>
                <a:gd name="connsiteX0" fmla="*/ 20 w 9144000"/>
                <a:gd name="connsiteY0" fmla="*/ 1323975 h 1581150"/>
                <a:gd name="connsiteX1" fmla="*/ 9144000 w 9144000"/>
                <a:gd name="connsiteY1" fmla="*/ 0 h 1581150"/>
                <a:gd name="connsiteX2" fmla="*/ 9144000 w 9144000"/>
                <a:gd name="connsiteY2" fmla="*/ 1581150 h 1581150"/>
                <a:gd name="connsiteX3" fmla="*/ 9134495 w 9144000"/>
                <a:gd name="connsiteY3" fmla="*/ 1572115 h 1581150"/>
                <a:gd name="connsiteX4" fmla="*/ 0 w 9144000"/>
                <a:gd name="connsiteY4" fmla="*/ 1571625 h 1581150"/>
                <a:gd name="connsiteX5" fmla="*/ 20 w 9144000"/>
                <a:gd name="connsiteY5" fmla="*/ 1323975 h 1581150"/>
                <a:gd name="connsiteX0" fmla="*/ 20 w 9144000"/>
                <a:gd name="connsiteY0" fmla="*/ 456601 h 713776"/>
                <a:gd name="connsiteX1" fmla="*/ 8611709 w 9144000"/>
                <a:gd name="connsiteY1" fmla="*/ 0 h 713776"/>
                <a:gd name="connsiteX2" fmla="*/ 9144000 w 9144000"/>
                <a:gd name="connsiteY2" fmla="*/ 713776 h 713776"/>
                <a:gd name="connsiteX3" fmla="*/ 9134495 w 9144000"/>
                <a:gd name="connsiteY3" fmla="*/ 704741 h 713776"/>
                <a:gd name="connsiteX4" fmla="*/ 0 w 9144000"/>
                <a:gd name="connsiteY4" fmla="*/ 704251 h 713776"/>
                <a:gd name="connsiteX5" fmla="*/ 20 w 9144000"/>
                <a:gd name="connsiteY5" fmla="*/ 456601 h 713776"/>
                <a:gd name="connsiteX0" fmla="*/ 20 w 9144000"/>
                <a:gd name="connsiteY0" fmla="*/ 818007 h 1075182"/>
                <a:gd name="connsiteX1" fmla="*/ 9124990 w 9144000"/>
                <a:gd name="connsiteY1" fmla="*/ 0 h 1075182"/>
                <a:gd name="connsiteX2" fmla="*/ 9144000 w 9144000"/>
                <a:gd name="connsiteY2" fmla="*/ 1075182 h 1075182"/>
                <a:gd name="connsiteX3" fmla="*/ 9134495 w 9144000"/>
                <a:gd name="connsiteY3" fmla="*/ 1066147 h 1075182"/>
                <a:gd name="connsiteX4" fmla="*/ 0 w 9144000"/>
                <a:gd name="connsiteY4" fmla="*/ 1065657 h 1075182"/>
                <a:gd name="connsiteX5" fmla="*/ 20 w 9144000"/>
                <a:gd name="connsiteY5" fmla="*/ 818007 h 1075182"/>
                <a:gd name="connsiteX0" fmla="*/ 20 w 9144000"/>
                <a:gd name="connsiteY0" fmla="*/ 176512 h 433687"/>
                <a:gd name="connsiteX1" fmla="*/ 8782802 w 9144000"/>
                <a:gd name="connsiteY1" fmla="*/ 0 h 433687"/>
                <a:gd name="connsiteX2" fmla="*/ 9144000 w 9144000"/>
                <a:gd name="connsiteY2" fmla="*/ 433687 h 433687"/>
                <a:gd name="connsiteX3" fmla="*/ 9134495 w 9144000"/>
                <a:gd name="connsiteY3" fmla="*/ 424652 h 433687"/>
                <a:gd name="connsiteX4" fmla="*/ 0 w 9144000"/>
                <a:gd name="connsiteY4" fmla="*/ 424162 h 433687"/>
                <a:gd name="connsiteX5" fmla="*/ 20 w 9144000"/>
                <a:gd name="connsiteY5" fmla="*/ 176512 h 433687"/>
                <a:gd name="connsiteX0" fmla="*/ 20 w 9144000"/>
                <a:gd name="connsiteY0" fmla="*/ 411426 h 668601"/>
                <a:gd name="connsiteX1" fmla="*/ 9124989 w 9144000"/>
                <a:gd name="connsiteY1" fmla="*/ 0 h 668601"/>
                <a:gd name="connsiteX2" fmla="*/ 9144000 w 9144000"/>
                <a:gd name="connsiteY2" fmla="*/ 668601 h 668601"/>
                <a:gd name="connsiteX3" fmla="*/ 9134495 w 9144000"/>
                <a:gd name="connsiteY3" fmla="*/ 659566 h 668601"/>
                <a:gd name="connsiteX4" fmla="*/ 0 w 9144000"/>
                <a:gd name="connsiteY4" fmla="*/ 659076 h 668601"/>
                <a:gd name="connsiteX5" fmla="*/ 20 w 9144000"/>
                <a:gd name="connsiteY5" fmla="*/ 411426 h 668601"/>
                <a:gd name="connsiteX0" fmla="*/ 20 w 9144000"/>
                <a:gd name="connsiteY0" fmla="*/ 998711 h 1081261"/>
                <a:gd name="connsiteX1" fmla="*/ 9124989 w 9144000"/>
                <a:gd name="connsiteY1" fmla="*/ 0 h 1081261"/>
                <a:gd name="connsiteX2" fmla="*/ 9144000 w 9144000"/>
                <a:gd name="connsiteY2" fmla="*/ 668601 h 1081261"/>
                <a:gd name="connsiteX3" fmla="*/ 9134495 w 9144000"/>
                <a:gd name="connsiteY3" fmla="*/ 659566 h 1081261"/>
                <a:gd name="connsiteX4" fmla="*/ 0 w 9144000"/>
                <a:gd name="connsiteY4" fmla="*/ 659076 h 1081261"/>
                <a:gd name="connsiteX5" fmla="*/ 20 w 9144000"/>
                <a:gd name="connsiteY5" fmla="*/ 998711 h 1081261"/>
                <a:gd name="connsiteX0" fmla="*/ 2243247 w 9144000"/>
                <a:gd name="connsiteY0" fmla="*/ 619235 h 701785"/>
                <a:gd name="connsiteX1" fmla="*/ 9124989 w 9144000"/>
                <a:gd name="connsiteY1" fmla="*/ 0 h 701785"/>
                <a:gd name="connsiteX2" fmla="*/ 9144000 w 9144000"/>
                <a:gd name="connsiteY2" fmla="*/ 668601 h 701785"/>
                <a:gd name="connsiteX3" fmla="*/ 9134495 w 9144000"/>
                <a:gd name="connsiteY3" fmla="*/ 659566 h 701785"/>
                <a:gd name="connsiteX4" fmla="*/ 0 w 9144000"/>
                <a:gd name="connsiteY4" fmla="*/ 659076 h 701785"/>
                <a:gd name="connsiteX5" fmla="*/ 2243247 w 9144000"/>
                <a:gd name="connsiteY5" fmla="*/ 619235 h 701785"/>
                <a:gd name="connsiteX0" fmla="*/ 7 w 6900760"/>
                <a:gd name="connsiteY0" fmla="*/ 619235 h 1354783"/>
                <a:gd name="connsiteX1" fmla="*/ 6881749 w 6900760"/>
                <a:gd name="connsiteY1" fmla="*/ 0 h 1354783"/>
                <a:gd name="connsiteX2" fmla="*/ 6900760 w 6900760"/>
                <a:gd name="connsiteY2" fmla="*/ 668601 h 1354783"/>
                <a:gd name="connsiteX3" fmla="*/ 6891255 w 6900760"/>
                <a:gd name="connsiteY3" fmla="*/ 659566 h 1354783"/>
                <a:gd name="connsiteX4" fmla="*/ 684361 w 6900760"/>
                <a:gd name="connsiteY4" fmla="*/ 1354783 h 1354783"/>
                <a:gd name="connsiteX5" fmla="*/ 7 w 6900760"/>
                <a:gd name="connsiteY5" fmla="*/ 619235 h 1354783"/>
                <a:gd name="connsiteX0" fmla="*/ 0 w 6900753"/>
                <a:gd name="connsiteY0" fmla="*/ 619235 h 668601"/>
                <a:gd name="connsiteX1" fmla="*/ 6881742 w 6900753"/>
                <a:gd name="connsiteY1" fmla="*/ 0 h 668601"/>
                <a:gd name="connsiteX2" fmla="*/ 6900753 w 6900753"/>
                <a:gd name="connsiteY2" fmla="*/ 668601 h 668601"/>
                <a:gd name="connsiteX3" fmla="*/ 6891248 w 6900753"/>
                <a:gd name="connsiteY3" fmla="*/ 659566 h 668601"/>
                <a:gd name="connsiteX4" fmla="*/ 0 w 6900753"/>
                <a:gd name="connsiteY4" fmla="*/ 619235 h 668601"/>
                <a:gd name="connsiteX0" fmla="*/ 0 w 6263905"/>
                <a:gd name="connsiteY0" fmla="*/ 1197485 h 1197485"/>
                <a:gd name="connsiteX1" fmla="*/ 6244894 w 6263905"/>
                <a:gd name="connsiteY1" fmla="*/ 0 h 1197485"/>
                <a:gd name="connsiteX2" fmla="*/ 6263905 w 6263905"/>
                <a:gd name="connsiteY2" fmla="*/ 668601 h 1197485"/>
                <a:gd name="connsiteX3" fmla="*/ 6254400 w 6263905"/>
                <a:gd name="connsiteY3" fmla="*/ 659566 h 1197485"/>
                <a:gd name="connsiteX4" fmla="*/ 0 w 6263905"/>
                <a:gd name="connsiteY4" fmla="*/ 1197485 h 1197485"/>
                <a:gd name="connsiteX0" fmla="*/ 0 w 7318982"/>
                <a:gd name="connsiteY0" fmla="*/ 673446 h 673446"/>
                <a:gd name="connsiteX1" fmla="*/ 7299971 w 7318982"/>
                <a:gd name="connsiteY1" fmla="*/ 0 h 673446"/>
                <a:gd name="connsiteX2" fmla="*/ 7318982 w 7318982"/>
                <a:gd name="connsiteY2" fmla="*/ 668601 h 673446"/>
                <a:gd name="connsiteX3" fmla="*/ 7309477 w 7318982"/>
                <a:gd name="connsiteY3" fmla="*/ 659566 h 673446"/>
                <a:gd name="connsiteX4" fmla="*/ 0 w 7318982"/>
                <a:gd name="connsiteY4" fmla="*/ 673446 h 673446"/>
                <a:gd name="connsiteX0" fmla="*/ 0 w 7318982"/>
                <a:gd name="connsiteY0" fmla="*/ 673446 h 673446"/>
                <a:gd name="connsiteX1" fmla="*/ 7299971 w 7318982"/>
                <a:gd name="connsiteY1" fmla="*/ 0 h 673446"/>
                <a:gd name="connsiteX2" fmla="*/ 7318982 w 7318982"/>
                <a:gd name="connsiteY2" fmla="*/ 668601 h 673446"/>
                <a:gd name="connsiteX3" fmla="*/ 0 w 7318982"/>
                <a:gd name="connsiteY3" fmla="*/ 673446 h 673446"/>
                <a:gd name="connsiteX0" fmla="*/ 0 w 7318982"/>
                <a:gd name="connsiteY0" fmla="*/ 526624 h 526624"/>
                <a:gd name="connsiteX1" fmla="*/ 7166898 w 7318982"/>
                <a:gd name="connsiteY1" fmla="*/ 0 h 526624"/>
                <a:gd name="connsiteX2" fmla="*/ 7318982 w 7318982"/>
                <a:gd name="connsiteY2" fmla="*/ 521779 h 526624"/>
                <a:gd name="connsiteX3" fmla="*/ 0 w 7318982"/>
                <a:gd name="connsiteY3" fmla="*/ 526624 h 526624"/>
                <a:gd name="connsiteX0" fmla="*/ 0 w 7323733"/>
                <a:gd name="connsiteY0" fmla="*/ 673445 h 673445"/>
                <a:gd name="connsiteX1" fmla="*/ 7323733 w 7323733"/>
                <a:gd name="connsiteY1" fmla="*/ 0 h 673445"/>
                <a:gd name="connsiteX2" fmla="*/ 7318982 w 7323733"/>
                <a:gd name="connsiteY2" fmla="*/ 668600 h 673445"/>
                <a:gd name="connsiteX3" fmla="*/ 0 w 7323733"/>
                <a:gd name="connsiteY3" fmla="*/ 673445 h 673445"/>
                <a:gd name="connsiteX0" fmla="*/ 0 w 7323733"/>
                <a:gd name="connsiteY0" fmla="*/ 673445 h 673445"/>
                <a:gd name="connsiteX1" fmla="*/ 7323733 w 7323733"/>
                <a:gd name="connsiteY1" fmla="*/ 0 h 673445"/>
                <a:gd name="connsiteX2" fmla="*/ 7145512 w 7323733"/>
                <a:gd name="connsiteY2" fmla="*/ 352371 h 673445"/>
                <a:gd name="connsiteX3" fmla="*/ 0 w 7323733"/>
                <a:gd name="connsiteY3" fmla="*/ 673445 h 673445"/>
                <a:gd name="connsiteX0" fmla="*/ 0 w 7323733"/>
                <a:gd name="connsiteY0" fmla="*/ 673445 h 675378"/>
                <a:gd name="connsiteX1" fmla="*/ 7323733 w 7323733"/>
                <a:gd name="connsiteY1" fmla="*/ 0 h 675378"/>
                <a:gd name="connsiteX2" fmla="*/ 7318982 w 7323733"/>
                <a:gd name="connsiteY2" fmla="*/ 675378 h 675378"/>
                <a:gd name="connsiteX3" fmla="*/ 0 w 7323733"/>
                <a:gd name="connsiteY3" fmla="*/ 673445 h 675378"/>
                <a:gd name="connsiteX0" fmla="*/ 0 w 7323733"/>
                <a:gd name="connsiteY0" fmla="*/ 673445 h 673445"/>
                <a:gd name="connsiteX1" fmla="*/ 7323733 w 7323733"/>
                <a:gd name="connsiteY1" fmla="*/ 0 h 673445"/>
                <a:gd name="connsiteX2" fmla="*/ 7202544 w 7323733"/>
                <a:gd name="connsiteY2" fmla="*/ 490158 h 673445"/>
                <a:gd name="connsiteX3" fmla="*/ 0 w 7323733"/>
                <a:gd name="connsiteY3" fmla="*/ 673445 h 673445"/>
                <a:gd name="connsiteX0" fmla="*/ 0 w 7323733"/>
                <a:gd name="connsiteY0" fmla="*/ 673445 h 675379"/>
                <a:gd name="connsiteX1" fmla="*/ 7323733 w 7323733"/>
                <a:gd name="connsiteY1" fmla="*/ 0 h 675379"/>
                <a:gd name="connsiteX2" fmla="*/ 7321359 w 7323733"/>
                <a:gd name="connsiteY2" fmla="*/ 675379 h 675379"/>
                <a:gd name="connsiteX3" fmla="*/ 0 w 7323733"/>
                <a:gd name="connsiteY3" fmla="*/ 673445 h 67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3733" h="675379">
                  <a:moveTo>
                    <a:pt x="0" y="673445"/>
                  </a:moveTo>
                  <a:lnTo>
                    <a:pt x="7323733" y="0"/>
                  </a:lnTo>
                  <a:cubicBezTo>
                    <a:pt x="7322149" y="222867"/>
                    <a:pt x="7322943" y="452512"/>
                    <a:pt x="7321359" y="675379"/>
                  </a:cubicBezTo>
                  <a:lnTo>
                    <a:pt x="0" y="673445"/>
                  </a:lnTo>
                  <a:close/>
                </a:path>
              </a:pathLst>
            </a:custGeom>
            <a:gradFill>
              <a:gsLst>
                <a:gs pos="28000">
                  <a:schemeClr val="accent3"/>
                </a:gs>
                <a:gs pos="40000">
                  <a:schemeClr val="accent3">
                    <a:lumMod val="40000"/>
                    <a:lumOff val="60000"/>
                  </a:schemeClr>
                </a:gs>
                <a:gs pos="48000">
                  <a:schemeClr val="accent3"/>
                </a:gs>
              </a:gsLst>
              <a:lin ang="15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196" y="5412337"/>
              <a:ext cx="7605568" cy="927910"/>
            </a:xfrm>
            <a:custGeom>
              <a:avLst/>
              <a:gdLst>
                <a:gd name="connsiteX0" fmla="*/ 0 w 7436498"/>
                <a:gd name="connsiteY0" fmla="*/ 0 h 951723"/>
                <a:gd name="connsiteX1" fmla="*/ 0 w 7436498"/>
                <a:gd name="connsiteY1" fmla="*/ 139959 h 951723"/>
                <a:gd name="connsiteX2" fmla="*/ 7053942 w 7436498"/>
                <a:gd name="connsiteY2" fmla="*/ 951723 h 951723"/>
                <a:gd name="connsiteX3" fmla="*/ 7436498 w 7436498"/>
                <a:gd name="connsiteY3" fmla="*/ 914400 h 951723"/>
                <a:gd name="connsiteX4" fmla="*/ 0 w 7436498"/>
                <a:gd name="connsiteY4" fmla="*/ 0 h 951723"/>
                <a:gd name="connsiteX0" fmla="*/ 190500 w 7436498"/>
                <a:gd name="connsiteY0" fmla="*/ 0 h 1004110"/>
                <a:gd name="connsiteX1" fmla="*/ 0 w 7436498"/>
                <a:gd name="connsiteY1" fmla="*/ 192346 h 1004110"/>
                <a:gd name="connsiteX2" fmla="*/ 7053942 w 7436498"/>
                <a:gd name="connsiteY2" fmla="*/ 1004110 h 1004110"/>
                <a:gd name="connsiteX3" fmla="*/ 7436498 w 7436498"/>
                <a:gd name="connsiteY3" fmla="*/ 966787 h 1004110"/>
                <a:gd name="connsiteX4" fmla="*/ 190500 w 7436498"/>
                <a:gd name="connsiteY4" fmla="*/ 0 h 1004110"/>
                <a:gd name="connsiteX0" fmla="*/ 0 w 7448404"/>
                <a:gd name="connsiteY0" fmla="*/ 0 h 923148"/>
                <a:gd name="connsiteX1" fmla="*/ 11906 w 7448404"/>
                <a:gd name="connsiteY1" fmla="*/ 111384 h 923148"/>
                <a:gd name="connsiteX2" fmla="*/ 7065848 w 7448404"/>
                <a:gd name="connsiteY2" fmla="*/ 923148 h 923148"/>
                <a:gd name="connsiteX3" fmla="*/ 7448404 w 7448404"/>
                <a:gd name="connsiteY3" fmla="*/ 885825 h 923148"/>
                <a:gd name="connsiteX4" fmla="*/ 0 w 7448404"/>
                <a:gd name="connsiteY4" fmla="*/ 0 h 923148"/>
                <a:gd name="connsiteX0" fmla="*/ 0 w 7448404"/>
                <a:gd name="connsiteY0" fmla="*/ 0 h 923148"/>
                <a:gd name="connsiteX1" fmla="*/ 164306 w 7448404"/>
                <a:gd name="connsiteY1" fmla="*/ 68522 h 923148"/>
                <a:gd name="connsiteX2" fmla="*/ 7065848 w 7448404"/>
                <a:gd name="connsiteY2" fmla="*/ 923148 h 923148"/>
                <a:gd name="connsiteX3" fmla="*/ 7448404 w 7448404"/>
                <a:gd name="connsiteY3" fmla="*/ 885825 h 923148"/>
                <a:gd name="connsiteX4" fmla="*/ 0 w 7448404"/>
                <a:gd name="connsiteY4" fmla="*/ 0 h 923148"/>
                <a:gd name="connsiteX0" fmla="*/ 0 w 7448404"/>
                <a:gd name="connsiteY0" fmla="*/ 0 h 923148"/>
                <a:gd name="connsiteX1" fmla="*/ 302418 w 7448404"/>
                <a:gd name="connsiteY1" fmla="*/ 297122 h 923148"/>
                <a:gd name="connsiteX2" fmla="*/ 7065848 w 7448404"/>
                <a:gd name="connsiteY2" fmla="*/ 923148 h 923148"/>
                <a:gd name="connsiteX3" fmla="*/ 7448404 w 7448404"/>
                <a:gd name="connsiteY3" fmla="*/ 885825 h 923148"/>
                <a:gd name="connsiteX4" fmla="*/ 0 w 7448404"/>
                <a:gd name="connsiteY4" fmla="*/ 0 h 923148"/>
                <a:gd name="connsiteX0" fmla="*/ 1 w 7448405"/>
                <a:gd name="connsiteY0" fmla="*/ 0 h 923148"/>
                <a:gd name="connsiteX1" fmla="*/ 0 w 7448405"/>
                <a:gd name="connsiteY1" fmla="*/ 75665 h 923148"/>
                <a:gd name="connsiteX2" fmla="*/ 7065849 w 7448405"/>
                <a:gd name="connsiteY2" fmla="*/ 923148 h 923148"/>
                <a:gd name="connsiteX3" fmla="*/ 7448405 w 7448405"/>
                <a:gd name="connsiteY3" fmla="*/ 885825 h 923148"/>
                <a:gd name="connsiteX4" fmla="*/ 1 w 7448405"/>
                <a:gd name="connsiteY4" fmla="*/ 0 h 923148"/>
                <a:gd name="connsiteX0" fmla="*/ 1 w 7400780"/>
                <a:gd name="connsiteY0" fmla="*/ 0 h 928688"/>
                <a:gd name="connsiteX1" fmla="*/ 0 w 7400780"/>
                <a:gd name="connsiteY1" fmla="*/ 75665 h 928688"/>
                <a:gd name="connsiteX2" fmla="*/ 7065849 w 7400780"/>
                <a:gd name="connsiteY2" fmla="*/ 923148 h 928688"/>
                <a:gd name="connsiteX3" fmla="*/ 7400780 w 7400780"/>
                <a:gd name="connsiteY3" fmla="*/ 928688 h 928688"/>
                <a:gd name="connsiteX4" fmla="*/ 1 w 7400780"/>
                <a:gd name="connsiteY4" fmla="*/ 0 h 928688"/>
                <a:gd name="connsiteX0" fmla="*/ 1 w 7605568"/>
                <a:gd name="connsiteY0" fmla="*/ 0 h 923148"/>
                <a:gd name="connsiteX1" fmla="*/ 0 w 7605568"/>
                <a:gd name="connsiteY1" fmla="*/ 75665 h 923148"/>
                <a:gd name="connsiteX2" fmla="*/ 7065849 w 7605568"/>
                <a:gd name="connsiteY2" fmla="*/ 923148 h 923148"/>
                <a:gd name="connsiteX3" fmla="*/ 7605568 w 7605568"/>
                <a:gd name="connsiteY3" fmla="*/ 897732 h 923148"/>
                <a:gd name="connsiteX4" fmla="*/ 1 w 7605568"/>
                <a:gd name="connsiteY4" fmla="*/ 0 h 923148"/>
                <a:gd name="connsiteX0" fmla="*/ 1 w 7605568"/>
                <a:gd name="connsiteY0" fmla="*/ 0 h 897732"/>
                <a:gd name="connsiteX1" fmla="*/ 0 w 7605568"/>
                <a:gd name="connsiteY1" fmla="*/ 75665 h 897732"/>
                <a:gd name="connsiteX2" fmla="*/ 7065849 w 7605568"/>
                <a:gd name="connsiteY2" fmla="*/ 863617 h 897732"/>
                <a:gd name="connsiteX3" fmla="*/ 7605568 w 7605568"/>
                <a:gd name="connsiteY3" fmla="*/ 897732 h 897732"/>
                <a:gd name="connsiteX4" fmla="*/ 1 w 7605568"/>
                <a:gd name="connsiteY4" fmla="*/ 0 h 897732"/>
                <a:gd name="connsiteX0" fmla="*/ 1 w 7605568"/>
                <a:gd name="connsiteY0" fmla="*/ 0 h 927910"/>
                <a:gd name="connsiteX1" fmla="*/ 0 w 7605568"/>
                <a:gd name="connsiteY1" fmla="*/ 75665 h 927910"/>
                <a:gd name="connsiteX2" fmla="*/ 7225392 w 7605568"/>
                <a:gd name="connsiteY2" fmla="*/ 927910 h 927910"/>
                <a:gd name="connsiteX3" fmla="*/ 7605568 w 7605568"/>
                <a:gd name="connsiteY3" fmla="*/ 897732 h 927910"/>
                <a:gd name="connsiteX4" fmla="*/ 1 w 7605568"/>
                <a:gd name="connsiteY4" fmla="*/ 0 h 92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5568" h="927910">
                  <a:moveTo>
                    <a:pt x="1" y="0"/>
                  </a:moveTo>
                  <a:cubicBezTo>
                    <a:pt x="1" y="25222"/>
                    <a:pt x="0" y="50443"/>
                    <a:pt x="0" y="75665"/>
                  </a:cubicBezTo>
                  <a:lnTo>
                    <a:pt x="7225392" y="927910"/>
                  </a:lnTo>
                  <a:lnTo>
                    <a:pt x="7605568" y="8977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680725" y="6116507"/>
              <a:ext cx="7465656" cy="741493"/>
            </a:xfrm>
            <a:custGeom>
              <a:avLst/>
              <a:gdLst>
                <a:gd name="connsiteX0" fmla="*/ 7408506 w 7408506"/>
                <a:gd name="connsiteY0" fmla="*/ 0 h 755780"/>
                <a:gd name="connsiteX1" fmla="*/ 0 w 7408506"/>
                <a:gd name="connsiteY1" fmla="*/ 755780 h 755780"/>
                <a:gd name="connsiteX2" fmla="*/ 662473 w 7408506"/>
                <a:gd name="connsiteY2" fmla="*/ 755780 h 755780"/>
                <a:gd name="connsiteX3" fmla="*/ 7408506 w 7408506"/>
                <a:gd name="connsiteY3" fmla="*/ 74645 h 755780"/>
                <a:gd name="connsiteX4" fmla="*/ 7408506 w 7408506"/>
                <a:gd name="connsiteY4" fmla="*/ 0 h 755780"/>
                <a:gd name="connsiteX0" fmla="*/ 6958449 w 6958449"/>
                <a:gd name="connsiteY0" fmla="*/ 0 h 755780"/>
                <a:gd name="connsiteX1" fmla="*/ 0 w 6958449"/>
                <a:gd name="connsiteY1" fmla="*/ 712918 h 755780"/>
                <a:gd name="connsiteX2" fmla="*/ 212416 w 6958449"/>
                <a:gd name="connsiteY2" fmla="*/ 755780 h 755780"/>
                <a:gd name="connsiteX3" fmla="*/ 6958449 w 6958449"/>
                <a:gd name="connsiteY3" fmla="*/ 74645 h 755780"/>
                <a:gd name="connsiteX4" fmla="*/ 6958449 w 6958449"/>
                <a:gd name="connsiteY4" fmla="*/ 0 h 755780"/>
                <a:gd name="connsiteX0" fmla="*/ 6958449 w 6958449"/>
                <a:gd name="connsiteY0" fmla="*/ 0 h 712918"/>
                <a:gd name="connsiteX1" fmla="*/ 0 w 6958449"/>
                <a:gd name="connsiteY1" fmla="*/ 712918 h 712918"/>
                <a:gd name="connsiteX2" fmla="*/ 302903 w 6958449"/>
                <a:gd name="connsiteY2" fmla="*/ 705774 h 712918"/>
                <a:gd name="connsiteX3" fmla="*/ 6958449 w 6958449"/>
                <a:gd name="connsiteY3" fmla="*/ 74645 h 712918"/>
                <a:gd name="connsiteX4" fmla="*/ 6958449 w 6958449"/>
                <a:gd name="connsiteY4" fmla="*/ 0 h 712918"/>
                <a:gd name="connsiteX0" fmla="*/ 6958449 w 6958449"/>
                <a:gd name="connsiteY0" fmla="*/ 0 h 741492"/>
                <a:gd name="connsiteX1" fmla="*/ 0 w 6958449"/>
                <a:gd name="connsiteY1" fmla="*/ 712918 h 741492"/>
                <a:gd name="connsiteX2" fmla="*/ 248134 w 6958449"/>
                <a:gd name="connsiteY2" fmla="*/ 741492 h 741492"/>
                <a:gd name="connsiteX3" fmla="*/ 6958449 w 6958449"/>
                <a:gd name="connsiteY3" fmla="*/ 74645 h 741492"/>
                <a:gd name="connsiteX4" fmla="*/ 6958449 w 6958449"/>
                <a:gd name="connsiteY4" fmla="*/ 0 h 741492"/>
                <a:gd name="connsiteX0" fmla="*/ 7465656 w 7465656"/>
                <a:gd name="connsiteY0" fmla="*/ 0 h 741493"/>
                <a:gd name="connsiteX1" fmla="*/ 0 w 7465656"/>
                <a:gd name="connsiteY1" fmla="*/ 741493 h 741493"/>
                <a:gd name="connsiteX2" fmla="*/ 755341 w 7465656"/>
                <a:gd name="connsiteY2" fmla="*/ 741492 h 741493"/>
                <a:gd name="connsiteX3" fmla="*/ 7465656 w 7465656"/>
                <a:gd name="connsiteY3" fmla="*/ 74645 h 741493"/>
                <a:gd name="connsiteX4" fmla="*/ 7465656 w 7465656"/>
                <a:gd name="connsiteY4" fmla="*/ 0 h 74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5656" h="741493">
                  <a:moveTo>
                    <a:pt x="7465656" y="0"/>
                  </a:moveTo>
                  <a:lnTo>
                    <a:pt x="0" y="741493"/>
                  </a:lnTo>
                  <a:lnTo>
                    <a:pt x="755341" y="741492"/>
                  </a:lnTo>
                  <a:lnTo>
                    <a:pt x="7465656" y="74645"/>
                  </a:lnTo>
                  <a:lnTo>
                    <a:pt x="7465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DF-1B58-424F-BC4D-B4A7E0D734F8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DDA6C-0F80-449D-9FCB-9DC2A18AEFA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704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E9B71-D0EA-4D4A-B7EE-F16D2D6A27C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403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253E3-6F0E-4A51-B472-D55E1B35B5F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089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3E0-6D9E-48FC-B3AA-4D8694DE0524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DF2-D824-4E5D-AB47-8207C5A7181B}" type="datetime1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2201-EE0E-4131-A1E5-609679B39478}" type="datetime1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259E-131D-448B-AB76-08D3E8D848A1}" type="datetime1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CC2-E0A3-4DE9-BD3E-578CDD3CE380}" type="datetime1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F763-30AF-499E-A538-DFFA07AEBF30}" type="datetime1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D4C-1315-4FE6-B7EF-9501AA4FA15E}" type="datetime1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8CDE94-F186-4E80-8301-238909FB3C54}" type="datetime1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9239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7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1143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5D5D5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0" y="6461125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461125"/>
            <a:ext cx="990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BD3B4B-AD08-446F-BB40-7C13FD860EBA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477000"/>
            <a:ext cx="3581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2" name="未知"/>
          <p:cNvSpPr>
            <a:spLocks/>
          </p:cNvSpPr>
          <p:nvPr/>
        </p:nvSpPr>
        <p:spPr bwMode="auto">
          <a:xfrm>
            <a:off x="-57150" y="4719638"/>
            <a:ext cx="9231313" cy="2093912"/>
          </a:xfrm>
          <a:custGeom>
            <a:avLst/>
            <a:gdLst>
              <a:gd name="T0" fmla="*/ 0 w 5817"/>
              <a:gd name="T1" fmla="*/ 0 h 1319"/>
              <a:gd name="T2" fmla="*/ 2147483647 w 5817"/>
              <a:gd name="T3" fmla="*/ 1383564657 h 1319"/>
              <a:gd name="T4" fmla="*/ 2147483647 w 5817"/>
              <a:gd name="T5" fmla="*/ 2147483647 h 1319"/>
              <a:gd name="T6" fmla="*/ 95699690 w 5817"/>
              <a:gd name="T7" fmla="*/ 425905511 h 1319"/>
              <a:gd name="T8" fmla="*/ 0 w 5817"/>
              <a:gd name="T9" fmla="*/ 0 h 1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17" h="1319">
                <a:moveTo>
                  <a:pt x="0" y="0"/>
                </a:moveTo>
                <a:lnTo>
                  <a:pt x="5806" y="549"/>
                </a:lnTo>
                <a:lnTo>
                  <a:pt x="5817" y="1319"/>
                </a:lnTo>
                <a:lnTo>
                  <a:pt x="38" y="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2980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33" name="未知"/>
          <p:cNvSpPr>
            <a:spLocks/>
          </p:cNvSpPr>
          <p:nvPr/>
        </p:nvSpPr>
        <p:spPr bwMode="auto">
          <a:xfrm>
            <a:off x="0" y="4495800"/>
            <a:ext cx="9174163" cy="2403475"/>
          </a:xfrm>
          <a:custGeom>
            <a:avLst/>
            <a:gdLst>
              <a:gd name="T0" fmla="*/ 7561263 w 5779"/>
              <a:gd name="T1" fmla="*/ 2147483647 h 1514"/>
              <a:gd name="T2" fmla="*/ 2147483647 w 5779"/>
              <a:gd name="T3" fmla="*/ 2147483647 h 1514"/>
              <a:gd name="T4" fmla="*/ 2147483647 w 5779"/>
              <a:gd name="T5" fmla="*/ 0 h 1514"/>
              <a:gd name="T6" fmla="*/ 0 w 5779"/>
              <a:gd name="T7" fmla="*/ 2147483647 h 1514"/>
              <a:gd name="T8" fmla="*/ 7561263 w 5779"/>
              <a:gd name="T9" fmla="*/ 2147483647 h 1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79" h="1514">
                <a:moveTo>
                  <a:pt x="3" y="1514"/>
                </a:moveTo>
                <a:lnTo>
                  <a:pt x="5779" y="1504"/>
                </a:lnTo>
                <a:lnTo>
                  <a:pt x="5773" y="0"/>
                </a:lnTo>
                <a:lnTo>
                  <a:pt x="0" y="1319"/>
                </a:lnTo>
                <a:lnTo>
                  <a:pt x="3" y="1514"/>
                </a:lnTo>
                <a:close/>
              </a:path>
            </a:pathLst>
          </a:custGeom>
          <a:solidFill>
            <a:schemeClr val="accent2">
              <a:alpha val="2980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34" name="未知"/>
          <p:cNvSpPr>
            <a:spLocks/>
          </p:cNvSpPr>
          <p:nvPr/>
        </p:nvSpPr>
        <p:spPr bwMode="auto">
          <a:xfrm>
            <a:off x="-17463" y="4791075"/>
            <a:ext cx="9202738" cy="2022475"/>
          </a:xfrm>
          <a:custGeom>
            <a:avLst/>
            <a:gdLst>
              <a:gd name="T0" fmla="*/ 67997744 w 5799"/>
              <a:gd name="T1" fmla="*/ 2147483647 h 1274"/>
              <a:gd name="T2" fmla="*/ 2147483647 w 5799"/>
              <a:gd name="T3" fmla="*/ 1988404075 h 1274"/>
              <a:gd name="T4" fmla="*/ 0 w 5799"/>
              <a:gd name="T5" fmla="*/ 0 h 12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99" h="1274">
                <a:moveTo>
                  <a:pt x="27" y="1274"/>
                </a:moveTo>
                <a:lnTo>
                  <a:pt x="5799" y="789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973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forum/trec-dd/" TargetMode="External"/><Relationship Id="rId2" Type="http://schemas.openxmlformats.org/officeDocument/2006/relationships/hyperlink" Target="http://trec.nist.gov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7620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TREC 2015 </a:t>
            </a:r>
            <a:br>
              <a:rPr lang="en-US" sz="4000" dirty="0" smtClean="0"/>
            </a:br>
            <a:r>
              <a:rPr lang="en-US" sz="4000" dirty="0" smtClean="0"/>
              <a:t>Dynamic Domain Track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352800"/>
            <a:ext cx="77724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Grace Hui Yang, Georgetown University</a:t>
            </a:r>
          </a:p>
          <a:p>
            <a:r>
              <a:rPr lang="en-US" sz="2800" dirty="0" smtClean="0"/>
              <a:t>John Frank, MIT/</a:t>
            </a:r>
            <a:r>
              <a:rPr lang="en-US" sz="2800" dirty="0" err="1" smtClean="0"/>
              <a:t>Diffeo</a:t>
            </a:r>
            <a:endParaRPr lang="en-US" sz="2800" dirty="0" smtClean="0"/>
          </a:p>
          <a:p>
            <a:r>
              <a:rPr lang="en-US" sz="2800" dirty="0" smtClean="0"/>
              <a:t>Ian </a:t>
            </a:r>
            <a:r>
              <a:rPr lang="en-US" sz="2800" dirty="0" err="1"/>
              <a:t>S</a:t>
            </a:r>
            <a:r>
              <a:rPr lang="en-US" sz="2800" dirty="0" err="1" smtClean="0"/>
              <a:t>oboroff</a:t>
            </a:r>
            <a:r>
              <a:rPr lang="en-US" sz="2800" dirty="0" smtClean="0"/>
              <a:t>, NIST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lumMod val="0"/>
                <a:lumOff val="100000"/>
              </a:schemeClr>
            </a:gs>
            <a:gs pos="100000">
              <a:schemeClr val="bg2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Pharmaceutical Value Chain</a:t>
            </a:r>
            <a:endParaRPr lang="en-US" dirty="0"/>
          </a:p>
        </p:txBody>
      </p:sp>
      <p:pic>
        <p:nvPicPr>
          <p:cNvPr id="5" name="Picture 4" descr="value-chain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19" y="2218704"/>
            <a:ext cx="9144000" cy="3219994"/>
          </a:xfrm>
          <a:prstGeom prst="rect">
            <a:avLst/>
          </a:prstGeom>
        </p:spPr>
      </p:pic>
      <p:pic>
        <p:nvPicPr>
          <p:cNvPr id="6" name="Picture 5" descr="value-chain-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19" y="2218704"/>
            <a:ext cx="9144000" cy="3219994"/>
          </a:xfrm>
          <a:prstGeom prst="rect">
            <a:avLst/>
          </a:prstGeom>
        </p:spPr>
      </p:pic>
      <p:pic>
        <p:nvPicPr>
          <p:cNvPr id="7" name="Picture 6" descr="value-chain-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019" y="2218704"/>
            <a:ext cx="9144000" cy="3219994"/>
          </a:xfrm>
          <a:prstGeom prst="rect">
            <a:avLst/>
          </a:prstGeom>
        </p:spPr>
      </p:pic>
      <p:pic>
        <p:nvPicPr>
          <p:cNvPr id="8" name="Picture 7" descr="value-chain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019" y="2218704"/>
            <a:ext cx="9144000" cy="3219994"/>
          </a:xfrm>
          <a:prstGeom prst="rect">
            <a:avLst/>
          </a:prstGeom>
        </p:spPr>
      </p:pic>
      <p:pic>
        <p:nvPicPr>
          <p:cNvPr id="9" name="Picture 8" descr="value-chain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019" y="2218704"/>
            <a:ext cx="9144000" cy="3219994"/>
          </a:xfrm>
          <a:prstGeom prst="rect">
            <a:avLst/>
          </a:prstGeom>
        </p:spPr>
      </p:pic>
      <p:pic>
        <p:nvPicPr>
          <p:cNvPr id="10" name="Picture 9" descr="value-chain-0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019" y="2218704"/>
            <a:ext cx="9144000" cy="3219994"/>
          </a:xfrm>
          <a:prstGeom prst="rect">
            <a:avLst/>
          </a:prstGeom>
        </p:spPr>
      </p:pic>
      <p:pic>
        <p:nvPicPr>
          <p:cNvPr id="11" name="Picture 10" descr="value-chain-0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019" y="2218704"/>
            <a:ext cx="9144000" cy="3219994"/>
          </a:xfrm>
          <a:prstGeom prst="rect">
            <a:avLst/>
          </a:prstGeom>
        </p:spPr>
      </p:pic>
      <p:pic>
        <p:nvPicPr>
          <p:cNvPr id="12" name="Picture 11" descr="value-chain-0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019" y="2218704"/>
            <a:ext cx="9144000" cy="3219994"/>
          </a:xfrm>
          <a:prstGeom prst="rect">
            <a:avLst/>
          </a:prstGeom>
        </p:spPr>
      </p:pic>
      <p:pic>
        <p:nvPicPr>
          <p:cNvPr id="13" name="Picture 12" descr="value-chain-09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019" y="2218704"/>
            <a:ext cx="9144000" cy="32199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C835F-C2A8-4EE9-8532-7B6C5FFC0C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Ground Forum  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733800"/>
          </a:xfrm>
        </p:spPr>
        <p:txBody>
          <a:bodyPr/>
          <a:lstStyle/>
          <a:p>
            <a:r>
              <a:rPr lang="en-US" dirty="0" smtClean="0"/>
              <a:t>Learn about major </a:t>
            </a:r>
            <a:r>
              <a:rPr lang="en-US" dirty="0" smtClean="0"/>
              <a:t>affiliation programs</a:t>
            </a:r>
            <a:endParaRPr lang="en-US" dirty="0" smtClean="0"/>
          </a:p>
          <a:p>
            <a:r>
              <a:rPr lang="en-US" dirty="0" smtClean="0"/>
              <a:t>Handles of employees and </a:t>
            </a:r>
            <a:r>
              <a:rPr lang="en-US" dirty="0" smtClean="0"/>
              <a:t>connections</a:t>
            </a:r>
          </a:p>
          <a:p>
            <a:r>
              <a:rPr lang="en-US" dirty="0"/>
              <a:t>A</a:t>
            </a:r>
            <a:r>
              <a:rPr lang="en-US" dirty="0" smtClean="0"/>
              <a:t>ctivities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4" y="2514600"/>
            <a:ext cx="900643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16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Domain II – </a:t>
            </a:r>
            <a:r>
              <a:rPr lang="en-US" dirty="0" smtClean="0"/>
              <a:t>Ebola (Crisis 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Ongoing crisis</a:t>
            </a:r>
          </a:p>
          <a:p>
            <a:r>
              <a:rPr lang="en-US" dirty="0" smtClean="0"/>
              <a:t>3.3 </a:t>
            </a:r>
            <a:r>
              <a:rPr lang="en-US" dirty="0"/>
              <a:t>million Tweets over five days for GPS tagged conversations about Ebola around the globe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300k </a:t>
            </a:r>
            <a:r>
              <a:rPr lang="en-US" dirty="0"/>
              <a:t>docs from in-country web sites (mostly official sites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 set of questions:</a:t>
            </a:r>
          </a:p>
          <a:p>
            <a:pPr lvl="1"/>
            <a:r>
              <a:rPr lang="en-US" dirty="0"/>
              <a:t>Where (counties </a:t>
            </a:r>
            <a:r>
              <a:rPr lang="en-US" dirty="0" smtClean="0"/>
              <a:t>/ country</a:t>
            </a:r>
            <a:r>
              <a:rPr lang="en-US" dirty="0"/>
              <a:t>) are personalities organizing support of Ebola Viral Disease (EVD) success or perceived failure?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causing the population to report or not report cases of flu-like symptoms within current or future Ebola Treatment Unit (ETU) sites?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How will the local population conduct EVD awareness based off religious, ethnic and tribal education?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will individuals attempt to garner support and build trust within Liberia?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Domain III – Local Politics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800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Public personas</a:t>
            </a:r>
          </a:p>
          <a:p>
            <a:pPr lvl="1"/>
            <a:r>
              <a:rPr lang="en-US" sz="1800" dirty="0" smtClean="0"/>
              <a:t>Elected officials</a:t>
            </a:r>
          </a:p>
          <a:p>
            <a:pPr lvl="1"/>
            <a:r>
              <a:rPr lang="en-US" sz="1800" dirty="0" smtClean="0"/>
              <a:t>School boards</a:t>
            </a:r>
          </a:p>
          <a:p>
            <a:pPr lvl="1"/>
            <a:r>
              <a:rPr lang="en-US" sz="1800" dirty="0" smtClean="0"/>
              <a:t>First Nation activism</a:t>
            </a:r>
            <a:endParaRPr lang="en-US" sz="2400" dirty="0" smtClean="0"/>
          </a:p>
          <a:p>
            <a:r>
              <a:rPr lang="en-US" sz="2400" dirty="0" smtClean="0"/>
              <a:t>KBA </a:t>
            </a:r>
            <a:r>
              <a:rPr lang="en-US" sz="2400" dirty="0" err="1" smtClean="0"/>
              <a:t>StreamCorpus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19 months of </a:t>
            </a:r>
            <a:r>
              <a:rPr lang="en-US" sz="1800" dirty="0" err="1" smtClean="0"/>
              <a:t>timestamped</a:t>
            </a:r>
            <a:r>
              <a:rPr lang="en-US" sz="1800" dirty="0" smtClean="0"/>
              <a:t> news, blogs, forums</a:t>
            </a:r>
            <a:endParaRPr lang="en-US" sz="1800" dirty="0"/>
          </a:p>
          <a:p>
            <a:pPr lvl="1"/>
            <a:r>
              <a:rPr lang="en-US" sz="1800" dirty="0" smtClean="0"/>
              <a:t>&gt;500M tagged by quality NER (BBN Serif)</a:t>
            </a:r>
            <a:endParaRPr lang="en-US" sz="1800" dirty="0"/>
          </a:p>
          <a:p>
            <a:r>
              <a:rPr lang="en-US" sz="2400" dirty="0" smtClean="0"/>
              <a:t>Investigating re-using the KBA query entities</a:t>
            </a:r>
          </a:p>
          <a:p>
            <a:pPr lvl="1"/>
            <a:r>
              <a:rPr lang="en-US" sz="1800" dirty="0" smtClean="0"/>
              <a:t>Part of ground </a:t>
            </a:r>
            <a:r>
              <a:rPr lang="en-US" sz="1800" dirty="0" err="1" smtClean="0"/>
              <a:t>truthing</a:t>
            </a:r>
            <a:r>
              <a:rPr lang="en-US" sz="1800" dirty="0" smtClean="0"/>
              <a:t> is already complete</a:t>
            </a:r>
          </a:p>
          <a:p>
            <a:pPr lvl="1"/>
            <a:r>
              <a:rPr lang="en-US" sz="1800" dirty="0" smtClean="0"/>
              <a:t>Subtopic </a:t>
            </a:r>
            <a:r>
              <a:rPr lang="en-US" sz="1800" dirty="0" err="1" smtClean="0"/>
              <a:t>truthing</a:t>
            </a:r>
            <a:r>
              <a:rPr lang="en-US" sz="1800" dirty="0" smtClean="0"/>
              <a:t> still required</a:t>
            </a:r>
          </a:p>
          <a:p>
            <a:pPr lvl="1"/>
            <a:r>
              <a:rPr lang="en-US" sz="1800" dirty="0" smtClean="0"/>
              <a:t>86 online personas (people) from the Seattle – Vancouver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Domains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Task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19099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An interactive, multiple runs of search</a:t>
            </a:r>
          </a:p>
          <a:p>
            <a:r>
              <a:rPr lang="en-US" sz="2400" dirty="0" smtClean="0"/>
              <a:t>Starting point:  System is given a search query</a:t>
            </a:r>
          </a:p>
          <a:p>
            <a:r>
              <a:rPr lang="en-US" sz="2400" dirty="0" smtClean="0"/>
              <a:t>Iterate</a:t>
            </a:r>
          </a:p>
          <a:p>
            <a:pPr lvl="1"/>
            <a:r>
              <a:rPr lang="en-US" sz="2400" dirty="0" smtClean="0"/>
              <a:t>System returns a ranked list of 5 documents</a:t>
            </a:r>
          </a:p>
          <a:p>
            <a:pPr lvl="1"/>
            <a:r>
              <a:rPr lang="en-US" sz="2400" dirty="0" smtClean="0"/>
              <a:t>API returns relevance judgments</a:t>
            </a:r>
          </a:p>
          <a:p>
            <a:pPr lvl="1"/>
            <a:r>
              <a:rPr lang="en-US" sz="2400" dirty="0" smtClean="0"/>
              <a:t>go to next iteration of retrieval</a:t>
            </a:r>
            <a:endParaRPr lang="en-US" sz="1800" dirty="0" smtClean="0"/>
          </a:p>
          <a:p>
            <a:r>
              <a:rPr lang="en-US" sz="2400" dirty="0" smtClean="0"/>
              <a:t>until done (system decides when to stop)</a:t>
            </a:r>
          </a:p>
          <a:p>
            <a:endParaRPr lang="en-US" sz="2400" dirty="0"/>
          </a:p>
          <a:p>
            <a:r>
              <a:rPr lang="en-US" sz="2400" dirty="0" smtClean="0"/>
              <a:t>The goal of the system is to find relevant information for each topic as soon as possible</a:t>
            </a:r>
          </a:p>
          <a:p>
            <a:pPr marL="342900" lvl="1">
              <a:lnSpc>
                <a:spcPct val="110000"/>
              </a:lnSpc>
            </a:pPr>
            <a:r>
              <a:rPr lang="en-US" sz="2400" dirty="0" smtClean="0">
                <a:sym typeface="Calibri"/>
              </a:rPr>
              <a:t>One-shot ad-hoc </a:t>
            </a:r>
            <a:r>
              <a:rPr lang="en-US" sz="2400" dirty="0" smtClean="0">
                <a:sym typeface="Calibri"/>
              </a:rPr>
              <a:t>search </a:t>
            </a:r>
            <a:r>
              <a:rPr lang="en-US" sz="2400" dirty="0">
                <a:sym typeface="Calibri"/>
              </a:rPr>
              <a:t>is included</a:t>
            </a:r>
          </a:p>
          <a:p>
            <a:pPr marL="742950" lvl="2">
              <a:lnSpc>
                <a:spcPct val="110000"/>
              </a:lnSpc>
            </a:pPr>
            <a:r>
              <a:rPr lang="en-US" sz="2400" dirty="0">
                <a:sym typeface="Calibri"/>
              </a:rPr>
              <a:t>If system decides to stop after iteration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Assessors know topic descriptions</a:t>
            </a:r>
          </a:p>
          <a:p>
            <a:r>
              <a:rPr lang="en-US" dirty="0" smtClean="0"/>
              <a:t>Topics contain multiple subtopics</a:t>
            </a:r>
          </a:p>
          <a:p>
            <a:pPr lvl="1"/>
            <a:r>
              <a:rPr lang="en-US" dirty="0"/>
              <a:t>Chief Sean </a:t>
            </a:r>
            <a:r>
              <a:rPr lang="en-US" dirty="0" err="1"/>
              <a:t>Atlio</a:t>
            </a:r>
            <a:endParaRPr lang="en-US" dirty="0"/>
          </a:p>
          <a:p>
            <a:pPr lvl="2"/>
            <a:r>
              <a:rPr lang="en-US" dirty="0" smtClean="0"/>
              <a:t>S1: Who </a:t>
            </a:r>
            <a:r>
              <a:rPr lang="en-US" dirty="0"/>
              <a:t>did he meet with</a:t>
            </a:r>
          </a:p>
          <a:p>
            <a:pPr lvl="2"/>
            <a:r>
              <a:rPr lang="en-US" dirty="0" smtClean="0"/>
              <a:t>S2: Issues </a:t>
            </a:r>
            <a:r>
              <a:rPr lang="en-US" dirty="0"/>
              <a:t>he is pushing</a:t>
            </a:r>
          </a:p>
          <a:p>
            <a:pPr lvl="2"/>
            <a:r>
              <a:rPr lang="en-US" dirty="0" smtClean="0"/>
              <a:t>S3: What </a:t>
            </a:r>
            <a:r>
              <a:rPr lang="en-US" dirty="0"/>
              <a:t>crises are affecting his tribe</a:t>
            </a:r>
            <a:endParaRPr lang="en-US" dirty="0" smtClean="0"/>
          </a:p>
          <a:p>
            <a:r>
              <a:rPr lang="en-US" dirty="0" smtClean="0"/>
              <a:t>The systems are given the topic/query to start the search</a:t>
            </a:r>
          </a:p>
          <a:p>
            <a:pPr lvl="1"/>
            <a:r>
              <a:rPr lang="en-US" dirty="0" smtClean="0"/>
              <a:t>Not the subtopics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runs of </a:t>
            </a:r>
            <a:r>
              <a:rPr lang="en-US" dirty="0" smtClean="0"/>
              <a:t>Relevance Judgments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820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Graded relevance judgments </a:t>
            </a:r>
          </a:p>
          <a:p>
            <a:pPr lvl="1"/>
            <a:r>
              <a:rPr lang="en-US" dirty="0" smtClean="0"/>
              <a:t>0, 1, 2, 3</a:t>
            </a:r>
          </a:p>
          <a:p>
            <a:r>
              <a:rPr lang="en-US" dirty="0" smtClean="0"/>
              <a:t>Multiple runs of relevance judgments</a:t>
            </a:r>
          </a:p>
          <a:p>
            <a:pPr lvl="1"/>
            <a:r>
              <a:rPr lang="en-US" dirty="0" smtClean="0"/>
              <a:t>Suppose a topic with 3 subtopics</a:t>
            </a:r>
          </a:p>
          <a:p>
            <a:pPr lvl="1"/>
            <a:r>
              <a:rPr lang="en-US" dirty="0" smtClean="0"/>
              <a:t>Run 1:</a:t>
            </a:r>
          </a:p>
          <a:p>
            <a:pPr lvl="2"/>
            <a:r>
              <a:rPr lang="en-US" dirty="0" smtClean="0"/>
              <a:t>Systems returns d1, d2, d3, d4, d5</a:t>
            </a:r>
          </a:p>
          <a:p>
            <a:pPr lvl="2"/>
            <a:r>
              <a:rPr lang="en-US" dirty="0" smtClean="0"/>
              <a:t>Relevance judgments: </a:t>
            </a:r>
          </a:p>
          <a:p>
            <a:pPr lvl="3"/>
            <a:r>
              <a:rPr lang="en-US" dirty="0" smtClean="0"/>
              <a:t>d1:  s1 4, s2 2, s3 0</a:t>
            </a:r>
          </a:p>
          <a:p>
            <a:pPr lvl="3"/>
            <a:r>
              <a:rPr lang="en-US" dirty="0"/>
              <a:t>d</a:t>
            </a:r>
            <a:r>
              <a:rPr lang="en-US" dirty="0" smtClean="0"/>
              <a:t>2:  s1 1, s2 0, s3 0</a:t>
            </a:r>
          </a:p>
          <a:p>
            <a:pPr lvl="3"/>
            <a:r>
              <a:rPr lang="en-US" dirty="0" smtClean="0"/>
              <a:t>d3:  </a:t>
            </a:r>
            <a:r>
              <a:rPr lang="en-US" dirty="0"/>
              <a:t>s1 </a:t>
            </a:r>
            <a:r>
              <a:rPr lang="en-US" dirty="0" smtClean="0"/>
              <a:t>0, </a:t>
            </a:r>
            <a:r>
              <a:rPr lang="en-US" dirty="0"/>
              <a:t>s2 0, s3 </a:t>
            </a:r>
            <a:r>
              <a:rPr lang="en-US" dirty="0" smtClean="0"/>
              <a:t>0</a:t>
            </a:r>
          </a:p>
          <a:p>
            <a:pPr lvl="3"/>
            <a:r>
              <a:rPr lang="en-US" dirty="0" smtClean="0"/>
              <a:t>d4:  </a:t>
            </a:r>
            <a:r>
              <a:rPr lang="en-US" dirty="0"/>
              <a:t>s1 0, s2 0, s3 </a:t>
            </a:r>
            <a:r>
              <a:rPr lang="en-US" dirty="0" smtClean="0"/>
              <a:t>2</a:t>
            </a:r>
            <a:endParaRPr lang="en-US" dirty="0"/>
          </a:p>
          <a:p>
            <a:pPr lvl="3"/>
            <a:r>
              <a:rPr lang="en-US" dirty="0"/>
              <a:t>d</a:t>
            </a:r>
            <a:r>
              <a:rPr lang="en-US" dirty="0" smtClean="0"/>
              <a:t>5:  </a:t>
            </a:r>
            <a:r>
              <a:rPr lang="en-US" dirty="0"/>
              <a:t>s1 0, s2 0, s3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Run 2: </a:t>
            </a:r>
          </a:p>
          <a:p>
            <a:pPr lvl="2"/>
            <a:r>
              <a:rPr lang="en-US" dirty="0"/>
              <a:t>Systems returns </a:t>
            </a:r>
            <a:r>
              <a:rPr lang="en-US" dirty="0" smtClean="0"/>
              <a:t> another set of d1</a:t>
            </a:r>
            <a:r>
              <a:rPr lang="en-US" dirty="0"/>
              <a:t>, d2, d3, d4, </a:t>
            </a:r>
            <a:r>
              <a:rPr lang="en-US" dirty="0" smtClean="0"/>
              <a:t>d5</a:t>
            </a:r>
          </a:p>
          <a:p>
            <a:pPr lvl="2"/>
            <a:r>
              <a:rPr lang="en-US" dirty="0" smtClean="0"/>
              <a:t>Another set of relevance judgments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Run N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Domains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Task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Example Topics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Danger, aka </a:t>
            </a:r>
            <a:r>
              <a:rPr lang="en-US" dirty="0" err="1" smtClean="0"/>
              <a:t>HellRaiser</a:t>
            </a:r>
            <a:endParaRPr lang="en-US" dirty="0" smtClean="0"/>
          </a:p>
          <a:p>
            <a:pPr lvl="1"/>
            <a:r>
              <a:rPr lang="en-US" dirty="0" smtClean="0"/>
              <a:t>Who is he selling to</a:t>
            </a:r>
          </a:p>
          <a:p>
            <a:pPr lvl="1"/>
            <a:r>
              <a:rPr lang="en-US" dirty="0" smtClean="0"/>
              <a:t>What is he selling</a:t>
            </a:r>
          </a:p>
          <a:p>
            <a:pPr lvl="1"/>
            <a:r>
              <a:rPr lang="en-US" dirty="0" smtClean="0"/>
              <a:t>What are other aliases in other forums</a:t>
            </a:r>
          </a:p>
          <a:p>
            <a:pPr lvl="1"/>
            <a:r>
              <a:rPr lang="en-US" dirty="0" smtClean="0"/>
              <a:t>Tools and Techniques</a:t>
            </a:r>
            <a:endParaRPr lang="en-US" dirty="0" smtClean="0"/>
          </a:p>
          <a:p>
            <a:pPr lvl="1"/>
            <a:r>
              <a:rPr lang="en-US" dirty="0" smtClean="0"/>
              <a:t>Motivations?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/>
              <a:t>Underexplored subsets of Web content </a:t>
            </a:r>
            <a:endParaRPr lang="en-US" sz="2900" dirty="0" smtClean="0"/>
          </a:p>
          <a:p>
            <a:pPr lvl="1"/>
            <a:r>
              <a:rPr lang="en-US" sz="2500" dirty="0" smtClean="0"/>
              <a:t>Limited scope and richness of indexed content, which may not include relevant components of the deep web</a:t>
            </a:r>
            <a:endParaRPr lang="en-US" sz="2900" dirty="0" smtClean="0"/>
          </a:p>
          <a:p>
            <a:pPr lvl="1"/>
            <a:r>
              <a:rPr lang="en-US" sz="2900" dirty="0" smtClean="0"/>
              <a:t>temporary </a:t>
            </a:r>
            <a:r>
              <a:rPr lang="en-US" sz="2900" dirty="0"/>
              <a:t>pages, </a:t>
            </a:r>
          </a:p>
          <a:p>
            <a:pPr lvl="1"/>
            <a:r>
              <a:rPr lang="en-US" sz="2900" dirty="0"/>
              <a:t>pages behind forms, etc. </a:t>
            </a:r>
            <a:endParaRPr lang="en-US" sz="2900" dirty="0" smtClean="0"/>
          </a:p>
          <a:p>
            <a:pPr marL="468630" lvl="1" indent="0">
              <a:buNone/>
            </a:pPr>
            <a:endParaRPr lang="en-US" sz="2900" dirty="0" smtClean="0"/>
          </a:p>
          <a:p>
            <a:r>
              <a:rPr lang="en-US" sz="2900" dirty="0" smtClean="0"/>
              <a:t>Basic </a:t>
            </a:r>
            <a:r>
              <a:rPr lang="en-US" sz="2900" dirty="0"/>
              <a:t>search interfaces, where </a:t>
            </a:r>
            <a:r>
              <a:rPr lang="en-US" sz="2900" dirty="0" smtClean="0"/>
              <a:t>there </a:t>
            </a:r>
            <a:r>
              <a:rPr lang="en-US" sz="2900" dirty="0"/>
              <a:t>is </a:t>
            </a:r>
            <a:r>
              <a:rPr lang="en-US" sz="2900" dirty="0" smtClean="0"/>
              <a:t>little </a:t>
            </a:r>
            <a:r>
              <a:rPr lang="en-US" sz="2900" dirty="0"/>
              <a:t>collaboration or history beyond </a:t>
            </a:r>
            <a:r>
              <a:rPr lang="en-US" sz="2900" dirty="0" smtClean="0"/>
              <a:t>independent keyword search</a:t>
            </a:r>
          </a:p>
          <a:p>
            <a:pPr lvl="1"/>
            <a:r>
              <a:rPr lang="en-US" sz="2900" dirty="0"/>
              <a:t>Complex, task-based, dynamic search </a:t>
            </a:r>
            <a:endParaRPr lang="en-US" sz="2900" dirty="0" smtClean="0"/>
          </a:p>
          <a:p>
            <a:pPr lvl="1"/>
            <a:r>
              <a:rPr lang="en-US" sz="2900" dirty="0" smtClean="0"/>
              <a:t>Temporal dependency</a:t>
            </a:r>
          </a:p>
          <a:p>
            <a:pPr lvl="1"/>
            <a:r>
              <a:rPr lang="en-US" sz="2900" dirty="0" smtClean="0"/>
              <a:t>Rich interactions</a:t>
            </a:r>
          </a:p>
          <a:p>
            <a:pPr lvl="1"/>
            <a:r>
              <a:rPr lang="en-US" sz="2900" smtClean="0"/>
              <a:t>Complex, </a:t>
            </a:r>
            <a:r>
              <a:rPr lang="en-US" sz="2900" dirty="0" smtClean="0"/>
              <a:t>evolving information needs</a:t>
            </a:r>
          </a:p>
          <a:p>
            <a:pPr lvl="1"/>
            <a:r>
              <a:rPr lang="en-US" sz="2900" dirty="0"/>
              <a:t>P</a:t>
            </a:r>
            <a:r>
              <a:rPr lang="en-US" sz="2900" dirty="0" smtClean="0"/>
              <a:t>rofessional users</a:t>
            </a:r>
          </a:p>
          <a:p>
            <a:pPr lvl="1"/>
            <a:r>
              <a:rPr lang="en-US" sz="2900" dirty="0" smtClean="0"/>
              <a:t>A wide range of search strategies</a:t>
            </a:r>
          </a:p>
          <a:p>
            <a:pPr lvl="1"/>
            <a:endParaRPr lang="en-US" sz="2400" dirty="0" smtClean="0"/>
          </a:p>
          <a:p>
            <a:pPr lvl="2"/>
            <a:endParaRPr lang="en-US" dirty="0" smtClean="0"/>
          </a:p>
          <a:p>
            <a:pPr lvl="2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untrained health professionals going </a:t>
            </a:r>
            <a:r>
              <a:rPr lang="en-US" dirty="0" smtClean="0"/>
              <a:t>to </a:t>
            </a:r>
            <a:r>
              <a:rPr lang="en-US" dirty="0" smtClean="0"/>
              <a:t>provide care?</a:t>
            </a:r>
          </a:p>
          <a:p>
            <a:pPr lvl="1"/>
            <a:r>
              <a:rPr lang="en-US" dirty="0" smtClean="0"/>
              <a:t>Find health care locations</a:t>
            </a:r>
          </a:p>
          <a:p>
            <a:pPr lvl="1"/>
            <a:r>
              <a:rPr lang="en-US" dirty="0" smtClean="0"/>
              <a:t>Figure out </a:t>
            </a:r>
            <a:r>
              <a:rPr lang="en-US" dirty="0" smtClean="0"/>
              <a:t>how </a:t>
            </a:r>
            <a:r>
              <a:rPr lang="en-US" dirty="0" smtClean="0"/>
              <a:t>to tell </a:t>
            </a:r>
            <a:r>
              <a:rPr lang="en-US" dirty="0" smtClean="0"/>
              <a:t>an untrained health </a:t>
            </a:r>
            <a:r>
              <a:rPr lang="en-US" dirty="0" smtClean="0"/>
              <a:t>professional from trained</a:t>
            </a:r>
            <a:endParaRPr lang="en-US" dirty="0" smtClean="0"/>
          </a:p>
          <a:p>
            <a:pPr lvl="1"/>
            <a:r>
              <a:rPr lang="en-US" dirty="0" smtClean="0"/>
              <a:t>Identify individuals</a:t>
            </a:r>
          </a:p>
          <a:p>
            <a:pPr lvl="1"/>
            <a:r>
              <a:rPr lang="en-US" dirty="0" smtClean="0"/>
              <a:t>Track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smtClean="0"/>
              <a:t>politics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Chief Sean </a:t>
            </a:r>
            <a:r>
              <a:rPr lang="en-US" dirty="0" err="1" smtClean="0"/>
              <a:t>Atlio</a:t>
            </a:r>
            <a:endParaRPr lang="en-US" dirty="0" smtClean="0"/>
          </a:p>
          <a:p>
            <a:pPr lvl="1"/>
            <a:r>
              <a:rPr lang="en-US" dirty="0" smtClean="0"/>
              <a:t>Who did he meet with</a:t>
            </a:r>
          </a:p>
          <a:p>
            <a:pPr lvl="1"/>
            <a:r>
              <a:rPr lang="en-US" dirty="0" smtClean="0"/>
              <a:t>Issues he is pushing</a:t>
            </a:r>
          </a:p>
          <a:p>
            <a:pPr lvl="1"/>
            <a:r>
              <a:rPr lang="en-US" dirty="0" smtClean="0"/>
              <a:t>What crises are affecting his tribe</a:t>
            </a:r>
          </a:p>
          <a:p>
            <a:pPr lvl="1"/>
            <a:r>
              <a:rPr lang="en-US" dirty="0" smtClean="0"/>
              <a:t>Background knowledge (childhood,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Protests or events being </a:t>
            </a:r>
            <a:r>
              <a:rPr lang="en-US" dirty="0" smtClean="0"/>
              <a:t>planned</a:t>
            </a:r>
          </a:p>
          <a:p>
            <a:r>
              <a:rPr lang="en-US" dirty="0" smtClean="0"/>
              <a:t>Continue from KBA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Domains</a:t>
            </a:r>
          </a:p>
          <a:p>
            <a:r>
              <a:rPr lang="en-US" dirty="0" smtClean="0"/>
              <a:t>Task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Evaluation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relevant information as much as possible and as fast as </a:t>
            </a:r>
            <a:r>
              <a:rPr lang="en-US" sz="2800" dirty="0" smtClean="0"/>
              <a:t>possible</a:t>
            </a:r>
          </a:p>
          <a:p>
            <a:r>
              <a:rPr lang="en-US" sz="2800" dirty="0" smtClean="0"/>
              <a:t>The system decides when to stop</a:t>
            </a:r>
          </a:p>
          <a:p>
            <a:r>
              <a:rPr lang="en-US" sz="2800" dirty="0" smtClean="0"/>
              <a:t>Metrics handle relevance, novelty, time/effort, and task completion </a:t>
            </a:r>
          </a:p>
          <a:p>
            <a:pPr lvl="1"/>
            <a:r>
              <a:rPr lang="en-US" sz="2400" dirty="0" smtClean="0"/>
              <a:t>Multi-dimensional evaluation</a:t>
            </a:r>
            <a:endParaRPr lang="en-US" sz="2400" dirty="0" smtClean="0"/>
          </a:p>
          <a:p>
            <a:r>
              <a:rPr lang="en-US" sz="2800" dirty="0" smtClean="0"/>
              <a:t>Candidate Evaluation Metrics:</a:t>
            </a:r>
          </a:p>
          <a:p>
            <a:pPr lvl="1"/>
            <a:r>
              <a:rPr lang="en-US" sz="2000" dirty="0"/>
              <a:t>Cube Test (</a:t>
            </a:r>
            <a:r>
              <a:rPr lang="en-US" sz="2000" dirty="0" err="1"/>
              <a:t>Luo</a:t>
            </a:r>
            <a:r>
              <a:rPr lang="en-US" sz="2000" dirty="0"/>
              <a:t> et al., CIKM 2013)</a:t>
            </a:r>
          </a:p>
          <a:p>
            <a:pPr lvl="1"/>
            <a:r>
              <a:rPr lang="en-US" sz="2000" dirty="0"/>
              <a:t>u-ERR – cascades </a:t>
            </a:r>
            <a:r>
              <a:rPr lang="en-US" sz="2000" dirty="0" smtClean="0"/>
              <a:t>as user gathers results</a:t>
            </a:r>
            <a:endParaRPr lang="en-US" sz="2000" dirty="0"/>
          </a:p>
          <a:p>
            <a:pPr lvl="1"/>
            <a:r>
              <a:rPr lang="en-US" sz="2000" dirty="0"/>
              <a:t>Session </a:t>
            </a:r>
            <a:r>
              <a:rPr lang="en-US" sz="2000" dirty="0" err="1"/>
              <a:t>nDCG</a:t>
            </a:r>
            <a:r>
              <a:rPr lang="en-US" sz="2000" dirty="0"/>
              <a:t> (</a:t>
            </a:r>
            <a:r>
              <a:rPr lang="en-US" sz="2000" dirty="0" err="1"/>
              <a:t>Kanoulas</a:t>
            </a:r>
            <a:r>
              <a:rPr lang="en-US" sz="2000" dirty="0"/>
              <a:t> et al., SIGIR 2011)</a:t>
            </a:r>
            <a:endParaRPr lang="en-US" sz="1800" dirty="0" smtClean="0"/>
          </a:p>
          <a:p>
            <a:pPr lvl="1"/>
            <a:endParaRPr lang="en-US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308" y="370582"/>
            <a:ext cx="7687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11E54"/>
                </a:solidFill>
                <a:latin typeface="Verdana" pitchFamily="34" charset="0"/>
              </a:rPr>
              <a:t>Evaluation - Cube Test</a:t>
            </a:r>
            <a:endParaRPr lang="zh-CN" altLang="en-US" sz="3200" b="1" dirty="0">
              <a:solidFill>
                <a:srgbClr val="211E54"/>
              </a:solidFill>
              <a:latin typeface="Verdana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211E54"/>
                </a:solidFill>
                <a:latin typeface="Verdana" pitchFamily="34" charset="0"/>
              </a:rPr>
              <a:t>Task Cube</a:t>
            </a:r>
            <a:endParaRPr lang="zh-CN" altLang="en-US" sz="3200" b="1" dirty="0">
              <a:solidFill>
                <a:srgbClr val="211E54"/>
              </a:solidFill>
              <a:latin typeface="Verdana" pitchFamily="34" charset="0"/>
            </a:endParaRPr>
          </a:p>
        </p:txBody>
      </p:sp>
      <p:pic>
        <p:nvPicPr>
          <p:cNvPr id="2050" name="Picture 2" descr="E:\CIKM\cikm2013-full-patent\figures\emptyc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0" y="1460173"/>
            <a:ext cx="4075500" cy="34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54309" y="2049312"/>
            <a:ext cx="209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211E54"/>
                </a:solidFill>
                <a:latin typeface="Verdana" pitchFamily="34" charset="0"/>
              </a:rPr>
              <a:t>An empty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211E54"/>
                </a:solidFill>
                <a:latin typeface="Verdana" pitchFamily="34" charset="0"/>
              </a:rPr>
              <a:t>task cube for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211E54"/>
                </a:solidFill>
                <a:latin typeface="Verdana" pitchFamily="34" charset="0"/>
              </a:rPr>
              <a:t>a search task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211E54"/>
                </a:solidFill>
                <a:latin typeface="Verdana" pitchFamily="34" charset="0"/>
              </a:rPr>
              <a:t>with 6 subtopics</a:t>
            </a:r>
            <a:endParaRPr lang="en-US" sz="1600" dirty="0">
              <a:solidFill>
                <a:srgbClr val="211E54"/>
              </a:solidFill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3897" y="1093709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1F497D"/>
                </a:solidFill>
                <a:latin typeface="Verdana" pitchFamily="34" charset="0"/>
              </a:rPr>
              <a:t>[</a:t>
            </a:r>
            <a:r>
              <a:rPr lang="en-US" b="1" dirty="0" err="1" smtClean="0">
                <a:solidFill>
                  <a:srgbClr val="1F497D"/>
                </a:solidFill>
                <a:latin typeface="Verdana" pitchFamily="34" charset="0"/>
              </a:rPr>
              <a:t>Luo</a:t>
            </a:r>
            <a:r>
              <a:rPr lang="en-US" b="1" dirty="0">
                <a:solidFill>
                  <a:srgbClr val="1F497D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Verdana" pitchFamily="34" charset="0"/>
              </a:rPr>
              <a:t>et al. CIKM 2013]</a:t>
            </a:r>
            <a:endParaRPr lang="en-US" b="1" dirty="0">
              <a:solidFill>
                <a:srgbClr val="1F497D"/>
              </a:solidFill>
              <a:latin typeface="Verdana" pitchFamily="34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458200" y="6416675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24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5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CIKM\cikm2013-full-patent\figures\emptyc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24" y="2152606"/>
            <a:ext cx="34575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立方体 6"/>
          <p:cNvSpPr/>
          <p:nvPr/>
        </p:nvSpPr>
        <p:spPr>
          <a:xfrm>
            <a:off x="4691903" y="4185073"/>
            <a:ext cx="1535112" cy="840582"/>
          </a:xfrm>
          <a:custGeom>
            <a:avLst/>
            <a:gdLst>
              <a:gd name="connsiteX0" fmla="*/ 0 w 1143000"/>
              <a:gd name="connsiteY0" fmla="*/ 114300 h 457200"/>
              <a:gd name="connsiteX1" fmla="*/ 1028700 w 1143000"/>
              <a:gd name="connsiteY1" fmla="*/ 114300 h 457200"/>
              <a:gd name="connsiteX2" fmla="*/ 1028700 w 1143000"/>
              <a:gd name="connsiteY2" fmla="*/ 457200 h 457200"/>
              <a:gd name="connsiteX3" fmla="*/ 0 w 1143000"/>
              <a:gd name="connsiteY3" fmla="*/ 457200 h 457200"/>
              <a:gd name="connsiteX4" fmla="*/ 0 w 1143000"/>
              <a:gd name="connsiteY4" fmla="*/ 114300 h 457200"/>
              <a:gd name="connsiteX0" fmla="*/ 1028700 w 1143000"/>
              <a:gd name="connsiteY0" fmla="*/ 114300 h 457200"/>
              <a:gd name="connsiteX1" fmla="*/ 1143000 w 1143000"/>
              <a:gd name="connsiteY1" fmla="*/ 0 h 457200"/>
              <a:gd name="connsiteX2" fmla="*/ 1143000 w 1143000"/>
              <a:gd name="connsiteY2" fmla="*/ 342900 h 457200"/>
              <a:gd name="connsiteX3" fmla="*/ 1028700 w 1143000"/>
              <a:gd name="connsiteY3" fmla="*/ 457200 h 457200"/>
              <a:gd name="connsiteX4" fmla="*/ 1028700 w 1143000"/>
              <a:gd name="connsiteY4" fmla="*/ 114300 h 457200"/>
              <a:gd name="connsiteX0" fmla="*/ 0 w 1143000"/>
              <a:gd name="connsiteY0" fmla="*/ 114300 h 457200"/>
              <a:gd name="connsiteX1" fmla="*/ 114300 w 1143000"/>
              <a:gd name="connsiteY1" fmla="*/ 0 h 457200"/>
              <a:gd name="connsiteX2" fmla="*/ 1143000 w 1143000"/>
              <a:gd name="connsiteY2" fmla="*/ 0 h 457200"/>
              <a:gd name="connsiteX3" fmla="*/ 1028700 w 1143000"/>
              <a:gd name="connsiteY3" fmla="*/ 114300 h 457200"/>
              <a:gd name="connsiteX4" fmla="*/ 0 w 1143000"/>
              <a:gd name="connsiteY4" fmla="*/ 114300 h 457200"/>
              <a:gd name="connsiteX0" fmla="*/ 0 w 1143000"/>
              <a:gd name="connsiteY0" fmla="*/ 114300 h 457200"/>
              <a:gd name="connsiteX1" fmla="*/ 114300 w 1143000"/>
              <a:gd name="connsiteY1" fmla="*/ 0 h 457200"/>
              <a:gd name="connsiteX2" fmla="*/ 1143000 w 1143000"/>
              <a:gd name="connsiteY2" fmla="*/ 0 h 457200"/>
              <a:gd name="connsiteX3" fmla="*/ 1143000 w 1143000"/>
              <a:gd name="connsiteY3" fmla="*/ 342900 h 457200"/>
              <a:gd name="connsiteX4" fmla="*/ 1028700 w 1143000"/>
              <a:gd name="connsiteY4" fmla="*/ 457200 h 457200"/>
              <a:gd name="connsiteX5" fmla="*/ 0 w 1143000"/>
              <a:gd name="connsiteY5" fmla="*/ 457200 h 457200"/>
              <a:gd name="connsiteX6" fmla="*/ 0 w 1143000"/>
              <a:gd name="connsiteY6" fmla="*/ 114300 h 457200"/>
              <a:gd name="connsiteX7" fmla="*/ 0 w 1143000"/>
              <a:gd name="connsiteY7" fmla="*/ 114300 h 457200"/>
              <a:gd name="connsiteX8" fmla="*/ 1028700 w 1143000"/>
              <a:gd name="connsiteY8" fmla="*/ 114300 h 457200"/>
              <a:gd name="connsiteX9" fmla="*/ 1143000 w 1143000"/>
              <a:gd name="connsiteY9" fmla="*/ 0 h 457200"/>
              <a:gd name="connsiteX10" fmla="*/ 1028700 w 1143000"/>
              <a:gd name="connsiteY10" fmla="*/ 114300 h 457200"/>
              <a:gd name="connsiteX11" fmla="*/ 1028700 w 1143000"/>
              <a:gd name="connsiteY11" fmla="*/ 457200 h 457200"/>
              <a:gd name="connsiteX0" fmla="*/ 0 w 1143000"/>
              <a:gd name="connsiteY0" fmla="*/ 114300 h 501650"/>
              <a:gd name="connsiteX1" fmla="*/ 1028700 w 1143000"/>
              <a:gd name="connsiteY1" fmla="*/ 114300 h 501650"/>
              <a:gd name="connsiteX2" fmla="*/ 1028700 w 1143000"/>
              <a:gd name="connsiteY2" fmla="*/ 457200 h 501650"/>
              <a:gd name="connsiteX3" fmla="*/ 0 w 1143000"/>
              <a:gd name="connsiteY3" fmla="*/ 457200 h 501650"/>
              <a:gd name="connsiteX4" fmla="*/ 0 w 1143000"/>
              <a:gd name="connsiteY4" fmla="*/ 114300 h 501650"/>
              <a:gd name="connsiteX0" fmla="*/ 1028700 w 1143000"/>
              <a:gd name="connsiteY0" fmla="*/ 114300 h 501650"/>
              <a:gd name="connsiteX1" fmla="*/ 1143000 w 1143000"/>
              <a:gd name="connsiteY1" fmla="*/ 0 h 501650"/>
              <a:gd name="connsiteX2" fmla="*/ 1143000 w 1143000"/>
              <a:gd name="connsiteY2" fmla="*/ 342900 h 501650"/>
              <a:gd name="connsiteX3" fmla="*/ 1028700 w 1143000"/>
              <a:gd name="connsiteY3" fmla="*/ 457200 h 501650"/>
              <a:gd name="connsiteX4" fmla="*/ 1028700 w 1143000"/>
              <a:gd name="connsiteY4" fmla="*/ 114300 h 501650"/>
              <a:gd name="connsiteX0" fmla="*/ 0 w 1143000"/>
              <a:gd name="connsiteY0" fmla="*/ 114300 h 501650"/>
              <a:gd name="connsiteX1" fmla="*/ 114300 w 1143000"/>
              <a:gd name="connsiteY1" fmla="*/ 0 h 501650"/>
              <a:gd name="connsiteX2" fmla="*/ 1143000 w 1143000"/>
              <a:gd name="connsiteY2" fmla="*/ 0 h 501650"/>
              <a:gd name="connsiteX3" fmla="*/ 1028700 w 1143000"/>
              <a:gd name="connsiteY3" fmla="*/ 114300 h 501650"/>
              <a:gd name="connsiteX4" fmla="*/ 0 w 1143000"/>
              <a:gd name="connsiteY4" fmla="*/ 114300 h 501650"/>
              <a:gd name="connsiteX0" fmla="*/ 0 w 1143000"/>
              <a:gd name="connsiteY0" fmla="*/ 114300 h 501650"/>
              <a:gd name="connsiteX1" fmla="*/ 114300 w 1143000"/>
              <a:gd name="connsiteY1" fmla="*/ 0 h 501650"/>
              <a:gd name="connsiteX2" fmla="*/ 1143000 w 1143000"/>
              <a:gd name="connsiteY2" fmla="*/ 0 h 501650"/>
              <a:gd name="connsiteX3" fmla="*/ 1143000 w 1143000"/>
              <a:gd name="connsiteY3" fmla="*/ 342900 h 501650"/>
              <a:gd name="connsiteX4" fmla="*/ 1028700 w 1143000"/>
              <a:gd name="connsiteY4" fmla="*/ 457200 h 501650"/>
              <a:gd name="connsiteX5" fmla="*/ 0 w 1143000"/>
              <a:gd name="connsiteY5" fmla="*/ 457200 h 501650"/>
              <a:gd name="connsiteX6" fmla="*/ 0 w 1143000"/>
              <a:gd name="connsiteY6" fmla="*/ 114300 h 501650"/>
              <a:gd name="connsiteX7" fmla="*/ 0 w 1143000"/>
              <a:gd name="connsiteY7" fmla="*/ 114300 h 501650"/>
              <a:gd name="connsiteX8" fmla="*/ 1028700 w 1143000"/>
              <a:gd name="connsiteY8" fmla="*/ 114300 h 501650"/>
              <a:gd name="connsiteX9" fmla="*/ 1143000 w 1143000"/>
              <a:gd name="connsiteY9" fmla="*/ 0 h 501650"/>
              <a:gd name="connsiteX10" fmla="*/ 1028700 w 1143000"/>
              <a:gd name="connsiteY10" fmla="*/ 114300 h 501650"/>
              <a:gd name="connsiteX11" fmla="*/ 1041400 w 1143000"/>
              <a:gd name="connsiteY11" fmla="*/ 501650 h 501650"/>
              <a:gd name="connsiteX0" fmla="*/ 0 w 1143000"/>
              <a:gd name="connsiteY0" fmla="*/ 114300 h 514350"/>
              <a:gd name="connsiteX1" fmla="*/ 1028700 w 1143000"/>
              <a:gd name="connsiteY1" fmla="*/ 114300 h 514350"/>
              <a:gd name="connsiteX2" fmla="*/ 1028700 w 1143000"/>
              <a:gd name="connsiteY2" fmla="*/ 457200 h 514350"/>
              <a:gd name="connsiteX3" fmla="*/ 0 w 1143000"/>
              <a:gd name="connsiteY3" fmla="*/ 457200 h 514350"/>
              <a:gd name="connsiteX4" fmla="*/ 0 w 1143000"/>
              <a:gd name="connsiteY4" fmla="*/ 114300 h 514350"/>
              <a:gd name="connsiteX0" fmla="*/ 1028700 w 1143000"/>
              <a:gd name="connsiteY0" fmla="*/ 114300 h 514350"/>
              <a:gd name="connsiteX1" fmla="*/ 1143000 w 1143000"/>
              <a:gd name="connsiteY1" fmla="*/ 0 h 514350"/>
              <a:gd name="connsiteX2" fmla="*/ 1143000 w 1143000"/>
              <a:gd name="connsiteY2" fmla="*/ 342900 h 514350"/>
              <a:gd name="connsiteX3" fmla="*/ 1028700 w 1143000"/>
              <a:gd name="connsiteY3" fmla="*/ 457200 h 514350"/>
              <a:gd name="connsiteX4" fmla="*/ 102870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028700 w 1143000"/>
              <a:gd name="connsiteY3" fmla="*/ 114300 h 514350"/>
              <a:gd name="connsiteX4" fmla="*/ 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143000 w 1143000"/>
              <a:gd name="connsiteY3" fmla="*/ 342900 h 514350"/>
              <a:gd name="connsiteX4" fmla="*/ 1028700 w 1143000"/>
              <a:gd name="connsiteY4" fmla="*/ 457200 h 514350"/>
              <a:gd name="connsiteX5" fmla="*/ 50800 w 1143000"/>
              <a:gd name="connsiteY5" fmla="*/ 514350 h 514350"/>
              <a:gd name="connsiteX6" fmla="*/ 0 w 1143000"/>
              <a:gd name="connsiteY6" fmla="*/ 114300 h 514350"/>
              <a:gd name="connsiteX7" fmla="*/ 0 w 1143000"/>
              <a:gd name="connsiteY7" fmla="*/ 114300 h 514350"/>
              <a:gd name="connsiteX8" fmla="*/ 1028700 w 1143000"/>
              <a:gd name="connsiteY8" fmla="*/ 114300 h 514350"/>
              <a:gd name="connsiteX9" fmla="*/ 1143000 w 1143000"/>
              <a:gd name="connsiteY9" fmla="*/ 0 h 514350"/>
              <a:gd name="connsiteX10" fmla="*/ 1028700 w 1143000"/>
              <a:gd name="connsiteY10" fmla="*/ 114300 h 514350"/>
              <a:gd name="connsiteX11" fmla="*/ 1041400 w 1143000"/>
              <a:gd name="connsiteY11" fmla="*/ 501650 h 514350"/>
              <a:gd name="connsiteX0" fmla="*/ 0 w 1143000"/>
              <a:gd name="connsiteY0" fmla="*/ 114300 h 514350"/>
              <a:gd name="connsiteX1" fmla="*/ 1028700 w 1143000"/>
              <a:gd name="connsiteY1" fmla="*/ 114300 h 514350"/>
              <a:gd name="connsiteX2" fmla="*/ 1028700 w 1143000"/>
              <a:gd name="connsiteY2" fmla="*/ 457200 h 514350"/>
              <a:gd name="connsiteX3" fmla="*/ 0 w 1143000"/>
              <a:gd name="connsiteY3" fmla="*/ 457200 h 514350"/>
              <a:gd name="connsiteX4" fmla="*/ 0 w 1143000"/>
              <a:gd name="connsiteY4" fmla="*/ 114300 h 514350"/>
              <a:gd name="connsiteX0" fmla="*/ 1028700 w 1143000"/>
              <a:gd name="connsiteY0" fmla="*/ 114300 h 514350"/>
              <a:gd name="connsiteX1" fmla="*/ 1143000 w 1143000"/>
              <a:gd name="connsiteY1" fmla="*/ 0 h 514350"/>
              <a:gd name="connsiteX2" fmla="*/ 1143000 w 1143000"/>
              <a:gd name="connsiteY2" fmla="*/ 342900 h 514350"/>
              <a:gd name="connsiteX3" fmla="*/ 1028700 w 1143000"/>
              <a:gd name="connsiteY3" fmla="*/ 457200 h 514350"/>
              <a:gd name="connsiteX4" fmla="*/ 102870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028700 w 1143000"/>
              <a:gd name="connsiteY3" fmla="*/ 114300 h 514350"/>
              <a:gd name="connsiteX4" fmla="*/ 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143000 w 1143000"/>
              <a:gd name="connsiteY3" fmla="*/ 342900 h 514350"/>
              <a:gd name="connsiteX4" fmla="*/ 1028700 w 1143000"/>
              <a:gd name="connsiteY4" fmla="*/ 457200 h 514350"/>
              <a:gd name="connsiteX5" fmla="*/ 50800 w 1143000"/>
              <a:gd name="connsiteY5" fmla="*/ 514350 h 514350"/>
              <a:gd name="connsiteX6" fmla="*/ 0 w 1143000"/>
              <a:gd name="connsiteY6" fmla="*/ 114300 h 514350"/>
              <a:gd name="connsiteX7" fmla="*/ 50800 w 1143000"/>
              <a:gd name="connsiteY7" fmla="*/ 101600 h 514350"/>
              <a:gd name="connsiteX8" fmla="*/ 1028700 w 1143000"/>
              <a:gd name="connsiteY8" fmla="*/ 114300 h 514350"/>
              <a:gd name="connsiteX9" fmla="*/ 1143000 w 1143000"/>
              <a:gd name="connsiteY9" fmla="*/ 0 h 514350"/>
              <a:gd name="connsiteX10" fmla="*/ 1028700 w 1143000"/>
              <a:gd name="connsiteY10" fmla="*/ 114300 h 514350"/>
              <a:gd name="connsiteX11" fmla="*/ 1041400 w 1143000"/>
              <a:gd name="connsiteY11" fmla="*/ 501650 h 514350"/>
              <a:gd name="connsiteX0" fmla="*/ 0 w 1143000"/>
              <a:gd name="connsiteY0" fmla="*/ 114300 h 514350"/>
              <a:gd name="connsiteX1" fmla="*/ 1028700 w 1143000"/>
              <a:gd name="connsiteY1" fmla="*/ 114300 h 514350"/>
              <a:gd name="connsiteX2" fmla="*/ 1028700 w 1143000"/>
              <a:gd name="connsiteY2" fmla="*/ 457200 h 514350"/>
              <a:gd name="connsiteX3" fmla="*/ 0 w 1143000"/>
              <a:gd name="connsiteY3" fmla="*/ 457200 h 514350"/>
              <a:gd name="connsiteX4" fmla="*/ 0 w 1143000"/>
              <a:gd name="connsiteY4" fmla="*/ 114300 h 514350"/>
              <a:gd name="connsiteX0" fmla="*/ 1028700 w 1143000"/>
              <a:gd name="connsiteY0" fmla="*/ 114300 h 514350"/>
              <a:gd name="connsiteX1" fmla="*/ 1143000 w 1143000"/>
              <a:gd name="connsiteY1" fmla="*/ 0 h 514350"/>
              <a:gd name="connsiteX2" fmla="*/ 1143000 w 1143000"/>
              <a:gd name="connsiteY2" fmla="*/ 342900 h 514350"/>
              <a:gd name="connsiteX3" fmla="*/ 1028700 w 1143000"/>
              <a:gd name="connsiteY3" fmla="*/ 457200 h 514350"/>
              <a:gd name="connsiteX4" fmla="*/ 102870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028700 w 1143000"/>
              <a:gd name="connsiteY3" fmla="*/ 114300 h 514350"/>
              <a:gd name="connsiteX4" fmla="*/ 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143000 w 1143000"/>
              <a:gd name="connsiteY3" fmla="*/ 342900 h 514350"/>
              <a:gd name="connsiteX4" fmla="*/ 1028700 w 1143000"/>
              <a:gd name="connsiteY4" fmla="*/ 457200 h 514350"/>
              <a:gd name="connsiteX5" fmla="*/ 50800 w 1143000"/>
              <a:gd name="connsiteY5" fmla="*/ 514350 h 514350"/>
              <a:gd name="connsiteX6" fmla="*/ 0 w 1143000"/>
              <a:gd name="connsiteY6" fmla="*/ 114300 h 514350"/>
              <a:gd name="connsiteX7" fmla="*/ 50800 w 1143000"/>
              <a:gd name="connsiteY7" fmla="*/ 101600 h 514350"/>
              <a:gd name="connsiteX8" fmla="*/ 1028700 w 1143000"/>
              <a:gd name="connsiteY8" fmla="*/ 114300 h 514350"/>
              <a:gd name="connsiteX9" fmla="*/ 1143000 w 1143000"/>
              <a:gd name="connsiteY9" fmla="*/ 0 h 514350"/>
              <a:gd name="connsiteX10" fmla="*/ 1041400 w 1143000"/>
              <a:gd name="connsiteY10" fmla="*/ 114300 h 514350"/>
              <a:gd name="connsiteX11" fmla="*/ 1041400 w 1143000"/>
              <a:gd name="connsiteY11" fmla="*/ 501650 h 514350"/>
              <a:gd name="connsiteX0" fmla="*/ 0 w 1143000"/>
              <a:gd name="connsiteY0" fmla="*/ 114300 h 514350"/>
              <a:gd name="connsiteX1" fmla="*/ 1028700 w 1143000"/>
              <a:gd name="connsiteY1" fmla="*/ 114300 h 514350"/>
              <a:gd name="connsiteX2" fmla="*/ 1028700 w 1143000"/>
              <a:gd name="connsiteY2" fmla="*/ 457200 h 514350"/>
              <a:gd name="connsiteX3" fmla="*/ 0 w 1143000"/>
              <a:gd name="connsiteY3" fmla="*/ 457200 h 514350"/>
              <a:gd name="connsiteX4" fmla="*/ 0 w 1143000"/>
              <a:gd name="connsiteY4" fmla="*/ 114300 h 514350"/>
              <a:gd name="connsiteX0" fmla="*/ 1028700 w 1143000"/>
              <a:gd name="connsiteY0" fmla="*/ 114300 h 514350"/>
              <a:gd name="connsiteX1" fmla="*/ 1143000 w 1143000"/>
              <a:gd name="connsiteY1" fmla="*/ 0 h 514350"/>
              <a:gd name="connsiteX2" fmla="*/ 1143000 w 1143000"/>
              <a:gd name="connsiteY2" fmla="*/ 342900 h 514350"/>
              <a:gd name="connsiteX3" fmla="*/ 1028700 w 1143000"/>
              <a:gd name="connsiteY3" fmla="*/ 457200 h 514350"/>
              <a:gd name="connsiteX4" fmla="*/ 102870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028700 w 1143000"/>
              <a:gd name="connsiteY3" fmla="*/ 114300 h 514350"/>
              <a:gd name="connsiteX4" fmla="*/ 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143000 w 1143000"/>
              <a:gd name="connsiteY3" fmla="*/ 342900 h 514350"/>
              <a:gd name="connsiteX4" fmla="*/ 1028700 w 1143000"/>
              <a:gd name="connsiteY4" fmla="*/ 457200 h 514350"/>
              <a:gd name="connsiteX5" fmla="*/ 50800 w 1143000"/>
              <a:gd name="connsiteY5" fmla="*/ 514350 h 514350"/>
              <a:gd name="connsiteX6" fmla="*/ 0 w 1143000"/>
              <a:gd name="connsiteY6" fmla="*/ 114300 h 514350"/>
              <a:gd name="connsiteX7" fmla="*/ 50800 w 1143000"/>
              <a:gd name="connsiteY7" fmla="*/ 101600 h 514350"/>
              <a:gd name="connsiteX8" fmla="*/ 1028700 w 1143000"/>
              <a:gd name="connsiteY8" fmla="*/ 114300 h 514350"/>
              <a:gd name="connsiteX9" fmla="*/ 1143000 w 1143000"/>
              <a:gd name="connsiteY9" fmla="*/ 0 h 514350"/>
              <a:gd name="connsiteX10" fmla="*/ 1022350 w 1143000"/>
              <a:gd name="connsiteY10" fmla="*/ 114300 h 514350"/>
              <a:gd name="connsiteX11" fmla="*/ 1041400 w 1143000"/>
              <a:gd name="connsiteY11" fmla="*/ 501650 h 514350"/>
              <a:gd name="connsiteX0" fmla="*/ 0 w 1568450"/>
              <a:gd name="connsiteY0" fmla="*/ 114300 h 514350"/>
              <a:gd name="connsiteX1" fmla="*/ 1028700 w 1568450"/>
              <a:gd name="connsiteY1" fmla="*/ 114300 h 514350"/>
              <a:gd name="connsiteX2" fmla="*/ 1028700 w 1568450"/>
              <a:gd name="connsiteY2" fmla="*/ 457200 h 514350"/>
              <a:gd name="connsiteX3" fmla="*/ 0 w 1568450"/>
              <a:gd name="connsiteY3" fmla="*/ 457200 h 514350"/>
              <a:gd name="connsiteX4" fmla="*/ 0 w 1568450"/>
              <a:gd name="connsiteY4" fmla="*/ 114300 h 514350"/>
              <a:gd name="connsiteX0" fmla="*/ 1028700 w 1568450"/>
              <a:gd name="connsiteY0" fmla="*/ 114300 h 514350"/>
              <a:gd name="connsiteX1" fmla="*/ 1143000 w 1568450"/>
              <a:gd name="connsiteY1" fmla="*/ 0 h 514350"/>
              <a:gd name="connsiteX2" fmla="*/ 1143000 w 1568450"/>
              <a:gd name="connsiteY2" fmla="*/ 342900 h 514350"/>
              <a:gd name="connsiteX3" fmla="*/ 1028700 w 1568450"/>
              <a:gd name="connsiteY3" fmla="*/ 457200 h 514350"/>
              <a:gd name="connsiteX4" fmla="*/ 102870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028700 w 1568450"/>
              <a:gd name="connsiteY3" fmla="*/ 114300 h 514350"/>
              <a:gd name="connsiteX4" fmla="*/ 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568450 w 1568450"/>
              <a:gd name="connsiteY3" fmla="*/ 177800 h 514350"/>
              <a:gd name="connsiteX4" fmla="*/ 1143000 w 1568450"/>
              <a:gd name="connsiteY4" fmla="*/ 342900 h 514350"/>
              <a:gd name="connsiteX5" fmla="*/ 1028700 w 1568450"/>
              <a:gd name="connsiteY5" fmla="*/ 457200 h 514350"/>
              <a:gd name="connsiteX6" fmla="*/ 50800 w 1568450"/>
              <a:gd name="connsiteY6" fmla="*/ 514350 h 514350"/>
              <a:gd name="connsiteX7" fmla="*/ 0 w 1568450"/>
              <a:gd name="connsiteY7" fmla="*/ 114300 h 514350"/>
              <a:gd name="connsiteX8" fmla="*/ 50800 w 1568450"/>
              <a:gd name="connsiteY8" fmla="*/ 101600 h 514350"/>
              <a:gd name="connsiteX9" fmla="*/ 1028700 w 1568450"/>
              <a:gd name="connsiteY9" fmla="*/ 114300 h 514350"/>
              <a:gd name="connsiteX10" fmla="*/ 1143000 w 1568450"/>
              <a:gd name="connsiteY10" fmla="*/ 0 h 514350"/>
              <a:gd name="connsiteX11" fmla="*/ 1022350 w 1568450"/>
              <a:gd name="connsiteY11" fmla="*/ 114300 h 514350"/>
              <a:gd name="connsiteX12" fmla="*/ 1041400 w 1568450"/>
              <a:gd name="connsiteY12" fmla="*/ 501650 h 514350"/>
              <a:gd name="connsiteX0" fmla="*/ 0 w 1568450"/>
              <a:gd name="connsiteY0" fmla="*/ 114300 h 514350"/>
              <a:gd name="connsiteX1" fmla="*/ 1028700 w 1568450"/>
              <a:gd name="connsiteY1" fmla="*/ 114300 h 514350"/>
              <a:gd name="connsiteX2" fmla="*/ 1028700 w 1568450"/>
              <a:gd name="connsiteY2" fmla="*/ 457200 h 514350"/>
              <a:gd name="connsiteX3" fmla="*/ 0 w 1568450"/>
              <a:gd name="connsiteY3" fmla="*/ 457200 h 514350"/>
              <a:gd name="connsiteX4" fmla="*/ 0 w 1568450"/>
              <a:gd name="connsiteY4" fmla="*/ 114300 h 514350"/>
              <a:gd name="connsiteX0" fmla="*/ 1028700 w 1568450"/>
              <a:gd name="connsiteY0" fmla="*/ 114300 h 514350"/>
              <a:gd name="connsiteX1" fmla="*/ 1143000 w 1568450"/>
              <a:gd name="connsiteY1" fmla="*/ 0 h 514350"/>
              <a:gd name="connsiteX2" fmla="*/ 1143000 w 1568450"/>
              <a:gd name="connsiteY2" fmla="*/ 342900 h 514350"/>
              <a:gd name="connsiteX3" fmla="*/ 1028700 w 1568450"/>
              <a:gd name="connsiteY3" fmla="*/ 457200 h 514350"/>
              <a:gd name="connsiteX4" fmla="*/ 102870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028700 w 1568450"/>
              <a:gd name="connsiteY3" fmla="*/ 114300 h 514350"/>
              <a:gd name="connsiteX4" fmla="*/ 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568450 w 1568450"/>
              <a:gd name="connsiteY3" fmla="*/ 177800 h 514350"/>
              <a:gd name="connsiteX4" fmla="*/ 1200150 w 1568450"/>
              <a:gd name="connsiteY4" fmla="*/ 374650 h 514350"/>
              <a:gd name="connsiteX5" fmla="*/ 1028700 w 1568450"/>
              <a:gd name="connsiteY5" fmla="*/ 457200 h 514350"/>
              <a:gd name="connsiteX6" fmla="*/ 50800 w 1568450"/>
              <a:gd name="connsiteY6" fmla="*/ 514350 h 514350"/>
              <a:gd name="connsiteX7" fmla="*/ 0 w 1568450"/>
              <a:gd name="connsiteY7" fmla="*/ 114300 h 514350"/>
              <a:gd name="connsiteX8" fmla="*/ 50800 w 1568450"/>
              <a:gd name="connsiteY8" fmla="*/ 101600 h 514350"/>
              <a:gd name="connsiteX9" fmla="*/ 1028700 w 1568450"/>
              <a:gd name="connsiteY9" fmla="*/ 114300 h 514350"/>
              <a:gd name="connsiteX10" fmla="*/ 1143000 w 1568450"/>
              <a:gd name="connsiteY10" fmla="*/ 0 h 514350"/>
              <a:gd name="connsiteX11" fmla="*/ 1022350 w 1568450"/>
              <a:gd name="connsiteY11" fmla="*/ 114300 h 514350"/>
              <a:gd name="connsiteX12" fmla="*/ 1041400 w 1568450"/>
              <a:gd name="connsiteY12" fmla="*/ 501650 h 514350"/>
              <a:gd name="connsiteX0" fmla="*/ 0 w 1568450"/>
              <a:gd name="connsiteY0" fmla="*/ 114300 h 514350"/>
              <a:gd name="connsiteX1" fmla="*/ 1028700 w 1568450"/>
              <a:gd name="connsiteY1" fmla="*/ 114300 h 514350"/>
              <a:gd name="connsiteX2" fmla="*/ 1028700 w 1568450"/>
              <a:gd name="connsiteY2" fmla="*/ 457200 h 514350"/>
              <a:gd name="connsiteX3" fmla="*/ 0 w 1568450"/>
              <a:gd name="connsiteY3" fmla="*/ 457200 h 514350"/>
              <a:gd name="connsiteX4" fmla="*/ 0 w 1568450"/>
              <a:gd name="connsiteY4" fmla="*/ 114300 h 514350"/>
              <a:gd name="connsiteX0" fmla="*/ 1028700 w 1568450"/>
              <a:gd name="connsiteY0" fmla="*/ 114300 h 514350"/>
              <a:gd name="connsiteX1" fmla="*/ 1143000 w 1568450"/>
              <a:gd name="connsiteY1" fmla="*/ 0 h 514350"/>
              <a:gd name="connsiteX2" fmla="*/ 1143000 w 1568450"/>
              <a:gd name="connsiteY2" fmla="*/ 342900 h 514350"/>
              <a:gd name="connsiteX3" fmla="*/ 1028700 w 1568450"/>
              <a:gd name="connsiteY3" fmla="*/ 457200 h 514350"/>
              <a:gd name="connsiteX4" fmla="*/ 102870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028700 w 1568450"/>
              <a:gd name="connsiteY3" fmla="*/ 114300 h 514350"/>
              <a:gd name="connsiteX4" fmla="*/ 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568450 w 1568450"/>
              <a:gd name="connsiteY3" fmla="*/ 177800 h 514350"/>
              <a:gd name="connsiteX4" fmla="*/ 1200150 w 1568450"/>
              <a:gd name="connsiteY4" fmla="*/ 374650 h 514350"/>
              <a:gd name="connsiteX5" fmla="*/ 1041400 w 1568450"/>
              <a:gd name="connsiteY5" fmla="*/ 488950 h 514350"/>
              <a:gd name="connsiteX6" fmla="*/ 50800 w 1568450"/>
              <a:gd name="connsiteY6" fmla="*/ 514350 h 514350"/>
              <a:gd name="connsiteX7" fmla="*/ 0 w 1568450"/>
              <a:gd name="connsiteY7" fmla="*/ 114300 h 514350"/>
              <a:gd name="connsiteX8" fmla="*/ 50800 w 1568450"/>
              <a:gd name="connsiteY8" fmla="*/ 101600 h 514350"/>
              <a:gd name="connsiteX9" fmla="*/ 1028700 w 1568450"/>
              <a:gd name="connsiteY9" fmla="*/ 114300 h 514350"/>
              <a:gd name="connsiteX10" fmla="*/ 1143000 w 1568450"/>
              <a:gd name="connsiteY10" fmla="*/ 0 h 514350"/>
              <a:gd name="connsiteX11" fmla="*/ 1022350 w 1568450"/>
              <a:gd name="connsiteY11" fmla="*/ 114300 h 514350"/>
              <a:gd name="connsiteX12" fmla="*/ 1041400 w 1568450"/>
              <a:gd name="connsiteY12" fmla="*/ 501650 h 514350"/>
              <a:gd name="connsiteX0" fmla="*/ 0 w 1606550"/>
              <a:gd name="connsiteY0" fmla="*/ 247650 h 647700"/>
              <a:gd name="connsiteX1" fmla="*/ 1028700 w 1606550"/>
              <a:gd name="connsiteY1" fmla="*/ 247650 h 647700"/>
              <a:gd name="connsiteX2" fmla="*/ 1028700 w 1606550"/>
              <a:gd name="connsiteY2" fmla="*/ 590550 h 647700"/>
              <a:gd name="connsiteX3" fmla="*/ 0 w 1606550"/>
              <a:gd name="connsiteY3" fmla="*/ 590550 h 647700"/>
              <a:gd name="connsiteX4" fmla="*/ 0 w 1606550"/>
              <a:gd name="connsiteY4" fmla="*/ 247650 h 647700"/>
              <a:gd name="connsiteX0" fmla="*/ 1028700 w 1606550"/>
              <a:gd name="connsiteY0" fmla="*/ 247650 h 647700"/>
              <a:gd name="connsiteX1" fmla="*/ 1143000 w 1606550"/>
              <a:gd name="connsiteY1" fmla="*/ 133350 h 647700"/>
              <a:gd name="connsiteX2" fmla="*/ 1143000 w 1606550"/>
              <a:gd name="connsiteY2" fmla="*/ 476250 h 647700"/>
              <a:gd name="connsiteX3" fmla="*/ 1028700 w 1606550"/>
              <a:gd name="connsiteY3" fmla="*/ 590550 h 647700"/>
              <a:gd name="connsiteX4" fmla="*/ 102870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028700 w 1606550"/>
              <a:gd name="connsiteY3" fmla="*/ 247650 h 647700"/>
              <a:gd name="connsiteX4" fmla="*/ 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568450 w 1606550"/>
              <a:gd name="connsiteY3" fmla="*/ 311150 h 647700"/>
              <a:gd name="connsiteX4" fmla="*/ 1200150 w 1606550"/>
              <a:gd name="connsiteY4" fmla="*/ 508000 h 647700"/>
              <a:gd name="connsiteX5" fmla="*/ 1041400 w 1606550"/>
              <a:gd name="connsiteY5" fmla="*/ 622300 h 647700"/>
              <a:gd name="connsiteX6" fmla="*/ 50800 w 1606550"/>
              <a:gd name="connsiteY6" fmla="*/ 647700 h 647700"/>
              <a:gd name="connsiteX7" fmla="*/ 0 w 1606550"/>
              <a:gd name="connsiteY7" fmla="*/ 247650 h 647700"/>
              <a:gd name="connsiteX8" fmla="*/ 50800 w 1606550"/>
              <a:gd name="connsiteY8" fmla="*/ 234950 h 647700"/>
              <a:gd name="connsiteX9" fmla="*/ 1028700 w 1606550"/>
              <a:gd name="connsiteY9" fmla="*/ 247650 h 647700"/>
              <a:gd name="connsiteX10" fmla="*/ 1606550 w 1606550"/>
              <a:gd name="connsiteY10" fmla="*/ 0 h 647700"/>
              <a:gd name="connsiteX11" fmla="*/ 1022350 w 1606550"/>
              <a:gd name="connsiteY11" fmla="*/ 247650 h 647700"/>
              <a:gd name="connsiteX12" fmla="*/ 1041400 w 1606550"/>
              <a:gd name="connsiteY12" fmla="*/ 635000 h 647700"/>
              <a:gd name="connsiteX0" fmla="*/ 0 w 1606550"/>
              <a:gd name="connsiteY0" fmla="*/ 247650 h 647700"/>
              <a:gd name="connsiteX1" fmla="*/ 1028700 w 1606550"/>
              <a:gd name="connsiteY1" fmla="*/ 247650 h 647700"/>
              <a:gd name="connsiteX2" fmla="*/ 1028700 w 1606550"/>
              <a:gd name="connsiteY2" fmla="*/ 590550 h 647700"/>
              <a:gd name="connsiteX3" fmla="*/ 0 w 1606550"/>
              <a:gd name="connsiteY3" fmla="*/ 590550 h 647700"/>
              <a:gd name="connsiteX4" fmla="*/ 0 w 1606550"/>
              <a:gd name="connsiteY4" fmla="*/ 247650 h 647700"/>
              <a:gd name="connsiteX0" fmla="*/ 1028700 w 1606550"/>
              <a:gd name="connsiteY0" fmla="*/ 247650 h 647700"/>
              <a:gd name="connsiteX1" fmla="*/ 1143000 w 1606550"/>
              <a:gd name="connsiteY1" fmla="*/ 133350 h 647700"/>
              <a:gd name="connsiteX2" fmla="*/ 1143000 w 1606550"/>
              <a:gd name="connsiteY2" fmla="*/ 476250 h 647700"/>
              <a:gd name="connsiteX3" fmla="*/ 1028700 w 1606550"/>
              <a:gd name="connsiteY3" fmla="*/ 590550 h 647700"/>
              <a:gd name="connsiteX4" fmla="*/ 102870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028700 w 1606550"/>
              <a:gd name="connsiteY3" fmla="*/ 247650 h 647700"/>
              <a:gd name="connsiteX4" fmla="*/ 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568450 w 1606550"/>
              <a:gd name="connsiteY3" fmla="*/ 311150 h 647700"/>
              <a:gd name="connsiteX4" fmla="*/ 1206500 w 1606550"/>
              <a:gd name="connsiteY4" fmla="*/ 533400 h 647700"/>
              <a:gd name="connsiteX5" fmla="*/ 1041400 w 1606550"/>
              <a:gd name="connsiteY5" fmla="*/ 622300 h 647700"/>
              <a:gd name="connsiteX6" fmla="*/ 50800 w 1606550"/>
              <a:gd name="connsiteY6" fmla="*/ 647700 h 647700"/>
              <a:gd name="connsiteX7" fmla="*/ 0 w 1606550"/>
              <a:gd name="connsiteY7" fmla="*/ 247650 h 647700"/>
              <a:gd name="connsiteX8" fmla="*/ 50800 w 1606550"/>
              <a:gd name="connsiteY8" fmla="*/ 234950 h 647700"/>
              <a:gd name="connsiteX9" fmla="*/ 1028700 w 1606550"/>
              <a:gd name="connsiteY9" fmla="*/ 247650 h 647700"/>
              <a:gd name="connsiteX10" fmla="*/ 1606550 w 1606550"/>
              <a:gd name="connsiteY10" fmla="*/ 0 h 647700"/>
              <a:gd name="connsiteX11" fmla="*/ 1022350 w 1606550"/>
              <a:gd name="connsiteY11" fmla="*/ 247650 h 647700"/>
              <a:gd name="connsiteX12" fmla="*/ 1041400 w 1606550"/>
              <a:gd name="connsiteY12" fmla="*/ 635000 h 647700"/>
              <a:gd name="connsiteX0" fmla="*/ 0 w 1606550"/>
              <a:gd name="connsiteY0" fmla="*/ 247650 h 647700"/>
              <a:gd name="connsiteX1" fmla="*/ 1028700 w 1606550"/>
              <a:gd name="connsiteY1" fmla="*/ 247650 h 647700"/>
              <a:gd name="connsiteX2" fmla="*/ 1028700 w 1606550"/>
              <a:gd name="connsiteY2" fmla="*/ 590550 h 647700"/>
              <a:gd name="connsiteX3" fmla="*/ 0 w 1606550"/>
              <a:gd name="connsiteY3" fmla="*/ 590550 h 647700"/>
              <a:gd name="connsiteX4" fmla="*/ 0 w 1606550"/>
              <a:gd name="connsiteY4" fmla="*/ 247650 h 647700"/>
              <a:gd name="connsiteX0" fmla="*/ 1028700 w 1606550"/>
              <a:gd name="connsiteY0" fmla="*/ 247650 h 647700"/>
              <a:gd name="connsiteX1" fmla="*/ 1143000 w 1606550"/>
              <a:gd name="connsiteY1" fmla="*/ 133350 h 647700"/>
              <a:gd name="connsiteX2" fmla="*/ 1143000 w 1606550"/>
              <a:gd name="connsiteY2" fmla="*/ 476250 h 647700"/>
              <a:gd name="connsiteX3" fmla="*/ 1028700 w 1606550"/>
              <a:gd name="connsiteY3" fmla="*/ 590550 h 647700"/>
              <a:gd name="connsiteX4" fmla="*/ 102870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028700 w 1606550"/>
              <a:gd name="connsiteY3" fmla="*/ 247650 h 647700"/>
              <a:gd name="connsiteX4" fmla="*/ 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574800 w 1606550"/>
              <a:gd name="connsiteY3" fmla="*/ 285750 h 647700"/>
              <a:gd name="connsiteX4" fmla="*/ 1206500 w 1606550"/>
              <a:gd name="connsiteY4" fmla="*/ 533400 h 647700"/>
              <a:gd name="connsiteX5" fmla="*/ 1041400 w 1606550"/>
              <a:gd name="connsiteY5" fmla="*/ 622300 h 647700"/>
              <a:gd name="connsiteX6" fmla="*/ 50800 w 1606550"/>
              <a:gd name="connsiteY6" fmla="*/ 647700 h 647700"/>
              <a:gd name="connsiteX7" fmla="*/ 0 w 1606550"/>
              <a:gd name="connsiteY7" fmla="*/ 247650 h 647700"/>
              <a:gd name="connsiteX8" fmla="*/ 50800 w 1606550"/>
              <a:gd name="connsiteY8" fmla="*/ 234950 h 647700"/>
              <a:gd name="connsiteX9" fmla="*/ 1028700 w 1606550"/>
              <a:gd name="connsiteY9" fmla="*/ 247650 h 647700"/>
              <a:gd name="connsiteX10" fmla="*/ 1606550 w 1606550"/>
              <a:gd name="connsiteY10" fmla="*/ 0 h 647700"/>
              <a:gd name="connsiteX11" fmla="*/ 1022350 w 1606550"/>
              <a:gd name="connsiteY11" fmla="*/ 247650 h 647700"/>
              <a:gd name="connsiteX12" fmla="*/ 1041400 w 1606550"/>
              <a:gd name="connsiteY12" fmla="*/ 635000 h 647700"/>
              <a:gd name="connsiteX0" fmla="*/ 0 w 1593850"/>
              <a:gd name="connsiteY0" fmla="*/ 285750 h 685800"/>
              <a:gd name="connsiteX1" fmla="*/ 1028700 w 1593850"/>
              <a:gd name="connsiteY1" fmla="*/ 285750 h 685800"/>
              <a:gd name="connsiteX2" fmla="*/ 1028700 w 1593850"/>
              <a:gd name="connsiteY2" fmla="*/ 628650 h 685800"/>
              <a:gd name="connsiteX3" fmla="*/ 0 w 1593850"/>
              <a:gd name="connsiteY3" fmla="*/ 628650 h 685800"/>
              <a:gd name="connsiteX4" fmla="*/ 0 w 1593850"/>
              <a:gd name="connsiteY4" fmla="*/ 285750 h 685800"/>
              <a:gd name="connsiteX0" fmla="*/ 1028700 w 1593850"/>
              <a:gd name="connsiteY0" fmla="*/ 285750 h 685800"/>
              <a:gd name="connsiteX1" fmla="*/ 1143000 w 1593850"/>
              <a:gd name="connsiteY1" fmla="*/ 171450 h 685800"/>
              <a:gd name="connsiteX2" fmla="*/ 1143000 w 1593850"/>
              <a:gd name="connsiteY2" fmla="*/ 514350 h 685800"/>
              <a:gd name="connsiteX3" fmla="*/ 1028700 w 1593850"/>
              <a:gd name="connsiteY3" fmla="*/ 628650 h 685800"/>
              <a:gd name="connsiteX4" fmla="*/ 102870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028700 w 1593850"/>
              <a:gd name="connsiteY3" fmla="*/ 285750 h 685800"/>
              <a:gd name="connsiteX4" fmla="*/ 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574800 w 1593850"/>
              <a:gd name="connsiteY3" fmla="*/ 323850 h 685800"/>
              <a:gd name="connsiteX4" fmla="*/ 1206500 w 1593850"/>
              <a:gd name="connsiteY4" fmla="*/ 571500 h 685800"/>
              <a:gd name="connsiteX5" fmla="*/ 1041400 w 1593850"/>
              <a:gd name="connsiteY5" fmla="*/ 660400 h 685800"/>
              <a:gd name="connsiteX6" fmla="*/ 50800 w 1593850"/>
              <a:gd name="connsiteY6" fmla="*/ 685800 h 685800"/>
              <a:gd name="connsiteX7" fmla="*/ 0 w 1593850"/>
              <a:gd name="connsiteY7" fmla="*/ 285750 h 685800"/>
              <a:gd name="connsiteX8" fmla="*/ 50800 w 1593850"/>
              <a:gd name="connsiteY8" fmla="*/ 273050 h 685800"/>
              <a:gd name="connsiteX9" fmla="*/ 1028700 w 1593850"/>
              <a:gd name="connsiteY9" fmla="*/ 285750 h 685800"/>
              <a:gd name="connsiteX10" fmla="*/ 1593850 w 1593850"/>
              <a:gd name="connsiteY10" fmla="*/ 0 h 685800"/>
              <a:gd name="connsiteX11" fmla="*/ 1022350 w 1593850"/>
              <a:gd name="connsiteY11" fmla="*/ 285750 h 685800"/>
              <a:gd name="connsiteX12" fmla="*/ 1041400 w 1593850"/>
              <a:gd name="connsiteY12" fmla="*/ 673100 h 685800"/>
              <a:gd name="connsiteX0" fmla="*/ 0 w 1593850"/>
              <a:gd name="connsiteY0" fmla="*/ 285750 h 685800"/>
              <a:gd name="connsiteX1" fmla="*/ 1028700 w 1593850"/>
              <a:gd name="connsiteY1" fmla="*/ 285750 h 685800"/>
              <a:gd name="connsiteX2" fmla="*/ 1028700 w 1593850"/>
              <a:gd name="connsiteY2" fmla="*/ 628650 h 685800"/>
              <a:gd name="connsiteX3" fmla="*/ 0 w 1593850"/>
              <a:gd name="connsiteY3" fmla="*/ 628650 h 685800"/>
              <a:gd name="connsiteX4" fmla="*/ 0 w 1593850"/>
              <a:gd name="connsiteY4" fmla="*/ 285750 h 685800"/>
              <a:gd name="connsiteX0" fmla="*/ 1028700 w 1593850"/>
              <a:gd name="connsiteY0" fmla="*/ 285750 h 685800"/>
              <a:gd name="connsiteX1" fmla="*/ 1143000 w 1593850"/>
              <a:gd name="connsiteY1" fmla="*/ 171450 h 685800"/>
              <a:gd name="connsiteX2" fmla="*/ 1568450 w 1593850"/>
              <a:gd name="connsiteY2" fmla="*/ 323850 h 685800"/>
              <a:gd name="connsiteX3" fmla="*/ 1028700 w 1593850"/>
              <a:gd name="connsiteY3" fmla="*/ 628650 h 685800"/>
              <a:gd name="connsiteX4" fmla="*/ 102870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028700 w 1593850"/>
              <a:gd name="connsiteY3" fmla="*/ 285750 h 685800"/>
              <a:gd name="connsiteX4" fmla="*/ 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574800 w 1593850"/>
              <a:gd name="connsiteY3" fmla="*/ 323850 h 685800"/>
              <a:gd name="connsiteX4" fmla="*/ 1206500 w 1593850"/>
              <a:gd name="connsiteY4" fmla="*/ 571500 h 685800"/>
              <a:gd name="connsiteX5" fmla="*/ 1041400 w 1593850"/>
              <a:gd name="connsiteY5" fmla="*/ 660400 h 685800"/>
              <a:gd name="connsiteX6" fmla="*/ 50800 w 1593850"/>
              <a:gd name="connsiteY6" fmla="*/ 685800 h 685800"/>
              <a:gd name="connsiteX7" fmla="*/ 0 w 1593850"/>
              <a:gd name="connsiteY7" fmla="*/ 285750 h 685800"/>
              <a:gd name="connsiteX8" fmla="*/ 50800 w 1593850"/>
              <a:gd name="connsiteY8" fmla="*/ 273050 h 685800"/>
              <a:gd name="connsiteX9" fmla="*/ 1028700 w 1593850"/>
              <a:gd name="connsiteY9" fmla="*/ 285750 h 685800"/>
              <a:gd name="connsiteX10" fmla="*/ 1593850 w 1593850"/>
              <a:gd name="connsiteY10" fmla="*/ 0 h 685800"/>
              <a:gd name="connsiteX11" fmla="*/ 1022350 w 1593850"/>
              <a:gd name="connsiteY11" fmla="*/ 285750 h 685800"/>
              <a:gd name="connsiteX12" fmla="*/ 1041400 w 1593850"/>
              <a:gd name="connsiteY12" fmla="*/ 673100 h 685800"/>
              <a:gd name="connsiteX0" fmla="*/ 0 w 1593850"/>
              <a:gd name="connsiteY0" fmla="*/ 285750 h 685800"/>
              <a:gd name="connsiteX1" fmla="*/ 1028700 w 1593850"/>
              <a:gd name="connsiteY1" fmla="*/ 285750 h 685800"/>
              <a:gd name="connsiteX2" fmla="*/ 1028700 w 1593850"/>
              <a:gd name="connsiteY2" fmla="*/ 628650 h 685800"/>
              <a:gd name="connsiteX3" fmla="*/ 0 w 1593850"/>
              <a:gd name="connsiteY3" fmla="*/ 628650 h 685800"/>
              <a:gd name="connsiteX4" fmla="*/ 0 w 1593850"/>
              <a:gd name="connsiteY4" fmla="*/ 285750 h 685800"/>
              <a:gd name="connsiteX0" fmla="*/ 1028700 w 1593850"/>
              <a:gd name="connsiteY0" fmla="*/ 285750 h 685800"/>
              <a:gd name="connsiteX1" fmla="*/ 1143000 w 1593850"/>
              <a:gd name="connsiteY1" fmla="*/ 171450 h 685800"/>
              <a:gd name="connsiteX2" fmla="*/ 1568450 w 1593850"/>
              <a:gd name="connsiteY2" fmla="*/ 323850 h 685800"/>
              <a:gd name="connsiteX3" fmla="*/ 1035050 w 1593850"/>
              <a:gd name="connsiteY3" fmla="*/ 666750 h 685800"/>
              <a:gd name="connsiteX4" fmla="*/ 102870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028700 w 1593850"/>
              <a:gd name="connsiteY3" fmla="*/ 285750 h 685800"/>
              <a:gd name="connsiteX4" fmla="*/ 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574800 w 1593850"/>
              <a:gd name="connsiteY3" fmla="*/ 323850 h 685800"/>
              <a:gd name="connsiteX4" fmla="*/ 1206500 w 1593850"/>
              <a:gd name="connsiteY4" fmla="*/ 571500 h 685800"/>
              <a:gd name="connsiteX5" fmla="*/ 1041400 w 1593850"/>
              <a:gd name="connsiteY5" fmla="*/ 660400 h 685800"/>
              <a:gd name="connsiteX6" fmla="*/ 50800 w 1593850"/>
              <a:gd name="connsiteY6" fmla="*/ 685800 h 685800"/>
              <a:gd name="connsiteX7" fmla="*/ 0 w 1593850"/>
              <a:gd name="connsiteY7" fmla="*/ 285750 h 685800"/>
              <a:gd name="connsiteX8" fmla="*/ 50800 w 1593850"/>
              <a:gd name="connsiteY8" fmla="*/ 273050 h 685800"/>
              <a:gd name="connsiteX9" fmla="*/ 1028700 w 1593850"/>
              <a:gd name="connsiteY9" fmla="*/ 285750 h 685800"/>
              <a:gd name="connsiteX10" fmla="*/ 1593850 w 1593850"/>
              <a:gd name="connsiteY10" fmla="*/ 0 h 685800"/>
              <a:gd name="connsiteX11" fmla="*/ 1022350 w 1593850"/>
              <a:gd name="connsiteY11" fmla="*/ 285750 h 685800"/>
              <a:gd name="connsiteX12" fmla="*/ 1041400 w 1593850"/>
              <a:gd name="connsiteY12" fmla="*/ 673100 h 685800"/>
              <a:gd name="connsiteX0" fmla="*/ 0 w 1593850"/>
              <a:gd name="connsiteY0" fmla="*/ 285750 h 685800"/>
              <a:gd name="connsiteX1" fmla="*/ 1028700 w 1593850"/>
              <a:gd name="connsiteY1" fmla="*/ 285750 h 685800"/>
              <a:gd name="connsiteX2" fmla="*/ 1028700 w 1593850"/>
              <a:gd name="connsiteY2" fmla="*/ 628650 h 685800"/>
              <a:gd name="connsiteX3" fmla="*/ 44450 w 1593850"/>
              <a:gd name="connsiteY3" fmla="*/ 685800 h 685800"/>
              <a:gd name="connsiteX4" fmla="*/ 0 w 1593850"/>
              <a:gd name="connsiteY4" fmla="*/ 285750 h 685800"/>
              <a:gd name="connsiteX0" fmla="*/ 1028700 w 1593850"/>
              <a:gd name="connsiteY0" fmla="*/ 285750 h 685800"/>
              <a:gd name="connsiteX1" fmla="*/ 1143000 w 1593850"/>
              <a:gd name="connsiteY1" fmla="*/ 171450 h 685800"/>
              <a:gd name="connsiteX2" fmla="*/ 1568450 w 1593850"/>
              <a:gd name="connsiteY2" fmla="*/ 323850 h 685800"/>
              <a:gd name="connsiteX3" fmla="*/ 1035050 w 1593850"/>
              <a:gd name="connsiteY3" fmla="*/ 666750 h 685800"/>
              <a:gd name="connsiteX4" fmla="*/ 102870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028700 w 1593850"/>
              <a:gd name="connsiteY3" fmla="*/ 285750 h 685800"/>
              <a:gd name="connsiteX4" fmla="*/ 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574800 w 1593850"/>
              <a:gd name="connsiteY3" fmla="*/ 323850 h 685800"/>
              <a:gd name="connsiteX4" fmla="*/ 1206500 w 1593850"/>
              <a:gd name="connsiteY4" fmla="*/ 571500 h 685800"/>
              <a:gd name="connsiteX5" fmla="*/ 1041400 w 1593850"/>
              <a:gd name="connsiteY5" fmla="*/ 660400 h 685800"/>
              <a:gd name="connsiteX6" fmla="*/ 50800 w 1593850"/>
              <a:gd name="connsiteY6" fmla="*/ 685800 h 685800"/>
              <a:gd name="connsiteX7" fmla="*/ 0 w 1593850"/>
              <a:gd name="connsiteY7" fmla="*/ 285750 h 685800"/>
              <a:gd name="connsiteX8" fmla="*/ 50800 w 1593850"/>
              <a:gd name="connsiteY8" fmla="*/ 273050 h 685800"/>
              <a:gd name="connsiteX9" fmla="*/ 1028700 w 1593850"/>
              <a:gd name="connsiteY9" fmla="*/ 285750 h 685800"/>
              <a:gd name="connsiteX10" fmla="*/ 1593850 w 1593850"/>
              <a:gd name="connsiteY10" fmla="*/ 0 h 685800"/>
              <a:gd name="connsiteX11" fmla="*/ 1022350 w 1593850"/>
              <a:gd name="connsiteY11" fmla="*/ 285750 h 685800"/>
              <a:gd name="connsiteX12" fmla="*/ 1041400 w 1593850"/>
              <a:gd name="connsiteY12" fmla="*/ 673100 h 685800"/>
              <a:gd name="connsiteX0" fmla="*/ 0 w 1593850"/>
              <a:gd name="connsiteY0" fmla="*/ 292100 h 692150"/>
              <a:gd name="connsiteX1" fmla="*/ 1028700 w 1593850"/>
              <a:gd name="connsiteY1" fmla="*/ 292100 h 692150"/>
              <a:gd name="connsiteX2" fmla="*/ 1028700 w 1593850"/>
              <a:gd name="connsiteY2" fmla="*/ 635000 h 692150"/>
              <a:gd name="connsiteX3" fmla="*/ 44450 w 1593850"/>
              <a:gd name="connsiteY3" fmla="*/ 692150 h 692150"/>
              <a:gd name="connsiteX4" fmla="*/ 0 w 1593850"/>
              <a:gd name="connsiteY4" fmla="*/ 292100 h 692150"/>
              <a:gd name="connsiteX0" fmla="*/ 1028700 w 1593850"/>
              <a:gd name="connsiteY0" fmla="*/ 292100 h 692150"/>
              <a:gd name="connsiteX1" fmla="*/ 1143000 w 1593850"/>
              <a:gd name="connsiteY1" fmla="*/ 177800 h 692150"/>
              <a:gd name="connsiteX2" fmla="*/ 1568450 w 1593850"/>
              <a:gd name="connsiteY2" fmla="*/ 330200 h 692150"/>
              <a:gd name="connsiteX3" fmla="*/ 1035050 w 1593850"/>
              <a:gd name="connsiteY3" fmla="*/ 673100 h 692150"/>
              <a:gd name="connsiteX4" fmla="*/ 1028700 w 1593850"/>
              <a:gd name="connsiteY4" fmla="*/ 292100 h 692150"/>
              <a:gd name="connsiteX0" fmla="*/ 0 w 1593850"/>
              <a:gd name="connsiteY0" fmla="*/ 292100 h 692150"/>
              <a:gd name="connsiteX1" fmla="*/ 114300 w 1593850"/>
              <a:gd name="connsiteY1" fmla="*/ 177800 h 692150"/>
              <a:gd name="connsiteX2" fmla="*/ 1143000 w 1593850"/>
              <a:gd name="connsiteY2" fmla="*/ 177800 h 692150"/>
              <a:gd name="connsiteX3" fmla="*/ 1028700 w 1593850"/>
              <a:gd name="connsiteY3" fmla="*/ 292100 h 692150"/>
              <a:gd name="connsiteX4" fmla="*/ 0 w 1593850"/>
              <a:gd name="connsiteY4" fmla="*/ 292100 h 692150"/>
              <a:gd name="connsiteX0" fmla="*/ 0 w 1593850"/>
              <a:gd name="connsiteY0" fmla="*/ 292100 h 692150"/>
              <a:gd name="connsiteX1" fmla="*/ 806450 w 1593850"/>
              <a:gd name="connsiteY1" fmla="*/ 0 h 692150"/>
              <a:gd name="connsiteX2" fmla="*/ 1143000 w 1593850"/>
              <a:gd name="connsiteY2" fmla="*/ 177800 h 692150"/>
              <a:gd name="connsiteX3" fmla="*/ 1574800 w 1593850"/>
              <a:gd name="connsiteY3" fmla="*/ 330200 h 692150"/>
              <a:gd name="connsiteX4" fmla="*/ 1206500 w 1593850"/>
              <a:gd name="connsiteY4" fmla="*/ 577850 h 692150"/>
              <a:gd name="connsiteX5" fmla="*/ 1041400 w 1593850"/>
              <a:gd name="connsiteY5" fmla="*/ 666750 h 692150"/>
              <a:gd name="connsiteX6" fmla="*/ 50800 w 1593850"/>
              <a:gd name="connsiteY6" fmla="*/ 692150 h 692150"/>
              <a:gd name="connsiteX7" fmla="*/ 0 w 1593850"/>
              <a:gd name="connsiteY7" fmla="*/ 292100 h 692150"/>
              <a:gd name="connsiteX8" fmla="*/ 50800 w 1593850"/>
              <a:gd name="connsiteY8" fmla="*/ 279400 h 692150"/>
              <a:gd name="connsiteX9" fmla="*/ 1028700 w 1593850"/>
              <a:gd name="connsiteY9" fmla="*/ 292100 h 692150"/>
              <a:gd name="connsiteX10" fmla="*/ 1593850 w 1593850"/>
              <a:gd name="connsiteY10" fmla="*/ 6350 h 692150"/>
              <a:gd name="connsiteX11" fmla="*/ 1022350 w 1593850"/>
              <a:gd name="connsiteY11" fmla="*/ 292100 h 692150"/>
              <a:gd name="connsiteX12" fmla="*/ 1041400 w 1593850"/>
              <a:gd name="connsiteY12" fmla="*/ 679450 h 692150"/>
              <a:gd name="connsiteX0" fmla="*/ 0 w 1593850"/>
              <a:gd name="connsiteY0" fmla="*/ 292100 h 692150"/>
              <a:gd name="connsiteX1" fmla="*/ 1028700 w 1593850"/>
              <a:gd name="connsiteY1" fmla="*/ 292100 h 692150"/>
              <a:gd name="connsiteX2" fmla="*/ 1028700 w 1593850"/>
              <a:gd name="connsiteY2" fmla="*/ 635000 h 692150"/>
              <a:gd name="connsiteX3" fmla="*/ 44450 w 1593850"/>
              <a:gd name="connsiteY3" fmla="*/ 692150 h 692150"/>
              <a:gd name="connsiteX4" fmla="*/ 0 w 1593850"/>
              <a:gd name="connsiteY4" fmla="*/ 292100 h 692150"/>
              <a:gd name="connsiteX0" fmla="*/ 1028700 w 1593850"/>
              <a:gd name="connsiteY0" fmla="*/ 292100 h 692150"/>
              <a:gd name="connsiteX1" fmla="*/ 1143000 w 1593850"/>
              <a:gd name="connsiteY1" fmla="*/ 177800 h 692150"/>
              <a:gd name="connsiteX2" fmla="*/ 1568450 w 1593850"/>
              <a:gd name="connsiteY2" fmla="*/ 330200 h 692150"/>
              <a:gd name="connsiteX3" fmla="*/ 1035050 w 1593850"/>
              <a:gd name="connsiteY3" fmla="*/ 673100 h 692150"/>
              <a:gd name="connsiteX4" fmla="*/ 1028700 w 1593850"/>
              <a:gd name="connsiteY4" fmla="*/ 292100 h 692150"/>
              <a:gd name="connsiteX0" fmla="*/ 0 w 1593850"/>
              <a:gd name="connsiteY0" fmla="*/ 292100 h 692150"/>
              <a:gd name="connsiteX1" fmla="*/ 114300 w 1593850"/>
              <a:gd name="connsiteY1" fmla="*/ 177800 h 692150"/>
              <a:gd name="connsiteX2" fmla="*/ 1143000 w 1593850"/>
              <a:gd name="connsiteY2" fmla="*/ 177800 h 692150"/>
              <a:gd name="connsiteX3" fmla="*/ 1028700 w 1593850"/>
              <a:gd name="connsiteY3" fmla="*/ 292100 h 692150"/>
              <a:gd name="connsiteX4" fmla="*/ 0 w 1593850"/>
              <a:gd name="connsiteY4" fmla="*/ 292100 h 692150"/>
              <a:gd name="connsiteX0" fmla="*/ 0 w 1593850"/>
              <a:gd name="connsiteY0" fmla="*/ 292100 h 692150"/>
              <a:gd name="connsiteX1" fmla="*/ 806450 w 1593850"/>
              <a:gd name="connsiteY1" fmla="*/ 0 h 692150"/>
              <a:gd name="connsiteX2" fmla="*/ 1587500 w 1593850"/>
              <a:gd name="connsiteY2" fmla="*/ 6350 h 692150"/>
              <a:gd name="connsiteX3" fmla="*/ 1574800 w 1593850"/>
              <a:gd name="connsiteY3" fmla="*/ 330200 h 692150"/>
              <a:gd name="connsiteX4" fmla="*/ 1206500 w 1593850"/>
              <a:gd name="connsiteY4" fmla="*/ 577850 h 692150"/>
              <a:gd name="connsiteX5" fmla="*/ 1041400 w 1593850"/>
              <a:gd name="connsiteY5" fmla="*/ 666750 h 692150"/>
              <a:gd name="connsiteX6" fmla="*/ 50800 w 1593850"/>
              <a:gd name="connsiteY6" fmla="*/ 692150 h 692150"/>
              <a:gd name="connsiteX7" fmla="*/ 0 w 1593850"/>
              <a:gd name="connsiteY7" fmla="*/ 292100 h 692150"/>
              <a:gd name="connsiteX8" fmla="*/ 50800 w 1593850"/>
              <a:gd name="connsiteY8" fmla="*/ 279400 h 692150"/>
              <a:gd name="connsiteX9" fmla="*/ 1028700 w 1593850"/>
              <a:gd name="connsiteY9" fmla="*/ 292100 h 692150"/>
              <a:gd name="connsiteX10" fmla="*/ 1593850 w 1593850"/>
              <a:gd name="connsiteY10" fmla="*/ 6350 h 692150"/>
              <a:gd name="connsiteX11" fmla="*/ 1022350 w 1593850"/>
              <a:gd name="connsiteY11" fmla="*/ 292100 h 692150"/>
              <a:gd name="connsiteX12" fmla="*/ 1041400 w 1593850"/>
              <a:gd name="connsiteY12" fmla="*/ 679450 h 692150"/>
              <a:gd name="connsiteX0" fmla="*/ 0 w 1593850"/>
              <a:gd name="connsiteY0" fmla="*/ 292100 h 692150"/>
              <a:gd name="connsiteX1" fmla="*/ 1028700 w 1593850"/>
              <a:gd name="connsiteY1" fmla="*/ 292100 h 692150"/>
              <a:gd name="connsiteX2" fmla="*/ 1028700 w 1593850"/>
              <a:gd name="connsiteY2" fmla="*/ 635000 h 692150"/>
              <a:gd name="connsiteX3" fmla="*/ 44450 w 1593850"/>
              <a:gd name="connsiteY3" fmla="*/ 692150 h 692150"/>
              <a:gd name="connsiteX4" fmla="*/ 0 w 1593850"/>
              <a:gd name="connsiteY4" fmla="*/ 292100 h 692150"/>
              <a:gd name="connsiteX0" fmla="*/ 1028700 w 1593850"/>
              <a:gd name="connsiteY0" fmla="*/ 292100 h 692150"/>
              <a:gd name="connsiteX1" fmla="*/ 1143000 w 1593850"/>
              <a:gd name="connsiteY1" fmla="*/ 177800 h 692150"/>
              <a:gd name="connsiteX2" fmla="*/ 1568450 w 1593850"/>
              <a:gd name="connsiteY2" fmla="*/ 330200 h 692150"/>
              <a:gd name="connsiteX3" fmla="*/ 1035050 w 1593850"/>
              <a:gd name="connsiteY3" fmla="*/ 673100 h 692150"/>
              <a:gd name="connsiteX4" fmla="*/ 1028700 w 1593850"/>
              <a:gd name="connsiteY4" fmla="*/ 292100 h 692150"/>
              <a:gd name="connsiteX0" fmla="*/ 0 w 1593850"/>
              <a:gd name="connsiteY0" fmla="*/ 292100 h 692150"/>
              <a:gd name="connsiteX1" fmla="*/ 114300 w 1593850"/>
              <a:gd name="connsiteY1" fmla="*/ 177800 h 692150"/>
              <a:gd name="connsiteX2" fmla="*/ 1143000 w 1593850"/>
              <a:gd name="connsiteY2" fmla="*/ 177800 h 692150"/>
              <a:gd name="connsiteX3" fmla="*/ 1028700 w 1593850"/>
              <a:gd name="connsiteY3" fmla="*/ 292100 h 692150"/>
              <a:gd name="connsiteX4" fmla="*/ 0 w 1593850"/>
              <a:gd name="connsiteY4" fmla="*/ 292100 h 692150"/>
              <a:gd name="connsiteX0" fmla="*/ 0 w 1593850"/>
              <a:gd name="connsiteY0" fmla="*/ 292100 h 692150"/>
              <a:gd name="connsiteX1" fmla="*/ 806450 w 1593850"/>
              <a:gd name="connsiteY1" fmla="*/ 0 h 692150"/>
              <a:gd name="connsiteX2" fmla="*/ 1587500 w 1593850"/>
              <a:gd name="connsiteY2" fmla="*/ 6350 h 692150"/>
              <a:gd name="connsiteX3" fmla="*/ 1574800 w 1593850"/>
              <a:gd name="connsiteY3" fmla="*/ 330200 h 692150"/>
              <a:gd name="connsiteX4" fmla="*/ 1206500 w 1593850"/>
              <a:gd name="connsiteY4" fmla="*/ 577850 h 692150"/>
              <a:gd name="connsiteX5" fmla="*/ 1041400 w 1593850"/>
              <a:gd name="connsiteY5" fmla="*/ 666750 h 692150"/>
              <a:gd name="connsiteX6" fmla="*/ 50800 w 1593850"/>
              <a:gd name="connsiteY6" fmla="*/ 692150 h 692150"/>
              <a:gd name="connsiteX7" fmla="*/ 0 w 1593850"/>
              <a:gd name="connsiteY7" fmla="*/ 292100 h 692150"/>
              <a:gd name="connsiteX8" fmla="*/ 50800 w 1593850"/>
              <a:gd name="connsiteY8" fmla="*/ 279400 h 692150"/>
              <a:gd name="connsiteX9" fmla="*/ 1028700 w 1593850"/>
              <a:gd name="connsiteY9" fmla="*/ 292100 h 692150"/>
              <a:gd name="connsiteX10" fmla="*/ 1593850 w 1593850"/>
              <a:gd name="connsiteY10" fmla="*/ 6350 h 692150"/>
              <a:gd name="connsiteX11" fmla="*/ 1022350 w 1593850"/>
              <a:gd name="connsiteY11" fmla="*/ 292100 h 692150"/>
              <a:gd name="connsiteX12" fmla="*/ 1041400 w 1593850"/>
              <a:gd name="connsiteY12" fmla="*/ 679450 h 692150"/>
              <a:gd name="connsiteX0" fmla="*/ 0 w 1593850"/>
              <a:gd name="connsiteY0" fmla="*/ 298450 h 698500"/>
              <a:gd name="connsiteX1" fmla="*/ 1028700 w 1593850"/>
              <a:gd name="connsiteY1" fmla="*/ 298450 h 698500"/>
              <a:gd name="connsiteX2" fmla="*/ 1028700 w 1593850"/>
              <a:gd name="connsiteY2" fmla="*/ 641350 h 698500"/>
              <a:gd name="connsiteX3" fmla="*/ 44450 w 1593850"/>
              <a:gd name="connsiteY3" fmla="*/ 698500 h 698500"/>
              <a:gd name="connsiteX4" fmla="*/ 0 w 1593850"/>
              <a:gd name="connsiteY4" fmla="*/ 298450 h 698500"/>
              <a:gd name="connsiteX0" fmla="*/ 1028700 w 1593850"/>
              <a:gd name="connsiteY0" fmla="*/ 298450 h 698500"/>
              <a:gd name="connsiteX1" fmla="*/ 1143000 w 1593850"/>
              <a:gd name="connsiteY1" fmla="*/ 184150 h 698500"/>
              <a:gd name="connsiteX2" fmla="*/ 1568450 w 1593850"/>
              <a:gd name="connsiteY2" fmla="*/ 336550 h 698500"/>
              <a:gd name="connsiteX3" fmla="*/ 1035050 w 1593850"/>
              <a:gd name="connsiteY3" fmla="*/ 679450 h 698500"/>
              <a:gd name="connsiteX4" fmla="*/ 1028700 w 1593850"/>
              <a:gd name="connsiteY4" fmla="*/ 298450 h 698500"/>
              <a:gd name="connsiteX0" fmla="*/ 0 w 1593850"/>
              <a:gd name="connsiteY0" fmla="*/ 298450 h 698500"/>
              <a:gd name="connsiteX1" fmla="*/ 819150 w 1593850"/>
              <a:gd name="connsiteY1" fmla="*/ 0 h 698500"/>
              <a:gd name="connsiteX2" fmla="*/ 1143000 w 1593850"/>
              <a:gd name="connsiteY2" fmla="*/ 184150 h 698500"/>
              <a:gd name="connsiteX3" fmla="*/ 1028700 w 1593850"/>
              <a:gd name="connsiteY3" fmla="*/ 298450 h 698500"/>
              <a:gd name="connsiteX4" fmla="*/ 0 w 1593850"/>
              <a:gd name="connsiteY4" fmla="*/ 298450 h 698500"/>
              <a:gd name="connsiteX0" fmla="*/ 0 w 1593850"/>
              <a:gd name="connsiteY0" fmla="*/ 298450 h 698500"/>
              <a:gd name="connsiteX1" fmla="*/ 806450 w 1593850"/>
              <a:gd name="connsiteY1" fmla="*/ 6350 h 698500"/>
              <a:gd name="connsiteX2" fmla="*/ 1587500 w 1593850"/>
              <a:gd name="connsiteY2" fmla="*/ 12700 h 698500"/>
              <a:gd name="connsiteX3" fmla="*/ 1574800 w 1593850"/>
              <a:gd name="connsiteY3" fmla="*/ 336550 h 698500"/>
              <a:gd name="connsiteX4" fmla="*/ 1206500 w 1593850"/>
              <a:gd name="connsiteY4" fmla="*/ 584200 h 698500"/>
              <a:gd name="connsiteX5" fmla="*/ 1041400 w 1593850"/>
              <a:gd name="connsiteY5" fmla="*/ 673100 h 698500"/>
              <a:gd name="connsiteX6" fmla="*/ 50800 w 1593850"/>
              <a:gd name="connsiteY6" fmla="*/ 698500 h 698500"/>
              <a:gd name="connsiteX7" fmla="*/ 0 w 1593850"/>
              <a:gd name="connsiteY7" fmla="*/ 298450 h 698500"/>
              <a:gd name="connsiteX8" fmla="*/ 50800 w 1593850"/>
              <a:gd name="connsiteY8" fmla="*/ 285750 h 698500"/>
              <a:gd name="connsiteX9" fmla="*/ 1028700 w 1593850"/>
              <a:gd name="connsiteY9" fmla="*/ 298450 h 698500"/>
              <a:gd name="connsiteX10" fmla="*/ 1593850 w 1593850"/>
              <a:gd name="connsiteY10" fmla="*/ 12700 h 698500"/>
              <a:gd name="connsiteX11" fmla="*/ 1022350 w 1593850"/>
              <a:gd name="connsiteY11" fmla="*/ 298450 h 698500"/>
              <a:gd name="connsiteX12" fmla="*/ 1041400 w 1593850"/>
              <a:gd name="connsiteY12" fmla="*/ 685800 h 698500"/>
              <a:gd name="connsiteX0" fmla="*/ 0 w 1593850"/>
              <a:gd name="connsiteY0" fmla="*/ 298450 h 698500"/>
              <a:gd name="connsiteX1" fmla="*/ 1028700 w 1593850"/>
              <a:gd name="connsiteY1" fmla="*/ 298450 h 698500"/>
              <a:gd name="connsiteX2" fmla="*/ 1028700 w 1593850"/>
              <a:gd name="connsiteY2" fmla="*/ 641350 h 698500"/>
              <a:gd name="connsiteX3" fmla="*/ 44450 w 1593850"/>
              <a:gd name="connsiteY3" fmla="*/ 698500 h 698500"/>
              <a:gd name="connsiteX4" fmla="*/ 0 w 1593850"/>
              <a:gd name="connsiteY4" fmla="*/ 298450 h 698500"/>
              <a:gd name="connsiteX0" fmla="*/ 1028700 w 1593850"/>
              <a:gd name="connsiteY0" fmla="*/ 298450 h 698500"/>
              <a:gd name="connsiteX1" fmla="*/ 1143000 w 1593850"/>
              <a:gd name="connsiteY1" fmla="*/ 184150 h 698500"/>
              <a:gd name="connsiteX2" fmla="*/ 1568450 w 1593850"/>
              <a:gd name="connsiteY2" fmla="*/ 336550 h 698500"/>
              <a:gd name="connsiteX3" fmla="*/ 1035050 w 1593850"/>
              <a:gd name="connsiteY3" fmla="*/ 679450 h 698500"/>
              <a:gd name="connsiteX4" fmla="*/ 1028700 w 1593850"/>
              <a:gd name="connsiteY4" fmla="*/ 298450 h 698500"/>
              <a:gd name="connsiteX0" fmla="*/ 0 w 1593850"/>
              <a:gd name="connsiteY0" fmla="*/ 298450 h 698500"/>
              <a:gd name="connsiteX1" fmla="*/ 819150 w 1593850"/>
              <a:gd name="connsiteY1" fmla="*/ 0 h 698500"/>
              <a:gd name="connsiteX2" fmla="*/ 1143000 w 1593850"/>
              <a:gd name="connsiteY2" fmla="*/ 184150 h 698500"/>
              <a:gd name="connsiteX3" fmla="*/ 1028700 w 1593850"/>
              <a:gd name="connsiteY3" fmla="*/ 298450 h 698500"/>
              <a:gd name="connsiteX4" fmla="*/ 0 w 1593850"/>
              <a:gd name="connsiteY4" fmla="*/ 298450 h 698500"/>
              <a:gd name="connsiteX0" fmla="*/ 38100 w 1593850"/>
              <a:gd name="connsiteY0" fmla="*/ 285750 h 698500"/>
              <a:gd name="connsiteX1" fmla="*/ 806450 w 1593850"/>
              <a:gd name="connsiteY1" fmla="*/ 6350 h 698500"/>
              <a:gd name="connsiteX2" fmla="*/ 1587500 w 1593850"/>
              <a:gd name="connsiteY2" fmla="*/ 12700 h 698500"/>
              <a:gd name="connsiteX3" fmla="*/ 1574800 w 1593850"/>
              <a:gd name="connsiteY3" fmla="*/ 336550 h 698500"/>
              <a:gd name="connsiteX4" fmla="*/ 1206500 w 1593850"/>
              <a:gd name="connsiteY4" fmla="*/ 584200 h 698500"/>
              <a:gd name="connsiteX5" fmla="*/ 1041400 w 1593850"/>
              <a:gd name="connsiteY5" fmla="*/ 673100 h 698500"/>
              <a:gd name="connsiteX6" fmla="*/ 50800 w 1593850"/>
              <a:gd name="connsiteY6" fmla="*/ 698500 h 698500"/>
              <a:gd name="connsiteX7" fmla="*/ 38100 w 1593850"/>
              <a:gd name="connsiteY7" fmla="*/ 285750 h 698500"/>
              <a:gd name="connsiteX8" fmla="*/ 50800 w 1593850"/>
              <a:gd name="connsiteY8" fmla="*/ 285750 h 698500"/>
              <a:gd name="connsiteX9" fmla="*/ 1028700 w 1593850"/>
              <a:gd name="connsiteY9" fmla="*/ 298450 h 698500"/>
              <a:gd name="connsiteX10" fmla="*/ 1593850 w 1593850"/>
              <a:gd name="connsiteY10" fmla="*/ 12700 h 698500"/>
              <a:gd name="connsiteX11" fmla="*/ 1022350 w 1593850"/>
              <a:gd name="connsiteY11" fmla="*/ 298450 h 698500"/>
              <a:gd name="connsiteX12" fmla="*/ 1041400 w 1593850"/>
              <a:gd name="connsiteY12" fmla="*/ 685800 h 698500"/>
              <a:gd name="connsiteX0" fmla="*/ 0 w 1593850"/>
              <a:gd name="connsiteY0" fmla="*/ 298450 h 698500"/>
              <a:gd name="connsiteX1" fmla="*/ 1028700 w 1593850"/>
              <a:gd name="connsiteY1" fmla="*/ 298450 h 698500"/>
              <a:gd name="connsiteX2" fmla="*/ 1028700 w 1593850"/>
              <a:gd name="connsiteY2" fmla="*/ 641350 h 698500"/>
              <a:gd name="connsiteX3" fmla="*/ 44450 w 1593850"/>
              <a:gd name="connsiteY3" fmla="*/ 698500 h 698500"/>
              <a:gd name="connsiteX4" fmla="*/ 0 w 1593850"/>
              <a:gd name="connsiteY4" fmla="*/ 298450 h 698500"/>
              <a:gd name="connsiteX0" fmla="*/ 1028700 w 1593850"/>
              <a:gd name="connsiteY0" fmla="*/ 298450 h 698500"/>
              <a:gd name="connsiteX1" fmla="*/ 1143000 w 1593850"/>
              <a:gd name="connsiteY1" fmla="*/ 184150 h 698500"/>
              <a:gd name="connsiteX2" fmla="*/ 1568450 w 1593850"/>
              <a:gd name="connsiteY2" fmla="*/ 336550 h 698500"/>
              <a:gd name="connsiteX3" fmla="*/ 1035050 w 1593850"/>
              <a:gd name="connsiteY3" fmla="*/ 679450 h 698500"/>
              <a:gd name="connsiteX4" fmla="*/ 1028700 w 1593850"/>
              <a:gd name="connsiteY4" fmla="*/ 298450 h 698500"/>
              <a:gd name="connsiteX0" fmla="*/ 50800 w 1593850"/>
              <a:gd name="connsiteY0" fmla="*/ 279400 h 698500"/>
              <a:gd name="connsiteX1" fmla="*/ 819150 w 1593850"/>
              <a:gd name="connsiteY1" fmla="*/ 0 h 698500"/>
              <a:gd name="connsiteX2" fmla="*/ 1143000 w 1593850"/>
              <a:gd name="connsiteY2" fmla="*/ 184150 h 698500"/>
              <a:gd name="connsiteX3" fmla="*/ 1028700 w 1593850"/>
              <a:gd name="connsiteY3" fmla="*/ 298450 h 698500"/>
              <a:gd name="connsiteX4" fmla="*/ 50800 w 1593850"/>
              <a:gd name="connsiteY4" fmla="*/ 279400 h 698500"/>
              <a:gd name="connsiteX0" fmla="*/ 38100 w 1593850"/>
              <a:gd name="connsiteY0" fmla="*/ 285750 h 698500"/>
              <a:gd name="connsiteX1" fmla="*/ 806450 w 1593850"/>
              <a:gd name="connsiteY1" fmla="*/ 6350 h 698500"/>
              <a:gd name="connsiteX2" fmla="*/ 1587500 w 1593850"/>
              <a:gd name="connsiteY2" fmla="*/ 12700 h 698500"/>
              <a:gd name="connsiteX3" fmla="*/ 1574800 w 1593850"/>
              <a:gd name="connsiteY3" fmla="*/ 336550 h 698500"/>
              <a:gd name="connsiteX4" fmla="*/ 1206500 w 1593850"/>
              <a:gd name="connsiteY4" fmla="*/ 584200 h 698500"/>
              <a:gd name="connsiteX5" fmla="*/ 1041400 w 1593850"/>
              <a:gd name="connsiteY5" fmla="*/ 673100 h 698500"/>
              <a:gd name="connsiteX6" fmla="*/ 50800 w 1593850"/>
              <a:gd name="connsiteY6" fmla="*/ 698500 h 698500"/>
              <a:gd name="connsiteX7" fmla="*/ 38100 w 1593850"/>
              <a:gd name="connsiteY7" fmla="*/ 285750 h 698500"/>
              <a:gd name="connsiteX8" fmla="*/ 50800 w 1593850"/>
              <a:gd name="connsiteY8" fmla="*/ 285750 h 698500"/>
              <a:gd name="connsiteX9" fmla="*/ 1028700 w 1593850"/>
              <a:gd name="connsiteY9" fmla="*/ 298450 h 698500"/>
              <a:gd name="connsiteX10" fmla="*/ 1593850 w 1593850"/>
              <a:gd name="connsiteY10" fmla="*/ 12700 h 698500"/>
              <a:gd name="connsiteX11" fmla="*/ 1022350 w 1593850"/>
              <a:gd name="connsiteY11" fmla="*/ 298450 h 698500"/>
              <a:gd name="connsiteX12" fmla="*/ 1041400 w 1593850"/>
              <a:gd name="connsiteY12" fmla="*/ 685800 h 698500"/>
              <a:gd name="connsiteX0" fmla="*/ 6350 w 1555750"/>
              <a:gd name="connsiteY0" fmla="*/ 285750 h 698500"/>
              <a:gd name="connsiteX1" fmla="*/ 990600 w 1555750"/>
              <a:gd name="connsiteY1" fmla="*/ 298450 h 698500"/>
              <a:gd name="connsiteX2" fmla="*/ 990600 w 1555750"/>
              <a:gd name="connsiteY2" fmla="*/ 641350 h 698500"/>
              <a:gd name="connsiteX3" fmla="*/ 6350 w 1555750"/>
              <a:gd name="connsiteY3" fmla="*/ 698500 h 698500"/>
              <a:gd name="connsiteX4" fmla="*/ 6350 w 1555750"/>
              <a:gd name="connsiteY4" fmla="*/ 285750 h 698500"/>
              <a:gd name="connsiteX0" fmla="*/ 990600 w 1555750"/>
              <a:gd name="connsiteY0" fmla="*/ 298450 h 698500"/>
              <a:gd name="connsiteX1" fmla="*/ 1104900 w 1555750"/>
              <a:gd name="connsiteY1" fmla="*/ 184150 h 698500"/>
              <a:gd name="connsiteX2" fmla="*/ 1530350 w 1555750"/>
              <a:gd name="connsiteY2" fmla="*/ 336550 h 698500"/>
              <a:gd name="connsiteX3" fmla="*/ 996950 w 1555750"/>
              <a:gd name="connsiteY3" fmla="*/ 679450 h 698500"/>
              <a:gd name="connsiteX4" fmla="*/ 990600 w 1555750"/>
              <a:gd name="connsiteY4" fmla="*/ 298450 h 698500"/>
              <a:gd name="connsiteX0" fmla="*/ 12700 w 1555750"/>
              <a:gd name="connsiteY0" fmla="*/ 279400 h 698500"/>
              <a:gd name="connsiteX1" fmla="*/ 781050 w 1555750"/>
              <a:gd name="connsiteY1" fmla="*/ 0 h 698500"/>
              <a:gd name="connsiteX2" fmla="*/ 1104900 w 1555750"/>
              <a:gd name="connsiteY2" fmla="*/ 184150 h 698500"/>
              <a:gd name="connsiteX3" fmla="*/ 990600 w 1555750"/>
              <a:gd name="connsiteY3" fmla="*/ 298450 h 698500"/>
              <a:gd name="connsiteX4" fmla="*/ 12700 w 1555750"/>
              <a:gd name="connsiteY4" fmla="*/ 279400 h 698500"/>
              <a:gd name="connsiteX0" fmla="*/ 0 w 1555750"/>
              <a:gd name="connsiteY0" fmla="*/ 285750 h 698500"/>
              <a:gd name="connsiteX1" fmla="*/ 768350 w 1555750"/>
              <a:gd name="connsiteY1" fmla="*/ 6350 h 698500"/>
              <a:gd name="connsiteX2" fmla="*/ 1549400 w 1555750"/>
              <a:gd name="connsiteY2" fmla="*/ 12700 h 698500"/>
              <a:gd name="connsiteX3" fmla="*/ 1536700 w 1555750"/>
              <a:gd name="connsiteY3" fmla="*/ 336550 h 698500"/>
              <a:gd name="connsiteX4" fmla="*/ 1168400 w 1555750"/>
              <a:gd name="connsiteY4" fmla="*/ 584200 h 698500"/>
              <a:gd name="connsiteX5" fmla="*/ 1003300 w 1555750"/>
              <a:gd name="connsiteY5" fmla="*/ 673100 h 698500"/>
              <a:gd name="connsiteX6" fmla="*/ 12700 w 1555750"/>
              <a:gd name="connsiteY6" fmla="*/ 698500 h 698500"/>
              <a:gd name="connsiteX7" fmla="*/ 0 w 1555750"/>
              <a:gd name="connsiteY7" fmla="*/ 285750 h 698500"/>
              <a:gd name="connsiteX8" fmla="*/ 12700 w 1555750"/>
              <a:gd name="connsiteY8" fmla="*/ 285750 h 698500"/>
              <a:gd name="connsiteX9" fmla="*/ 990600 w 1555750"/>
              <a:gd name="connsiteY9" fmla="*/ 298450 h 698500"/>
              <a:gd name="connsiteX10" fmla="*/ 1555750 w 1555750"/>
              <a:gd name="connsiteY10" fmla="*/ 12700 h 698500"/>
              <a:gd name="connsiteX11" fmla="*/ 984250 w 1555750"/>
              <a:gd name="connsiteY11" fmla="*/ 298450 h 698500"/>
              <a:gd name="connsiteX12" fmla="*/ 1003300 w 1555750"/>
              <a:gd name="connsiteY12" fmla="*/ 685800 h 698500"/>
              <a:gd name="connsiteX0" fmla="*/ 6350 w 1555750"/>
              <a:gd name="connsiteY0" fmla="*/ 285750 h 698500"/>
              <a:gd name="connsiteX1" fmla="*/ 990600 w 1555750"/>
              <a:gd name="connsiteY1" fmla="*/ 298450 h 698500"/>
              <a:gd name="connsiteX2" fmla="*/ 990600 w 1555750"/>
              <a:gd name="connsiteY2" fmla="*/ 685800 h 698500"/>
              <a:gd name="connsiteX3" fmla="*/ 6350 w 1555750"/>
              <a:gd name="connsiteY3" fmla="*/ 698500 h 698500"/>
              <a:gd name="connsiteX4" fmla="*/ 6350 w 1555750"/>
              <a:gd name="connsiteY4" fmla="*/ 285750 h 698500"/>
              <a:gd name="connsiteX0" fmla="*/ 990600 w 1555750"/>
              <a:gd name="connsiteY0" fmla="*/ 298450 h 698500"/>
              <a:gd name="connsiteX1" fmla="*/ 1104900 w 1555750"/>
              <a:gd name="connsiteY1" fmla="*/ 184150 h 698500"/>
              <a:gd name="connsiteX2" fmla="*/ 1530350 w 1555750"/>
              <a:gd name="connsiteY2" fmla="*/ 336550 h 698500"/>
              <a:gd name="connsiteX3" fmla="*/ 996950 w 1555750"/>
              <a:gd name="connsiteY3" fmla="*/ 679450 h 698500"/>
              <a:gd name="connsiteX4" fmla="*/ 990600 w 1555750"/>
              <a:gd name="connsiteY4" fmla="*/ 298450 h 698500"/>
              <a:gd name="connsiteX0" fmla="*/ 12700 w 1555750"/>
              <a:gd name="connsiteY0" fmla="*/ 279400 h 698500"/>
              <a:gd name="connsiteX1" fmla="*/ 781050 w 1555750"/>
              <a:gd name="connsiteY1" fmla="*/ 0 h 698500"/>
              <a:gd name="connsiteX2" fmla="*/ 1104900 w 1555750"/>
              <a:gd name="connsiteY2" fmla="*/ 184150 h 698500"/>
              <a:gd name="connsiteX3" fmla="*/ 990600 w 1555750"/>
              <a:gd name="connsiteY3" fmla="*/ 298450 h 698500"/>
              <a:gd name="connsiteX4" fmla="*/ 12700 w 1555750"/>
              <a:gd name="connsiteY4" fmla="*/ 279400 h 698500"/>
              <a:gd name="connsiteX0" fmla="*/ 0 w 1555750"/>
              <a:gd name="connsiteY0" fmla="*/ 285750 h 698500"/>
              <a:gd name="connsiteX1" fmla="*/ 768350 w 1555750"/>
              <a:gd name="connsiteY1" fmla="*/ 6350 h 698500"/>
              <a:gd name="connsiteX2" fmla="*/ 1549400 w 1555750"/>
              <a:gd name="connsiteY2" fmla="*/ 12700 h 698500"/>
              <a:gd name="connsiteX3" fmla="*/ 1536700 w 1555750"/>
              <a:gd name="connsiteY3" fmla="*/ 336550 h 698500"/>
              <a:gd name="connsiteX4" fmla="*/ 1168400 w 1555750"/>
              <a:gd name="connsiteY4" fmla="*/ 584200 h 698500"/>
              <a:gd name="connsiteX5" fmla="*/ 1003300 w 1555750"/>
              <a:gd name="connsiteY5" fmla="*/ 673100 h 698500"/>
              <a:gd name="connsiteX6" fmla="*/ 12700 w 1555750"/>
              <a:gd name="connsiteY6" fmla="*/ 698500 h 698500"/>
              <a:gd name="connsiteX7" fmla="*/ 0 w 1555750"/>
              <a:gd name="connsiteY7" fmla="*/ 285750 h 698500"/>
              <a:gd name="connsiteX8" fmla="*/ 12700 w 1555750"/>
              <a:gd name="connsiteY8" fmla="*/ 285750 h 698500"/>
              <a:gd name="connsiteX9" fmla="*/ 990600 w 1555750"/>
              <a:gd name="connsiteY9" fmla="*/ 298450 h 698500"/>
              <a:gd name="connsiteX10" fmla="*/ 1555750 w 1555750"/>
              <a:gd name="connsiteY10" fmla="*/ 12700 h 698500"/>
              <a:gd name="connsiteX11" fmla="*/ 984250 w 1555750"/>
              <a:gd name="connsiteY11" fmla="*/ 298450 h 698500"/>
              <a:gd name="connsiteX12" fmla="*/ 1003300 w 1555750"/>
              <a:gd name="connsiteY12" fmla="*/ 685800 h 698500"/>
              <a:gd name="connsiteX0" fmla="*/ 6350 w 1555750"/>
              <a:gd name="connsiteY0" fmla="*/ 285750 h 698500"/>
              <a:gd name="connsiteX1" fmla="*/ 990600 w 1555750"/>
              <a:gd name="connsiteY1" fmla="*/ 298450 h 698500"/>
              <a:gd name="connsiteX2" fmla="*/ 990600 w 1555750"/>
              <a:gd name="connsiteY2" fmla="*/ 685800 h 698500"/>
              <a:gd name="connsiteX3" fmla="*/ 6350 w 1555750"/>
              <a:gd name="connsiteY3" fmla="*/ 698500 h 698500"/>
              <a:gd name="connsiteX4" fmla="*/ 6350 w 1555750"/>
              <a:gd name="connsiteY4" fmla="*/ 285750 h 698500"/>
              <a:gd name="connsiteX0" fmla="*/ 990600 w 1555750"/>
              <a:gd name="connsiteY0" fmla="*/ 298450 h 698500"/>
              <a:gd name="connsiteX1" fmla="*/ 1104900 w 1555750"/>
              <a:gd name="connsiteY1" fmla="*/ 184150 h 698500"/>
              <a:gd name="connsiteX2" fmla="*/ 1530350 w 1555750"/>
              <a:gd name="connsiteY2" fmla="*/ 336550 h 698500"/>
              <a:gd name="connsiteX3" fmla="*/ 996950 w 1555750"/>
              <a:gd name="connsiteY3" fmla="*/ 679450 h 698500"/>
              <a:gd name="connsiteX4" fmla="*/ 990600 w 1555750"/>
              <a:gd name="connsiteY4" fmla="*/ 298450 h 698500"/>
              <a:gd name="connsiteX0" fmla="*/ 12700 w 1555750"/>
              <a:gd name="connsiteY0" fmla="*/ 279400 h 698500"/>
              <a:gd name="connsiteX1" fmla="*/ 781050 w 1555750"/>
              <a:gd name="connsiteY1" fmla="*/ 0 h 698500"/>
              <a:gd name="connsiteX2" fmla="*/ 1549400 w 1555750"/>
              <a:gd name="connsiteY2" fmla="*/ 19050 h 698500"/>
              <a:gd name="connsiteX3" fmla="*/ 990600 w 1555750"/>
              <a:gd name="connsiteY3" fmla="*/ 298450 h 698500"/>
              <a:gd name="connsiteX4" fmla="*/ 12700 w 1555750"/>
              <a:gd name="connsiteY4" fmla="*/ 279400 h 698500"/>
              <a:gd name="connsiteX0" fmla="*/ 0 w 1555750"/>
              <a:gd name="connsiteY0" fmla="*/ 285750 h 698500"/>
              <a:gd name="connsiteX1" fmla="*/ 768350 w 1555750"/>
              <a:gd name="connsiteY1" fmla="*/ 6350 h 698500"/>
              <a:gd name="connsiteX2" fmla="*/ 1549400 w 1555750"/>
              <a:gd name="connsiteY2" fmla="*/ 12700 h 698500"/>
              <a:gd name="connsiteX3" fmla="*/ 1536700 w 1555750"/>
              <a:gd name="connsiteY3" fmla="*/ 336550 h 698500"/>
              <a:gd name="connsiteX4" fmla="*/ 1168400 w 1555750"/>
              <a:gd name="connsiteY4" fmla="*/ 584200 h 698500"/>
              <a:gd name="connsiteX5" fmla="*/ 1003300 w 1555750"/>
              <a:gd name="connsiteY5" fmla="*/ 673100 h 698500"/>
              <a:gd name="connsiteX6" fmla="*/ 12700 w 1555750"/>
              <a:gd name="connsiteY6" fmla="*/ 698500 h 698500"/>
              <a:gd name="connsiteX7" fmla="*/ 0 w 1555750"/>
              <a:gd name="connsiteY7" fmla="*/ 285750 h 698500"/>
              <a:gd name="connsiteX8" fmla="*/ 12700 w 1555750"/>
              <a:gd name="connsiteY8" fmla="*/ 285750 h 698500"/>
              <a:gd name="connsiteX9" fmla="*/ 990600 w 1555750"/>
              <a:gd name="connsiteY9" fmla="*/ 298450 h 698500"/>
              <a:gd name="connsiteX10" fmla="*/ 1555750 w 1555750"/>
              <a:gd name="connsiteY10" fmla="*/ 12700 h 698500"/>
              <a:gd name="connsiteX11" fmla="*/ 984250 w 1555750"/>
              <a:gd name="connsiteY11" fmla="*/ 298450 h 698500"/>
              <a:gd name="connsiteX12" fmla="*/ 1003300 w 1555750"/>
              <a:gd name="connsiteY12" fmla="*/ 685800 h 698500"/>
              <a:gd name="connsiteX0" fmla="*/ 6350 w 1574800"/>
              <a:gd name="connsiteY0" fmla="*/ 285750 h 698500"/>
              <a:gd name="connsiteX1" fmla="*/ 990600 w 1574800"/>
              <a:gd name="connsiteY1" fmla="*/ 298450 h 698500"/>
              <a:gd name="connsiteX2" fmla="*/ 990600 w 1574800"/>
              <a:gd name="connsiteY2" fmla="*/ 685800 h 698500"/>
              <a:gd name="connsiteX3" fmla="*/ 6350 w 1574800"/>
              <a:gd name="connsiteY3" fmla="*/ 698500 h 698500"/>
              <a:gd name="connsiteX4" fmla="*/ 6350 w 1574800"/>
              <a:gd name="connsiteY4" fmla="*/ 285750 h 698500"/>
              <a:gd name="connsiteX0" fmla="*/ 990600 w 1574800"/>
              <a:gd name="connsiteY0" fmla="*/ 298450 h 698500"/>
              <a:gd name="connsiteX1" fmla="*/ 1574800 w 1574800"/>
              <a:gd name="connsiteY1" fmla="*/ 0 h 698500"/>
              <a:gd name="connsiteX2" fmla="*/ 1530350 w 1574800"/>
              <a:gd name="connsiteY2" fmla="*/ 336550 h 698500"/>
              <a:gd name="connsiteX3" fmla="*/ 996950 w 1574800"/>
              <a:gd name="connsiteY3" fmla="*/ 679450 h 698500"/>
              <a:gd name="connsiteX4" fmla="*/ 990600 w 1574800"/>
              <a:gd name="connsiteY4" fmla="*/ 298450 h 698500"/>
              <a:gd name="connsiteX0" fmla="*/ 12700 w 1574800"/>
              <a:gd name="connsiteY0" fmla="*/ 279400 h 698500"/>
              <a:gd name="connsiteX1" fmla="*/ 781050 w 1574800"/>
              <a:gd name="connsiteY1" fmla="*/ 0 h 698500"/>
              <a:gd name="connsiteX2" fmla="*/ 1549400 w 1574800"/>
              <a:gd name="connsiteY2" fmla="*/ 19050 h 698500"/>
              <a:gd name="connsiteX3" fmla="*/ 990600 w 1574800"/>
              <a:gd name="connsiteY3" fmla="*/ 298450 h 698500"/>
              <a:gd name="connsiteX4" fmla="*/ 12700 w 1574800"/>
              <a:gd name="connsiteY4" fmla="*/ 279400 h 698500"/>
              <a:gd name="connsiteX0" fmla="*/ 0 w 1574800"/>
              <a:gd name="connsiteY0" fmla="*/ 285750 h 698500"/>
              <a:gd name="connsiteX1" fmla="*/ 768350 w 1574800"/>
              <a:gd name="connsiteY1" fmla="*/ 6350 h 698500"/>
              <a:gd name="connsiteX2" fmla="*/ 1549400 w 1574800"/>
              <a:gd name="connsiteY2" fmla="*/ 12700 h 698500"/>
              <a:gd name="connsiteX3" fmla="*/ 1536700 w 1574800"/>
              <a:gd name="connsiteY3" fmla="*/ 336550 h 698500"/>
              <a:gd name="connsiteX4" fmla="*/ 1168400 w 1574800"/>
              <a:gd name="connsiteY4" fmla="*/ 584200 h 698500"/>
              <a:gd name="connsiteX5" fmla="*/ 1003300 w 1574800"/>
              <a:gd name="connsiteY5" fmla="*/ 673100 h 698500"/>
              <a:gd name="connsiteX6" fmla="*/ 12700 w 1574800"/>
              <a:gd name="connsiteY6" fmla="*/ 698500 h 698500"/>
              <a:gd name="connsiteX7" fmla="*/ 0 w 1574800"/>
              <a:gd name="connsiteY7" fmla="*/ 285750 h 698500"/>
              <a:gd name="connsiteX8" fmla="*/ 12700 w 1574800"/>
              <a:gd name="connsiteY8" fmla="*/ 285750 h 698500"/>
              <a:gd name="connsiteX9" fmla="*/ 990600 w 1574800"/>
              <a:gd name="connsiteY9" fmla="*/ 298450 h 698500"/>
              <a:gd name="connsiteX10" fmla="*/ 1555750 w 1574800"/>
              <a:gd name="connsiteY10" fmla="*/ 12700 h 698500"/>
              <a:gd name="connsiteX11" fmla="*/ 984250 w 1574800"/>
              <a:gd name="connsiteY11" fmla="*/ 298450 h 698500"/>
              <a:gd name="connsiteX12" fmla="*/ 1003300 w 1574800"/>
              <a:gd name="connsiteY12" fmla="*/ 685800 h 698500"/>
              <a:gd name="connsiteX0" fmla="*/ 6350 w 1555750"/>
              <a:gd name="connsiteY0" fmla="*/ 285750 h 698500"/>
              <a:gd name="connsiteX1" fmla="*/ 990600 w 1555750"/>
              <a:gd name="connsiteY1" fmla="*/ 298450 h 698500"/>
              <a:gd name="connsiteX2" fmla="*/ 990600 w 1555750"/>
              <a:gd name="connsiteY2" fmla="*/ 685800 h 698500"/>
              <a:gd name="connsiteX3" fmla="*/ 6350 w 1555750"/>
              <a:gd name="connsiteY3" fmla="*/ 698500 h 698500"/>
              <a:gd name="connsiteX4" fmla="*/ 6350 w 1555750"/>
              <a:gd name="connsiteY4" fmla="*/ 285750 h 698500"/>
              <a:gd name="connsiteX0" fmla="*/ 990600 w 1555750"/>
              <a:gd name="connsiteY0" fmla="*/ 298450 h 698500"/>
              <a:gd name="connsiteX1" fmla="*/ 1549400 w 1555750"/>
              <a:gd name="connsiteY1" fmla="*/ 19050 h 698500"/>
              <a:gd name="connsiteX2" fmla="*/ 1530350 w 1555750"/>
              <a:gd name="connsiteY2" fmla="*/ 336550 h 698500"/>
              <a:gd name="connsiteX3" fmla="*/ 996950 w 1555750"/>
              <a:gd name="connsiteY3" fmla="*/ 679450 h 698500"/>
              <a:gd name="connsiteX4" fmla="*/ 990600 w 1555750"/>
              <a:gd name="connsiteY4" fmla="*/ 298450 h 698500"/>
              <a:gd name="connsiteX0" fmla="*/ 12700 w 1555750"/>
              <a:gd name="connsiteY0" fmla="*/ 279400 h 698500"/>
              <a:gd name="connsiteX1" fmla="*/ 781050 w 1555750"/>
              <a:gd name="connsiteY1" fmla="*/ 0 h 698500"/>
              <a:gd name="connsiteX2" fmla="*/ 1549400 w 1555750"/>
              <a:gd name="connsiteY2" fmla="*/ 19050 h 698500"/>
              <a:gd name="connsiteX3" fmla="*/ 990600 w 1555750"/>
              <a:gd name="connsiteY3" fmla="*/ 298450 h 698500"/>
              <a:gd name="connsiteX4" fmla="*/ 12700 w 1555750"/>
              <a:gd name="connsiteY4" fmla="*/ 279400 h 698500"/>
              <a:gd name="connsiteX0" fmla="*/ 0 w 1555750"/>
              <a:gd name="connsiteY0" fmla="*/ 285750 h 698500"/>
              <a:gd name="connsiteX1" fmla="*/ 768350 w 1555750"/>
              <a:gd name="connsiteY1" fmla="*/ 6350 h 698500"/>
              <a:gd name="connsiteX2" fmla="*/ 1549400 w 1555750"/>
              <a:gd name="connsiteY2" fmla="*/ 12700 h 698500"/>
              <a:gd name="connsiteX3" fmla="*/ 1536700 w 1555750"/>
              <a:gd name="connsiteY3" fmla="*/ 336550 h 698500"/>
              <a:gd name="connsiteX4" fmla="*/ 1168400 w 1555750"/>
              <a:gd name="connsiteY4" fmla="*/ 584200 h 698500"/>
              <a:gd name="connsiteX5" fmla="*/ 1003300 w 1555750"/>
              <a:gd name="connsiteY5" fmla="*/ 673100 h 698500"/>
              <a:gd name="connsiteX6" fmla="*/ 12700 w 1555750"/>
              <a:gd name="connsiteY6" fmla="*/ 698500 h 698500"/>
              <a:gd name="connsiteX7" fmla="*/ 0 w 1555750"/>
              <a:gd name="connsiteY7" fmla="*/ 285750 h 698500"/>
              <a:gd name="connsiteX8" fmla="*/ 12700 w 1555750"/>
              <a:gd name="connsiteY8" fmla="*/ 285750 h 698500"/>
              <a:gd name="connsiteX9" fmla="*/ 990600 w 1555750"/>
              <a:gd name="connsiteY9" fmla="*/ 298450 h 698500"/>
              <a:gd name="connsiteX10" fmla="*/ 1555750 w 1555750"/>
              <a:gd name="connsiteY10" fmla="*/ 12700 h 698500"/>
              <a:gd name="connsiteX11" fmla="*/ 984250 w 1555750"/>
              <a:gd name="connsiteY11" fmla="*/ 298450 h 698500"/>
              <a:gd name="connsiteX12" fmla="*/ 1003300 w 1555750"/>
              <a:gd name="connsiteY12" fmla="*/ 685800 h 698500"/>
              <a:gd name="connsiteX0" fmla="*/ 6350 w 1555750"/>
              <a:gd name="connsiteY0" fmla="*/ 406400 h 819150"/>
              <a:gd name="connsiteX1" fmla="*/ 990600 w 1555750"/>
              <a:gd name="connsiteY1" fmla="*/ 419100 h 819150"/>
              <a:gd name="connsiteX2" fmla="*/ 990600 w 1555750"/>
              <a:gd name="connsiteY2" fmla="*/ 806450 h 819150"/>
              <a:gd name="connsiteX3" fmla="*/ 6350 w 1555750"/>
              <a:gd name="connsiteY3" fmla="*/ 819150 h 819150"/>
              <a:gd name="connsiteX4" fmla="*/ 6350 w 1555750"/>
              <a:gd name="connsiteY4" fmla="*/ 406400 h 819150"/>
              <a:gd name="connsiteX0" fmla="*/ 990600 w 1555750"/>
              <a:gd name="connsiteY0" fmla="*/ 419100 h 819150"/>
              <a:gd name="connsiteX1" fmla="*/ 1549400 w 1555750"/>
              <a:gd name="connsiteY1" fmla="*/ 139700 h 819150"/>
              <a:gd name="connsiteX2" fmla="*/ 1530350 w 1555750"/>
              <a:gd name="connsiteY2" fmla="*/ 457200 h 819150"/>
              <a:gd name="connsiteX3" fmla="*/ 996950 w 1555750"/>
              <a:gd name="connsiteY3" fmla="*/ 800100 h 819150"/>
              <a:gd name="connsiteX4" fmla="*/ 990600 w 1555750"/>
              <a:gd name="connsiteY4" fmla="*/ 419100 h 819150"/>
              <a:gd name="connsiteX0" fmla="*/ 12700 w 1555750"/>
              <a:gd name="connsiteY0" fmla="*/ 400050 h 819150"/>
              <a:gd name="connsiteX1" fmla="*/ 781050 w 1555750"/>
              <a:gd name="connsiteY1" fmla="*/ 120650 h 819150"/>
              <a:gd name="connsiteX2" fmla="*/ 1549400 w 1555750"/>
              <a:gd name="connsiteY2" fmla="*/ 139700 h 819150"/>
              <a:gd name="connsiteX3" fmla="*/ 990600 w 1555750"/>
              <a:gd name="connsiteY3" fmla="*/ 419100 h 819150"/>
              <a:gd name="connsiteX4" fmla="*/ 12700 w 1555750"/>
              <a:gd name="connsiteY4" fmla="*/ 400050 h 819150"/>
              <a:gd name="connsiteX0" fmla="*/ 0 w 1555750"/>
              <a:gd name="connsiteY0" fmla="*/ 406400 h 819150"/>
              <a:gd name="connsiteX1" fmla="*/ 755650 w 1555750"/>
              <a:gd name="connsiteY1" fmla="*/ 0 h 819150"/>
              <a:gd name="connsiteX2" fmla="*/ 1549400 w 1555750"/>
              <a:gd name="connsiteY2" fmla="*/ 133350 h 819150"/>
              <a:gd name="connsiteX3" fmla="*/ 1536700 w 1555750"/>
              <a:gd name="connsiteY3" fmla="*/ 457200 h 819150"/>
              <a:gd name="connsiteX4" fmla="*/ 1168400 w 1555750"/>
              <a:gd name="connsiteY4" fmla="*/ 704850 h 819150"/>
              <a:gd name="connsiteX5" fmla="*/ 1003300 w 1555750"/>
              <a:gd name="connsiteY5" fmla="*/ 793750 h 819150"/>
              <a:gd name="connsiteX6" fmla="*/ 12700 w 1555750"/>
              <a:gd name="connsiteY6" fmla="*/ 819150 h 819150"/>
              <a:gd name="connsiteX7" fmla="*/ 0 w 1555750"/>
              <a:gd name="connsiteY7" fmla="*/ 406400 h 819150"/>
              <a:gd name="connsiteX8" fmla="*/ 12700 w 1555750"/>
              <a:gd name="connsiteY8" fmla="*/ 406400 h 819150"/>
              <a:gd name="connsiteX9" fmla="*/ 990600 w 1555750"/>
              <a:gd name="connsiteY9" fmla="*/ 419100 h 819150"/>
              <a:gd name="connsiteX10" fmla="*/ 1555750 w 1555750"/>
              <a:gd name="connsiteY10" fmla="*/ 133350 h 819150"/>
              <a:gd name="connsiteX11" fmla="*/ 984250 w 1555750"/>
              <a:gd name="connsiteY11" fmla="*/ 419100 h 819150"/>
              <a:gd name="connsiteX12" fmla="*/ 1003300 w 1555750"/>
              <a:gd name="connsiteY12" fmla="*/ 806450 h 819150"/>
              <a:gd name="connsiteX0" fmla="*/ 6350 w 1555750"/>
              <a:gd name="connsiteY0" fmla="*/ 406400 h 819150"/>
              <a:gd name="connsiteX1" fmla="*/ 990600 w 1555750"/>
              <a:gd name="connsiteY1" fmla="*/ 419100 h 819150"/>
              <a:gd name="connsiteX2" fmla="*/ 990600 w 1555750"/>
              <a:gd name="connsiteY2" fmla="*/ 806450 h 819150"/>
              <a:gd name="connsiteX3" fmla="*/ 6350 w 1555750"/>
              <a:gd name="connsiteY3" fmla="*/ 819150 h 819150"/>
              <a:gd name="connsiteX4" fmla="*/ 6350 w 1555750"/>
              <a:gd name="connsiteY4" fmla="*/ 406400 h 819150"/>
              <a:gd name="connsiteX0" fmla="*/ 990600 w 1555750"/>
              <a:gd name="connsiteY0" fmla="*/ 419100 h 819150"/>
              <a:gd name="connsiteX1" fmla="*/ 1549400 w 1555750"/>
              <a:gd name="connsiteY1" fmla="*/ 139700 h 819150"/>
              <a:gd name="connsiteX2" fmla="*/ 1530350 w 1555750"/>
              <a:gd name="connsiteY2" fmla="*/ 457200 h 819150"/>
              <a:gd name="connsiteX3" fmla="*/ 996950 w 1555750"/>
              <a:gd name="connsiteY3" fmla="*/ 800100 h 819150"/>
              <a:gd name="connsiteX4" fmla="*/ 990600 w 1555750"/>
              <a:gd name="connsiteY4" fmla="*/ 419100 h 819150"/>
              <a:gd name="connsiteX0" fmla="*/ 12700 w 1555750"/>
              <a:gd name="connsiteY0" fmla="*/ 400050 h 819150"/>
              <a:gd name="connsiteX1" fmla="*/ 781050 w 1555750"/>
              <a:gd name="connsiteY1" fmla="*/ 120650 h 819150"/>
              <a:gd name="connsiteX2" fmla="*/ 1549400 w 1555750"/>
              <a:gd name="connsiteY2" fmla="*/ 139700 h 819150"/>
              <a:gd name="connsiteX3" fmla="*/ 990600 w 1555750"/>
              <a:gd name="connsiteY3" fmla="*/ 419100 h 819150"/>
              <a:gd name="connsiteX4" fmla="*/ 12700 w 1555750"/>
              <a:gd name="connsiteY4" fmla="*/ 400050 h 819150"/>
              <a:gd name="connsiteX0" fmla="*/ 0 w 1555750"/>
              <a:gd name="connsiteY0" fmla="*/ 406400 h 819150"/>
              <a:gd name="connsiteX1" fmla="*/ 755650 w 1555750"/>
              <a:gd name="connsiteY1" fmla="*/ 0 h 819150"/>
              <a:gd name="connsiteX2" fmla="*/ 1549400 w 1555750"/>
              <a:gd name="connsiteY2" fmla="*/ 133350 h 819150"/>
              <a:gd name="connsiteX3" fmla="*/ 1536700 w 1555750"/>
              <a:gd name="connsiteY3" fmla="*/ 457200 h 819150"/>
              <a:gd name="connsiteX4" fmla="*/ 1168400 w 1555750"/>
              <a:gd name="connsiteY4" fmla="*/ 704850 h 819150"/>
              <a:gd name="connsiteX5" fmla="*/ 1003300 w 1555750"/>
              <a:gd name="connsiteY5" fmla="*/ 793750 h 819150"/>
              <a:gd name="connsiteX6" fmla="*/ 12700 w 1555750"/>
              <a:gd name="connsiteY6" fmla="*/ 819150 h 819150"/>
              <a:gd name="connsiteX7" fmla="*/ 0 w 1555750"/>
              <a:gd name="connsiteY7" fmla="*/ 406400 h 819150"/>
              <a:gd name="connsiteX8" fmla="*/ 12700 w 1555750"/>
              <a:gd name="connsiteY8" fmla="*/ 406400 h 819150"/>
              <a:gd name="connsiteX9" fmla="*/ 990600 w 1555750"/>
              <a:gd name="connsiteY9" fmla="*/ 419100 h 819150"/>
              <a:gd name="connsiteX10" fmla="*/ 1555750 w 1555750"/>
              <a:gd name="connsiteY10" fmla="*/ 133350 h 819150"/>
              <a:gd name="connsiteX11" fmla="*/ 984250 w 1555750"/>
              <a:gd name="connsiteY11" fmla="*/ 361950 h 819150"/>
              <a:gd name="connsiteX12" fmla="*/ 1003300 w 1555750"/>
              <a:gd name="connsiteY12" fmla="*/ 806450 h 819150"/>
              <a:gd name="connsiteX0" fmla="*/ 6350 w 1555750"/>
              <a:gd name="connsiteY0" fmla="*/ 406400 h 819150"/>
              <a:gd name="connsiteX1" fmla="*/ 990600 w 1555750"/>
              <a:gd name="connsiteY1" fmla="*/ 419100 h 819150"/>
              <a:gd name="connsiteX2" fmla="*/ 990600 w 1555750"/>
              <a:gd name="connsiteY2" fmla="*/ 806450 h 819150"/>
              <a:gd name="connsiteX3" fmla="*/ 6350 w 1555750"/>
              <a:gd name="connsiteY3" fmla="*/ 819150 h 819150"/>
              <a:gd name="connsiteX4" fmla="*/ 6350 w 1555750"/>
              <a:gd name="connsiteY4" fmla="*/ 406400 h 819150"/>
              <a:gd name="connsiteX0" fmla="*/ 990600 w 1555750"/>
              <a:gd name="connsiteY0" fmla="*/ 419100 h 819150"/>
              <a:gd name="connsiteX1" fmla="*/ 1549400 w 1555750"/>
              <a:gd name="connsiteY1" fmla="*/ 139700 h 819150"/>
              <a:gd name="connsiteX2" fmla="*/ 1530350 w 1555750"/>
              <a:gd name="connsiteY2" fmla="*/ 457200 h 819150"/>
              <a:gd name="connsiteX3" fmla="*/ 996950 w 1555750"/>
              <a:gd name="connsiteY3" fmla="*/ 800100 h 819150"/>
              <a:gd name="connsiteX4" fmla="*/ 990600 w 1555750"/>
              <a:gd name="connsiteY4" fmla="*/ 419100 h 819150"/>
              <a:gd name="connsiteX0" fmla="*/ 12700 w 1555750"/>
              <a:gd name="connsiteY0" fmla="*/ 400050 h 819150"/>
              <a:gd name="connsiteX1" fmla="*/ 781050 w 1555750"/>
              <a:gd name="connsiteY1" fmla="*/ 120650 h 819150"/>
              <a:gd name="connsiteX2" fmla="*/ 1549400 w 1555750"/>
              <a:gd name="connsiteY2" fmla="*/ 139700 h 819150"/>
              <a:gd name="connsiteX3" fmla="*/ 990600 w 1555750"/>
              <a:gd name="connsiteY3" fmla="*/ 419100 h 819150"/>
              <a:gd name="connsiteX4" fmla="*/ 12700 w 1555750"/>
              <a:gd name="connsiteY4" fmla="*/ 400050 h 819150"/>
              <a:gd name="connsiteX0" fmla="*/ 0 w 1555750"/>
              <a:gd name="connsiteY0" fmla="*/ 406400 h 819150"/>
              <a:gd name="connsiteX1" fmla="*/ 755650 w 1555750"/>
              <a:gd name="connsiteY1" fmla="*/ 0 h 819150"/>
              <a:gd name="connsiteX2" fmla="*/ 1549400 w 1555750"/>
              <a:gd name="connsiteY2" fmla="*/ 133350 h 819150"/>
              <a:gd name="connsiteX3" fmla="*/ 1536700 w 1555750"/>
              <a:gd name="connsiteY3" fmla="*/ 457200 h 819150"/>
              <a:gd name="connsiteX4" fmla="*/ 1168400 w 1555750"/>
              <a:gd name="connsiteY4" fmla="*/ 704850 h 819150"/>
              <a:gd name="connsiteX5" fmla="*/ 1003300 w 1555750"/>
              <a:gd name="connsiteY5" fmla="*/ 793750 h 819150"/>
              <a:gd name="connsiteX6" fmla="*/ 12700 w 1555750"/>
              <a:gd name="connsiteY6" fmla="*/ 819150 h 819150"/>
              <a:gd name="connsiteX7" fmla="*/ 0 w 1555750"/>
              <a:gd name="connsiteY7" fmla="*/ 406400 h 819150"/>
              <a:gd name="connsiteX8" fmla="*/ 12700 w 1555750"/>
              <a:gd name="connsiteY8" fmla="*/ 406400 h 819150"/>
              <a:gd name="connsiteX9" fmla="*/ 990600 w 1555750"/>
              <a:gd name="connsiteY9" fmla="*/ 368300 h 819150"/>
              <a:gd name="connsiteX10" fmla="*/ 1555750 w 1555750"/>
              <a:gd name="connsiteY10" fmla="*/ 133350 h 819150"/>
              <a:gd name="connsiteX11" fmla="*/ 984250 w 1555750"/>
              <a:gd name="connsiteY11" fmla="*/ 361950 h 819150"/>
              <a:gd name="connsiteX12" fmla="*/ 1003300 w 1555750"/>
              <a:gd name="connsiteY12" fmla="*/ 806450 h 81915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46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81050 w 1555750"/>
              <a:gd name="connsiteY1" fmla="*/ 127000 h 825500"/>
              <a:gd name="connsiteX2" fmla="*/ 1549400 w 1555750"/>
              <a:gd name="connsiteY2" fmla="*/ 1460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49400 w 1555750"/>
              <a:gd name="connsiteY2" fmla="*/ 13970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46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81050 w 1555750"/>
              <a:gd name="connsiteY1" fmla="*/ 127000 h 825500"/>
              <a:gd name="connsiteX2" fmla="*/ 1549400 w 1555750"/>
              <a:gd name="connsiteY2" fmla="*/ 1460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46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9400 w 1555750"/>
              <a:gd name="connsiteY2" fmla="*/ 1460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46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3050 w 1555750"/>
              <a:gd name="connsiteY1" fmla="*/ 444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3050 w 1555750"/>
              <a:gd name="connsiteY1" fmla="*/ 444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3050 w 1555750"/>
              <a:gd name="connsiteY1" fmla="*/ 444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3050 w 1555750"/>
              <a:gd name="connsiteY1" fmla="*/ 444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62000 w 1555750"/>
              <a:gd name="connsiteY1" fmla="*/ 635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9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62000 w 1555750"/>
              <a:gd name="connsiteY1" fmla="*/ 635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9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62000 w 1555750"/>
              <a:gd name="connsiteY1" fmla="*/ 635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9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62000 w 1555750"/>
              <a:gd name="connsiteY1" fmla="*/ 635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06400 h 819150"/>
              <a:gd name="connsiteX1" fmla="*/ 990600 w 1555750"/>
              <a:gd name="connsiteY1" fmla="*/ 419100 h 819150"/>
              <a:gd name="connsiteX2" fmla="*/ 990600 w 1555750"/>
              <a:gd name="connsiteY2" fmla="*/ 806450 h 819150"/>
              <a:gd name="connsiteX3" fmla="*/ 6350 w 1555750"/>
              <a:gd name="connsiteY3" fmla="*/ 819150 h 819150"/>
              <a:gd name="connsiteX4" fmla="*/ 6350 w 1555750"/>
              <a:gd name="connsiteY4" fmla="*/ 406400 h 819150"/>
              <a:gd name="connsiteX0" fmla="*/ 990600 w 1555750"/>
              <a:gd name="connsiteY0" fmla="*/ 419100 h 819150"/>
              <a:gd name="connsiteX1" fmla="*/ 1549400 w 1555750"/>
              <a:gd name="connsiteY1" fmla="*/ 12700 h 819150"/>
              <a:gd name="connsiteX2" fmla="*/ 1530350 w 1555750"/>
              <a:gd name="connsiteY2" fmla="*/ 457200 h 819150"/>
              <a:gd name="connsiteX3" fmla="*/ 996950 w 1555750"/>
              <a:gd name="connsiteY3" fmla="*/ 800100 h 819150"/>
              <a:gd name="connsiteX4" fmla="*/ 990600 w 1555750"/>
              <a:gd name="connsiteY4" fmla="*/ 419100 h 819150"/>
              <a:gd name="connsiteX0" fmla="*/ 12700 w 1555750"/>
              <a:gd name="connsiteY0" fmla="*/ 400050 h 819150"/>
              <a:gd name="connsiteX1" fmla="*/ 762000 w 1555750"/>
              <a:gd name="connsiteY1" fmla="*/ 0 h 819150"/>
              <a:gd name="connsiteX2" fmla="*/ 1543050 w 1555750"/>
              <a:gd name="connsiteY2" fmla="*/ 25400 h 819150"/>
              <a:gd name="connsiteX3" fmla="*/ 990600 w 1555750"/>
              <a:gd name="connsiteY3" fmla="*/ 419100 h 819150"/>
              <a:gd name="connsiteX4" fmla="*/ 12700 w 1555750"/>
              <a:gd name="connsiteY4" fmla="*/ 400050 h 819150"/>
              <a:gd name="connsiteX0" fmla="*/ 0 w 1555750"/>
              <a:gd name="connsiteY0" fmla="*/ 406400 h 819150"/>
              <a:gd name="connsiteX1" fmla="*/ 755650 w 1555750"/>
              <a:gd name="connsiteY1" fmla="*/ 0 h 819150"/>
              <a:gd name="connsiteX2" fmla="*/ 1555750 w 1555750"/>
              <a:gd name="connsiteY2" fmla="*/ 12700 h 819150"/>
              <a:gd name="connsiteX3" fmla="*/ 1536700 w 1555750"/>
              <a:gd name="connsiteY3" fmla="*/ 457200 h 819150"/>
              <a:gd name="connsiteX4" fmla="*/ 1168400 w 1555750"/>
              <a:gd name="connsiteY4" fmla="*/ 704850 h 819150"/>
              <a:gd name="connsiteX5" fmla="*/ 1003300 w 1555750"/>
              <a:gd name="connsiteY5" fmla="*/ 793750 h 819150"/>
              <a:gd name="connsiteX6" fmla="*/ 12700 w 1555750"/>
              <a:gd name="connsiteY6" fmla="*/ 819150 h 819150"/>
              <a:gd name="connsiteX7" fmla="*/ 0 w 1555750"/>
              <a:gd name="connsiteY7" fmla="*/ 406400 h 819150"/>
              <a:gd name="connsiteX8" fmla="*/ 12700 w 1555750"/>
              <a:gd name="connsiteY8" fmla="*/ 406400 h 819150"/>
              <a:gd name="connsiteX9" fmla="*/ 1009650 w 1555750"/>
              <a:gd name="connsiteY9" fmla="*/ 400050 h 819150"/>
              <a:gd name="connsiteX10" fmla="*/ 1536700 w 1555750"/>
              <a:gd name="connsiteY10" fmla="*/ 6350 h 819150"/>
              <a:gd name="connsiteX11" fmla="*/ 996950 w 1555750"/>
              <a:gd name="connsiteY11" fmla="*/ 412750 h 819150"/>
              <a:gd name="connsiteX12" fmla="*/ 1003300 w 1555750"/>
              <a:gd name="connsiteY12" fmla="*/ 806450 h 819150"/>
              <a:gd name="connsiteX0" fmla="*/ 6350 w 1555750"/>
              <a:gd name="connsiteY0" fmla="*/ 406400 h 829310"/>
              <a:gd name="connsiteX1" fmla="*/ 990600 w 1555750"/>
              <a:gd name="connsiteY1" fmla="*/ 419100 h 829310"/>
              <a:gd name="connsiteX2" fmla="*/ 990600 w 1555750"/>
              <a:gd name="connsiteY2" fmla="*/ 806450 h 829310"/>
              <a:gd name="connsiteX3" fmla="*/ 6350 w 1555750"/>
              <a:gd name="connsiteY3" fmla="*/ 819150 h 829310"/>
              <a:gd name="connsiteX4" fmla="*/ 6350 w 1555750"/>
              <a:gd name="connsiteY4" fmla="*/ 406400 h 829310"/>
              <a:gd name="connsiteX0" fmla="*/ 990600 w 1555750"/>
              <a:gd name="connsiteY0" fmla="*/ 419100 h 829310"/>
              <a:gd name="connsiteX1" fmla="*/ 1549400 w 1555750"/>
              <a:gd name="connsiteY1" fmla="*/ 12700 h 829310"/>
              <a:gd name="connsiteX2" fmla="*/ 1530350 w 1555750"/>
              <a:gd name="connsiteY2" fmla="*/ 457200 h 829310"/>
              <a:gd name="connsiteX3" fmla="*/ 996950 w 1555750"/>
              <a:gd name="connsiteY3" fmla="*/ 800100 h 829310"/>
              <a:gd name="connsiteX4" fmla="*/ 990600 w 1555750"/>
              <a:gd name="connsiteY4" fmla="*/ 419100 h 829310"/>
              <a:gd name="connsiteX0" fmla="*/ 12700 w 1555750"/>
              <a:gd name="connsiteY0" fmla="*/ 400050 h 829310"/>
              <a:gd name="connsiteX1" fmla="*/ 762000 w 1555750"/>
              <a:gd name="connsiteY1" fmla="*/ 0 h 829310"/>
              <a:gd name="connsiteX2" fmla="*/ 1543050 w 1555750"/>
              <a:gd name="connsiteY2" fmla="*/ 25400 h 829310"/>
              <a:gd name="connsiteX3" fmla="*/ 990600 w 1555750"/>
              <a:gd name="connsiteY3" fmla="*/ 419100 h 829310"/>
              <a:gd name="connsiteX4" fmla="*/ 12700 w 1555750"/>
              <a:gd name="connsiteY4" fmla="*/ 400050 h 829310"/>
              <a:gd name="connsiteX0" fmla="*/ 0 w 1555750"/>
              <a:gd name="connsiteY0" fmla="*/ 406400 h 829310"/>
              <a:gd name="connsiteX1" fmla="*/ 755650 w 1555750"/>
              <a:gd name="connsiteY1" fmla="*/ 0 h 829310"/>
              <a:gd name="connsiteX2" fmla="*/ 1555750 w 1555750"/>
              <a:gd name="connsiteY2" fmla="*/ 12700 h 829310"/>
              <a:gd name="connsiteX3" fmla="*/ 1536700 w 1555750"/>
              <a:gd name="connsiteY3" fmla="*/ 457200 h 829310"/>
              <a:gd name="connsiteX4" fmla="*/ 1168400 w 1555750"/>
              <a:gd name="connsiteY4" fmla="*/ 704850 h 829310"/>
              <a:gd name="connsiteX5" fmla="*/ 1003300 w 1555750"/>
              <a:gd name="connsiteY5" fmla="*/ 793750 h 829310"/>
              <a:gd name="connsiteX6" fmla="*/ 12700 w 1555750"/>
              <a:gd name="connsiteY6" fmla="*/ 819150 h 829310"/>
              <a:gd name="connsiteX7" fmla="*/ 0 w 1555750"/>
              <a:gd name="connsiteY7" fmla="*/ 406400 h 829310"/>
              <a:gd name="connsiteX8" fmla="*/ 12700 w 1555750"/>
              <a:gd name="connsiteY8" fmla="*/ 406400 h 829310"/>
              <a:gd name="connsiteX9" fmla="*/ 1009650 w 1555750"/>
              <a:gd name="connsiteY9" fmla="*/ 400050 h 829310"/>
              <a:gd name="connsiteX10" fmla="*/ 1536700 w 1555750"/>
              <a:gd name="connsiteY10" fmla="*/ 6350 h 829310"/>
              <a:gd name="connsiteX11" fmla="*/ 996950 w 1555750"/>
              <a:gd name="connsiteY11" fmla="*/ 412750 h 829310"/>
              <a:gd name="connsiteX12" fmla="*/ 1010920 w 1555750"/>
              <a:gd name="connsiteY12" fmla="*/ 829310 h 829310"/>
              <a:gd name="connsiteX0" fmla="*/ 6350 w 1555750"/>
              <a:gd name="connsiteY0" fmla="*/ 406400 h 831850"/>
              <a:gd name="connsiteX1" fmla="*/ 990600 w 1555750"/>
              <a:gd name="connsiteY1" fmla="*/ 419100 h 831850"/>
              <a:gd name="connsiteX2" fmla="*/ 990600 w 1555750"/>
              <a:gd name="connsiteY2" fmla="*/ 806450 h 831850"/>
              <a:gd name="connsiteX3" fmla="*/ 6350 w 1555750"/>
              <a:gd name="connsiteY3" fmla="*/ 819150 h 831850"/>
              <a:gd name="connsiteX4" fmla="*/ 6350 w 1555750"/>
              <a:gd name="connsiteY4" fmla="*/ 406400 h 831850"/>
              <a:gd name="connsiteX0" fmla="*/ 990600 w 1555750"/>
              <a:gd name="connsiteY0" fmla="*/ 419100 h 831850"/>
              <a:gd name="connsiteX1" fmla="*/ 1549400 w 1555750"/>
              <a:gd name="connsiteY1" fmla="*/ 12700 h 831850"/>
              <a:gd name="connsiteX2" fmla="*/ 1530350 w 1555750"/>
              <a:gd name="connsiteY2" fmla="*/ 457200 h 831850"/>
              <a:gd name="connsiteX3" fmla="*/ 996950 w 1555750"/>
              <a:gd name="connsiteY3" fmla="*/ 800100 h 831850"/>
              <a:gd name="connsiteX4" fmla="*/ 990600 w 1555750"/>
              <a:gd name="connsiteY4" fmla="*/ 419100 h 831850"/>
              <a:gd name="connsiteX0" fmla="*/ 12700 w 1555750"/>
              <a:gd name="connsiteY0" fmla="*/ 400050 h 831850"/>
              <a:gd name="connsiteX1" fmla="*/ 762000 w 1555750"/>
              <a:gd name="connsiteY1" fmla="*/ 0 h 831850"/>
              <a:gd name="connsiteX2" fmla="*/ 1543050 w 1555750"/>
              <a:gd name="connsiteY2" fmla="*/ 25400 h 831850"/>
              <a:gd name="connsiteX3" fmla="*/ 990600 w 1555750"/>
              <a:gd name="connsiteY3" fmla="*/ 419100 h 831850"/>
              <a:gd name="connsiteX4" fmla="*/ 12700 w 1555750"/>
              <a:gd name="connsiteY4" fmla="*/ 400050 h 831850"/>
              <a:gd name="connsiteX0" fmla="*/ 0 w 1555750"/>
              <a:gd name="connsiteY0" fmla="*/ 406400 h 831850"/>
              <a:gd name="connsiteX1" fmla="*/ 755650 w 1555750"/>
              <a:gd name="connsiteY1" fmla="*/ 0 h 831850"/>
              <a:gd name="connsiteX2" fmla="*/ 1555750 w 1555750"/>
              <a:gd name="connsiteY2" fmla="*/ 12700 h 831850"/>
              <a:gd name="connsiteX3" fmla="*/ 1536700 w 1555750"/>
              <a:gd name="connsiteY3" fmla="*/ 457200 h 831850"/>
              <a:gd name="connsiteX4" fmla="*/ 1168400 w 1555750"/>
              <a:gd name="connsiteY4" fmla="*/ 704850 h 831850"/>
              <a:gd name="connsiteX5" fmla="*/ 1010920 w 1555750"/>
              <a:gd name="connsiteY5" fmla="*/ 831850 h 831850"/>
              <a:gd name="connsiteX6" fmla="*/ 12700 w 1555750"/>
              <a:gd name="connsiteY6" fmla="*/ 819150 h 831850"/>
              <a:gd name="connsiteX7" fmla="*/ 0 w 1555750"/>
              <a:gd name="connsiteY7" fmla="*/ 406400 h 831850"/>
              <a:gd name="connsiteX8" fmla="*/ 12700 w 1555750"/>
              <a:gd name="connsiteY8" fmla="*/ 406400 h 831850"/>
              <a:gd name="connsiteX9" fmla="*/ 1009650 w 1555750"/>
              <a:gd name="connsiteY9" fmla="*/ 400050 h 831850"/>
              <a:gd name="connsiteX10" fmla="*/ 1536700 w 1555750"/>
              <a:gd name="connsiteY10" fmla="*/ 6350 h 831850"/>
              <a:gd name="connsiteX11" fmla="*/ 996950 w 1555750"/>
              <a:gd name="connsiteY11" fmla="*/ 412750 h 831850"/>
              <a:gd name="connsiteX12" fmla="*/ 1010920 w 1555750"/>
              <a:gd name="connsiteY12" fmla="*/ 829310 h 83185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0600 w 1555750"/>
              <a:gd name="connsiteY2" fmla="*/ 806450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10920 w 1555750"/>
              <a:gd name="connsiteY5" fmla="*/ 831850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1010920 w 1555750"/>
              <a:gd name="connsiteY12" fmla="*/ 829310 h 83820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0600 w 1555750"/>
              <a:gd name="connsiteY2" fmla="*/ 806450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10920 w 1555750"/>
              <a:gd name="connsiteY5" fmla="*/ 831850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972820 w 1555750"/>
              <a:gd name="connsiteY12" fmla="*/ 829310 h 83820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0600 w 1555750"/>
              <a:gd name="connsiteY2" fmla="*/ 806450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10920 w 1555750"/>
              <a:gd name="connsiteY5" fmla="*/ 831850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1003300 w 1555750"/>
              <a:gd name="connsiteY12" fmla="*/ 829310 h 83820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7744 w 1555750"/>
              <a:gd name="connsiteY2" fmla="*/ 837406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10920 w 1555750"/>
              <a:gd name="connsiteY5" fmla="*/ 831850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1003300 w 1555750"/>
              <a:gd name="connsiteY12" fmla="*/ 829310 h 83820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7744 w 1555750"/>
              <a:gd name="connsiteY2" fmla="*/ 837406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03776 w 1555750"/>
              <a:gd name="connsiteY5" fmla="*/ 834231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1003300 w 1555750"/>
              <a:gd name="connsiteY12" fmla="*/ 829310 h 838200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0350 w 1555750"/>
              <a:gd name="connsiteY2" fmla="*/ 457200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36700 w 1555750"/>
              <a:gd name="connsiteY3" fmla="*/ 457200 h 840582"/>
              <a:gd name="connsiteX4" fmla="*/ 1168400 w 1555750"/>
              <a:gd name="connsiteY4" fmla="*/ 704850 h 840582"/>
              <a:gd name="connsiteX5" fmla="*/ 1003776 w 1555750"/>
              <a:gd name="connsiteY5" fmla="*/ 834231 h 840582"/>
              <a:gd name="connsiteX6" fmla="*/ 12700 w 1555750"/>
              <a:gd name="connsiteY6" fmla="*/ 819150 h 840582"/>
              <a:gd name="connsiteX7" fmla="*/ 0 w 1555750"/>
              <a:gd name="connsiteY7" fmla="*/ 406400 h 840582"/>
              <a:gd name="connsiteX8" fmla="*/ 12700 w 1555750"/>
              <a:gd name="connsiteY8" fmla="*/ 406400 h 840582"/>
              <a:gd name="connsiteX9" fmla="*/ 1009650 w 1555750"/>
              <a:gd name="connsiteY9" fmla="*/ 400050 h 840582"/>
              <a:gd name="connsiteX10" fmla="*/ 1536700 w 1555750"/>
              <a:gd name="connsiteY10" fmla="*/ 6350 h 840582"/>
              <a:gd name="connsiteX11" fmla="*/ 996950 w 1555750"/>
              <a:gd name="connsiteY11" fmla="*/ 412750 h 840582"/>
              <a:gd name="connsiteX12" fmla="*/ 1003300 w 1555750"/>
              <a:gd name="connsiteY12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0350 w 1555750"/>
              <a:gd name="connsiteY2" fmla="*/ 457200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68400 w 1555750"/>
              <a:gd name="connsiteY4" fmla="*/ 704850 h 840582"/>
              <a:gd name="connsiteX5" fmla="*/ 1003776 w 1555750"/>
              <a:gd name="connsiteY5" fmla="*/ 834231 h 840582"/>
              <a:gd name="connsiteX6" fmla="*/ 12700 w 1555750"/>
              <a:gd name="connsiteY6" fmla="*/ 819150 h 840582"/>
              <a:gd name="connsiteX7" fmla="*/ 0 w 1555750"/>
              <a:gd name="connsiteY7" fmla="*/ 406400 h 840582"/>
              <a:gd name="connsiteX8" fmla="*/ 12700 w 1555750"/>
              <a:gd name="connsiteY8" fmla="*/ 406400 h 840582"/>
              <a:gd name="connsiteX9" fmla="*/ 1009650 w 1555750"/>
              <a:gd name="connsiteY9" fmla="*/ 400050 h 840582"/>
              <a:gd name="connsiteX10" fmla="*/ 1536700 w 1555750"/>
              <a:gd name="connsiteY10" fmla="*/ 6350 h 840582"/>
              <a:gd name="connsiteX11" fmla="*/ 996950 w 1555750"/>
              <a:gd name="connsiteY11" fmla="*/ 412750 h 840582"/>
              <a:gd name="connsiteX12" fmla="*/ 1003300 w 1555750"/>
              <a:gd name="connsiteY12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68400 w 1555750"/>
              <a:gd name="connsiteY4" fmla="*/ 704850 h 840582"/>
              <a:gd name="connsiteX5" fmla="*/ 1003776 w 1555750"/>
              <a:gd name="connsiteY5" fmla="*/ 834231 h 840582"/>
              <a:gd name="connsiteX6" fmla="*/ 12700 w 1555750"/>
              <a:gd name="connsiteY6" fmla="*/ 819150 h 840582"/>
              <a:gd name="connsiteX7" fmla="*/ 0 w 1555750"/>
              <a:gd name="connsiteY7" fmla="*/ 406400 h 840582"/>
              <a:gd name="connsiteX8" fmla="*/ 12700 w 1555750"/>
              <a:gd name="connsiteY8" fmla="*/ 406400 h 840582"/>
              <a:gd name="connsiteX9" fmla="*/ 1009650 w 1555750"/>
              <a:gd name="connsiteY9" fmla="*/ 400050 h 840582"/>
              <a:gd name="connsiteX10" fmla="*/ 1536700 w 1555750"/>
              <a:gd name="connsiteY10" fmla="*/ 6350 h 840582"/>
              <a:gd name="connsiteX11" fmla="*/ 996950 w 1555750"/>
              <a:gd name="connsiteY11" fmla="*/ 412750 h 840582"/>
              <a:gd name="connsiteX12" fmla="*/ 1003300 w 1555750"/>
              <a:gd name="connsiteY12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68400 w 1555750"/>
              <a:gd name="connsiteY4" fmla="*/ 704850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36700 w 1555750"/>
              <a:gd name="connsiteY11" fmla="*/ 6350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87450 w 1555750"/>
              <a:gd name="connsiteY4" fmla="*/ 709613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36700 w 1555750"/>
              <a:gd name="connsiteY11" fmla="*/ 6350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54956 w 1555750"/>
              <a:gd name="connsiteY2" fmla="*/ 15875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87450 w 1555750"/>
              <a:gd name="connsiteY4" fmla="*/ 709613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36700 w 1555750"/>
              <a:gd name="connsiteY11" fmla="*/ 6350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54956 w 1555750"/>
              <a:gd name="connsiteY2" fmla="*/ 15875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87450 w 1555750"/>
              <a:gd name="connsiteY4" fmla="*/ 709613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55750 w 1555750"/>
              <a:gd name="connsiteY11" fmla="*/ 8731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44638 w 1555750"/>
              <a:gd name="connsiteY2" fmla="*/ 490537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54956 w 1555750"/>
              <a:gd name="connsiteY2" fmla="*/ 15875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87450 w 1555750"/>
              <a:gd name="connsiteY4" fmla="*/ 709613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55750 w 1555750"/>
              <a:gd name="connsiteY11" fmla="*/ 8731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0 w 1549400"/>
              <a:gd name="connsiteY0" fmla="*/ 406400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0 w 1549400"/>
              <a:gd name="connsiteY4" fmla="*/ 406400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6350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6350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6350 w 1549400"/>
              <a:gd name="connsiteY7" fmla="*/ 819150 h 840582"/>
              <a:gd name="connsiteX8" fmla="*/ 15081 w 1549400"/>
              <a:gd name="connsiteY8" fmla="*/ 399256 h 840582"/>
              <a:gd name="connsiteX9" fmla="*/ 6350 w 1549400"/>
              <a:gd name="connsiteY9" fmla="*/ 406400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0 w 1549400"/>
              <a:gd name="connsiteY0" fmla="*/ 406400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0 w 1549400"/>
              <a:gd name="connsiteY4" fmla="*/ 406400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6350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6350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6350 w 1549400"/>
              <a:gd name="connsiteY7" fmla="*/ 819150 h 840582"/>
              <a:gd name="connsiteX8" fmla="*/ 15081 w 1549400"/>
              <a:gd name="connsiteY8" fmla="*/ 399256 h 840582"/>
              <a:gd name="connsiteX9" fmla="*/ 20637 w 1549400"/>
              <a:gd name="connsiteY9" fmla="*/ 404019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0 w 1549400"/>
              <a:gd name="connsiteY0" fmla="*/ 406400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0 w 1549400"/>
              <a:gd name="connsiteY4" fmla="*/ 406400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18256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18256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6350 w 1549400"/>
              <a:gd name="connsiteY7" fmla="*/ 819150 h 840582"/>
              <a:gd name="connsiteX8" fmla="*/ 15081 w 1549400"/>
              <a:gd name="connsiteY8" fmla="*/ 399256 h 840582"/>
              <a:gd name="connsiteX9" fmla="*/ 20637 w 1549400"/>
              <a:gd name="connsiteY9" fmla="*/ 404019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14288 w 1549400"/>
              <a:gd name="connsiteY0" fmla="*/ 401638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14288 w 1549400"/>
              <a:gd name="connsiteY4" fmla="*/ 401638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18256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18256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6350 w 1549400"/>
              <a:gd name="connsiteY7" fmla="*/ 819150 h 840582"/>
              <a:gd name="connsiteX8" fmla="*/ 15081 w 1549400"/>
              <a:gd name="connsiteY8" fmla="*/ 399256 h 840582"/>
              <a:gd name="connsiteX9" fmla="*/ 20637 w 1549400"/>
              <a:gd name="connsiteY9" fmla="*/ 404019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14288 w 1549400"/>
              <a:gd name="connsiteY0" fmla="*/ 401638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14288 w 1549400"/>
              <a:gd name="connsiteY4" fmla="*/ 401638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18256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18256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15875 w 1549400"/>
              <a:gd name="connsiteY7" fmla="*/ 835819 h 840582"/>
              <a:gd name="connsiteX8" fmla="*/ 15081 w 1549400"/>
              <a:gd name="connsiteY8" fmla="*/ 399256 h 840582"/>
              <a:gd name="connsiteX9" fmla="*/ 20637 w 1549400"/>
              <a:gd name="connsiteY9" fmla="*/ 404019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0 w 1535112"/>
              <a:gd name="connsiteY0" fmla="*/ 401638 h 840582"/>
              <a:gd name="connsiteX1" fmla="*/ 969962 w 1535112"/>
              <a:gd name="connsiteY1" fmla="*/ 4191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69962 w 1535112"/>
              <a:gd name="connsiteY0" fmla="*/ 419100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69962 w 1535112"/>
              <a:gd name="connsiteY4" fmla="*/ 419100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69962 w 1535112"/>
              <a:gd name="connsiteY3" fmla="*/ 419100 h 840582"/>
              <a:gd name="connsiteX4" fmla="*/ 3968 w 1535112"/>
              <a:gd name="connsiteY4" fmla="*/ 400050 h 840582"/>
              <a:gd name="connsiteX0" fmla="*/ 793 w 1535112"/>
              <a:gd name="connsiteY0" fmla="*/ 399256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793 w 1535112"/>
              <a:gd name="connsiteY8" fmla="*/ 399256 h 840582"/>
              <a:gd name="connsiteX9" fmla="*/ 6349 w 1535112"/>
              <a:gd name="connsiteY9" fmla="*/ 404019 h 840582"/>
              <a:gd name="connsiteX10" fmla="*/ 989012 w 1535112"/>
              <a:gd name="connsiteY10" fmla="*/ 400050 h 840582"/>
              <a:gd name="connsiteX11" fmla="*/ 1535112 w 1535112"/>
              <a:gd name="connsiteY11" fmla="*/ 8731 h 840582"/>
              <a:gd name="connsiteX12" fmla="*/ 976312 w 1535112"/>
              <a:gd name="connsiteY12" fmla="*/ 412750 h 840582"/>
              <a:gd name="connsiteX13" fmla="*/ 982662 w 1535112"/>
              <a:gd name="connsiteY13" fmla="*/ 829310 h 84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5112" h="840582" stroke="0" extrusionOk="0">
                <a:moveTo>
                  <a:pt x="0" y="401638"/>
                </a:moveTo>
                <a:lnTo>
                  <a:pt x="969962" y="419100"/>
                </a:lnTo>
                <a:lnTo>
                  <a:pt x="977106" y="837406"/>
                </a:lnTo>
                <a:lnTo>
                  <a:pt x="2381" y="838200"/>
                </a:lnTo>
                <a:cubicBezTo>
                  <a:pt x="1587" y="692679"/>
                  <a:pt x="794" y="547159"/>
                  <a:pt x="0" y="401638"/>
                </a:cubicBezTo>
                <a:close/>
              </a:path>
              <a:path w="1535112" h="840582" fill="darkenLess" stroke="0" extrusionOk="0">
                <a:moveTo>
                  <a:pt x="969962" y="419100"/>
                </a:moveTo>
                <a:lnTo>
                  <a:pt x="1528762" y="12700"/>
                </a:lnTo>
                <a:cubicBezTo>
                  <a:pt x="1527175" y="171979"/>
                  <a:pt x="1525587" y="331258"/>
                  <a:pt x="1524000" y="490537"/>
                </a:cubicBezTo>
                <a:lnTo>
                  <a:pt x="992028" y="840582"/>
                </a:lnTo>
                <a:lnTo>
                  <a:pt x="969962" y="419100"/>
                </a:lnTo>
                <a:close/>
              </a:path>
              <a:path w="1535112" h="840582" fill="lightenLess" stroke="0" extrusionOk="0">
                <a:moveTo>
                  <a:pt x="3968" y="400050"/>
                </a:moveTo>
                <a:lnTo>
                  <a:pt x="741362" y="0"/>
                </a:lnTo>
                <a:lnTo>
                  <a:pt x="1534318" y="15875"/>
                </a:lnTo>
                <a:lnTo>
                  <a:pt x="969962" y="419100"/>
                </a:lnTo>
                <a:lnTo>
                  <a:pt x="3968" y="400050"/>
                </a:lnTo>
                <a:close/>
              </a:path>
              <a:path w="1535112" h="840582" fill="none" extrusionOk="0">
                <a:moveTo>
                  <a:pt x="793" y="399256"/>
                </a:moveTo>
                <a:lnTo>
                  <a:pt x="735012" y="0"/>
                </a:lnTo>
                <a:lnTo>
                  <a:pt x="1535112" y="12700"/>
                </a:lnTo>
                <a:cubicBezTo>
                  <a:pt x="1535112" y="116417"/>
                  <a:pt x="1525587" y="389202"/>
                  <a:pt x="1525587" y="492919"/>
                </a:cubicBezTo>
                <a:lnTo>
                  <a:pt x="1166812" y="709613"/>
                </a:lnTo>
                <a:cubicBezTo>
                  <a:pt x="1163108" y="709613"/>
                  <a:pt x="1152261" y="728663"/>
                  <a:pt x="1148557" y="728663"/>
                </a:cubicBezTo>
                <a:lnTo>
                  <a:pt x="983138" y="834231"/>
                </a:lnTo>
                <a:lnTo>
                  <a:pt x="1587" y="835819"/>
                </a:lnTo>
                <a:cubicBezTo>
                  <a:pt x="1322" y="690298"/>
                  <a:pt x="1058" y="544777"/>
                  <a:pt x="793" y="399256"/>
                </a:cubicBezTo>
                <a:close/>
                <a:moveTo>
                  <a:pt x="6349" y="404019"/>
                </a:moveTo>
                <a:lnTo>
                  <a:pt x="989012" y="400050"/>
                </a:lnTo>
                <a:lnTo>
                  <a:pt x="1535112" y="8731"/>
                </a:lnTo>
                <a:moveTo>
                  <a:pt x="976312" y="412750"/>
                </a:moveTo>
                <a:cubicBezTo>
                  <a:pt x="978429" y="551603"/>
                  <a:pt x="980545" y="690457"/>
                  <a:pt x="982662" y="8293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rgbClr val="517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0111" y="344772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211E54"/>
                </a:solidFill>
                <a:latin typeface="Verdana" pitchFamily="34" charset="0"/>
              </a:rPr>
              <a:t>Evaluation - Cube Test</a:t>
            </a:r>
            <a:endParaRPr lang="zh-CN" altLang="en-US" sz="2800" b="1" dirty="0">
              <a:solidFill>
                <a:srgbClr val="211E54"/>
              </a:solidFill>
              <a:latin typeface="Verdana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66" y="944332"/>
            <a:ext cx="1733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48" y="1552531"/>
            <a:ext cx="647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/>
          <p:cNvCxnSpPr>
            <a:endCxn id="7" idx="13"/>
          </p:cNvCxnSpPr>
          <p:nvPr/>
        </p:nvCxnSpPr>
        <p:spPr>
          <a:xfrm>
            <a:off x="5674565" y="3118273"/>
            <a:ext cx="0" cy="1896110"/>
          </a:xfrm>
          <a:prstGeom prst="line">
            <a:avLst/>
          </a:prstGeom>
          <a:ln w="38100">
            <a:solidFill>
              <a:srgbClr val="517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73" y="2019256"/>
            <a:ext cx="2000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立方体 19"/>
          <p:cNvSpPr/>
          <p:nvPr/>
        </p:nvSpPr>
        <p:spPr>
          <a:xfrm>
            <a:off x="6423586" y="3382592"/>
            <a:ext cx="1188525" cy="1310481"/>
          </a:xfrm>
          <a:custGeom>
            <a:avLst/>
            <a:gdLst>
              <a:gd name="connsiteX0" fmla="*/ 0 w 914681"/>
              <a:gd name="connsiteY0" fmla="*/ 228670 h 1295400"/>
              <a:gd name="connsiteX1" fmla="*/ 686011 w 914681"/>
              <a:gd name="connsiteY1" fmla="*/ 228670 h 1295400"/>
              <a:gd name="connsiteX2" fmla="*/ 686011 w 914681"/>
              <a:gd name="connsiteY2" fmla="*/ 1295400 h 1295400"/>
              <a:gd name="connsiteX3" fmla="*/ 0 w 914681"/>
              <a:gd name="connsiteY3" fmla="*/ 1295400 h 1295400"/>
              <a:gd name="connsiteX4" fmla="*/ 0 w 914681"/>
              <a:gd name="connsiteY4" fmla="*/ 228670 h 1295400"/>
              <a:gd name="connsiteX0" fmla="*/ 686011 w 914681"/>
              <a:gd name="connsiteY0" fmla="*/ 228670 h 1295400"/>
              <a:gd name="connsiteX1" fmla="*/ 914681 w 914681"/>
              <a:gd name="connsiteY1" fmla="*/ 0 h 1295400"/>
              <a:gd name="connsiteX2" fmla="*/ 914681 w 914681"/>
              <a:gd name="connsiteY2" fmla="*/ 1066730 h 1295400"/>
              <a:gd name="connsiteX3" fmla="*/ 686011 w 914681"/>
              <a:gd name="connsiteY3" fmla="*/ 1295400 h 1295400"/>
              <a:gd name="connsiteX4" fmla="*/ 686011 w 914681"/>
              <a:gd name="connsiteY4" fmla="*/ 228670 h 1295400"/>
              <a:gd name="connsiteX0" fmla="*/ 0 w 914681"/>
              <a:gd name="connsiteY0" fmla="*/ 228670 h 1295400"/>
              <a:gd name="connsiteX1" fmla="*/ 228670 w 914681"/>
              <a:gd name="connsiteY1" fmla="*/ 0 h 1295400"/>
              <a:gd name="connsiteX2" fmla="*/ 914681 w 914681"/>
              <a:gd name="connsiteY2" fmla="*/ 0 h 1295400"/>
              <a:gd name="connsiteX3" fmla="*/ 686011 w 914681"/>
              <a:gd name="connsiteY3" fmla="*/ 228670 h 1295400"/>
              <a:gd name="connsiteX4" fmla="*/ 0 w 914681"/>
              <a:gd name="connsiteY4" fmla="*/ 228670 h 1295400"/>
              <a:gd name="connsiteX0" fmla="*/ 0 w 914681"/>
              <a:gd name="connsiteY0" fmla="*/ 228670 h 1295400"/>
              <a:gd name="connsiteX1" fmla="*/ 228670 w 914681"/>
              <a:gd name="connsiteY1" fmla="*/ 0 h 1295400"/>
              <a:gd name="connsiteX2" fmla="*/ 914681 w 914681"/>
              <a:gd name="connsiteY2" fmla="*/ 0 h 1295400"/>
              <a:gd name="connsiteX3" fmla="*/ 914681 w 914681"/>
              <a:gd name="connsiteY3" fmla="*/ 1066730 h 1295400"/>
              <a:gd name="connsiteX4" fmla="*/ 686011 w 914681"/>
              <a:gd name="connsiteY4" fmla="*/ 1295400 h 1295400"/>
              <a:gd name="connsiteX5" fmla="*/ 0 w 914681"/>
              <a:gd name="connsiteY5" fmla="*/ 1295400 h 1295400"/>
              <a:gd name="connsiteX6" fmla="*/ 0 w 914681"/>
              <a:gd name="connsiteY6" fmla="*/ 228670 h 1295400"/>
              <a:gd name="connsiteX7" fmla="*/ 0 w 914681"/>
              <a:gd name="connsiteY7" fmla="*/ 228670 h 1295400"/>
              <a:gd name="connsiteX8" fmla="*/ 686011 w 914681"/>
              <a:gd name="connsiteY8" fmla="*/ 228670 h 1295400"/>
              <a:gd name="connsiteX9" fmla="*/ 914681 w 914681"/>
              <a:gd name="connsiteY9" fmla="*/ 0 h 1295400"/>
              <a:gd name="connsiteX10" fmla="*/ 686011 w 914681"/>
              <a:gd name="connsiteY10" fmla="*/ 228670 h 1295400"/>
              <a:gd name="connsiteX11" fmla="*/ 686011 w 914681"/>
              <a:gd name="connsiteY11" fmla="*/ 1295400 h 1295400"/>
              <a:gd name="connsiteX0" fmla="*/ 0 w 914681"/>
              <a:gd name="connsiteY0" fmla="*/ 228670 h 1308100"/>
              <a:gd name="connsiteX1" fmla="*/ 686011 w 914681"/>
              <a:gd name="connsiteY1" fmla="*/ 228670 h 1308100"/>
              <a:gd name="connsiteX2" fmla="*/ 686011 w 914681"/>
              <a:gd name="connsiteY2" fmla="*/ 1295400 h 1308100"/>
              <a:gd name="connsiteX3" fmla="*/ 0 w 914681"/>
              <a:gd name="connsiteY3" fmla="*/ 1295400 h 1308100"/>
              <a:gd name="connsiteX4" fmla="*/ 0 w 914681"/>
              <a:gd name="connsiteY4" fmla="*/ 228670 h 1308100"/>
              <a:gd name="connsiteX0" fmla="*/ 686011 w 914681"/>
              <a:gd name="connsiteY0" fmla="*/ 228670 h 1308100"/>
              <a:gd name="connsiteX1" fmla="*/ 914681 w 914681"/>
              <a:gd name="connsiteY1" fmla="*/ 0 h 1308100"/>
              <a:gd name="connsiteX2" fmla="*/ 914681 w 914681"/>
              <a:gd name="connsiteY2" fmla="*/ 1066730 h 1308100"/>
              <a:gd name="connsiteX3" fmla="*/ 686011 w 914681"/>
              <a:gd name="connsiteY3" fmla="*/ 1295400 h 1308100"/>
              <a:gd name="connsiteX4" fmla="*/ 686011 w 914681"/>
              <a:gd name="connsiteY4" fmla="*/ 228670 h 1308100"/>
              <a:gd name="connsiteX0" fmla="*/ 0 w 914681"/>
              <a:gd name="connsiteY0" fmla="*/ 228670 h 1308100"/>
              <a:gd name="connsiteX1" fmla="*/ 228670 w 914681"/>
              <a:gd name="connsiteY1" fmla="*/ 0 h 1308100"/>
              <a:gd name="connsiteX2" fmla="*/ 914681 w 914681"/>
              <a:gd name="connsiteY2" fmla="*/ 0 h 1308100"/>
              <a:gd name="connsiteX3" fmla="*/ 686011 w 914681"/>
              <a:gd name="connsiteY3" fmla="*/ 228670 h 1308100"/>
              <a:gd name="connsiteX4" fmla="*/ 0 w 914681"/>
              <a:gd name="connsiteY4" fmla="*/ 228670 h 1308100"/>
              <a:gd name="connsiteX0" fmla="*/ 0 w 914681"/>
              <a:gd name="connsiteY0" fmla="*/ 228670 h 1308100"/>
              <a:gd name="connsiteX1" fmla="*/ 228670 w 914681"/>
              <a:gd name="connsiteY1" fmla="*/ 0 h 1308100"/>
              <a:gd name="connsiteX2" fmla="*/ 914681 w 914681"/>
              <a:gd name="connsiteY2" fmla="*/ 0 h 1308100"/>
              <a:gd name="connsiteX3" fmla="*/ 914681 w 914681"/>
              <a:gd name="connsiteY3" fmla="*/ 1066730 h 1308100"/>
              <a:gd name="connsiteX4" fmla="*/ 686011 w 914681"/>
              <a:gd name="connsiteY4" fmla="*/ 1295400 h 1308100"/>
              <a:gd name="connsiteX5" fmla="*/ 0 w 914681"/>
              <a:gd name="connsiteY5" fmla="*/ 1295400 h 1308100"/>
              <a:gd name="connsiteX6" fmla="*/ 0 w 914681"/>
              <a:gd name="connsiteY6" fmla="*/ 228670 h 1308100"/>
              <a:gd name="connsiteX7" fmla="*/ 0 w 914681"/>
              <a:gd name="connsiteY7" fmla="*/ 228670 h 1308100"/>
              <a:gd name="connsiteX8" fmla="*/ 686011 w 914681"/>
              <a:gd name="connsiteY8" fmla="*/ 228670 h 1308100"/>
              <a:gd name="connsiteX9" fmla="*/ 914681 w 914681"/>
              <a:gd name="connsiteY9" fmla="*/ 0 h 1308100"/>
              <a:gd name="connsiteX10" fmla="*/ 686011 w 914681"/>
              <a:gd name="connsiteY10" fmla="*/ 228670 h 1308100"/>
              <a:gd name="connsiteX11" fmla="*/ 895561 w 914681"/>
              <a:gd name="connsiteY11" fmla="*/ 1308100 h 1308100"/>
              <a:gd name="connsiteX0" fmla="*/ 0 w 914681"/>
              <a:gd name="connsiteY0" fmla="*/ 228670 h 1308100"/>
              <a:gd name="connsiteX1" fmla="*/ 686011 w 914681"/>
              <a:gd name="connsiteY1" fmla="*/ 228670 h 1308100"/>
              <a:gd name="connsiteX2" fmla="*/ 686011 w 914681"/>
              <a:gd name="connsiteY2" fmla="*/ 1295400 h 1308100"/>
              <a:gd name="connsiteX3" fmla="*/ 0 w 914681"/>
              <a:gd name="connsiteY3" fmla="*/ 1295400 h 1308100"/>
              <a:gd name="connsiteX4" fmla="*/ 0 w 914681"/>
              <a:gd name="connsiteY4" fmla="*/ 228670 h 1308100"/>
              <a:gd name="connsiteX0" fmla="*/ 686011 w 914681"/>
              <a:gd name="connsiteY0" fmla="*/ 228670 h 1308100"/>
              <a:gd name="connsiteX1" fmla="*/ 914681 w 914681"/>
              <a:gd name="connsiteY1" fmla="*/ 0 h 1308100"/>
              <a:gd name="connsiteX2" fmla="*/ 914681 w 914681"/>
              <a:gd name="connsiteY2" fmla="*/ 1066730 h 1308100"/>
              <a:gd name="connsiteX3" fmla="*/ 686011 w 914681"/>
              <a:gd name="connsiteY3" fmla="*/ 1295400 h 1308100"/>
              <a:gd name="connsiteX4" fmla="*/ 686011 w 914681"/>
              <a:gd name="connsiteY4" fmla="*/ 228670 h 1308100"/>
              <a:gd name="connsiteX0" fmla="*/ 0 w 914681"/>
              <a:gd name="connsiteY0" fmla="*/ 228670 h 1308100"/>
              <a:gd name="connsiteX1" fmla="*/ 228670 w 914681"/>
              <a:gd name="connsiteY1" fmla="*/ 0 h 1308100"/>
              <a:gd name="connsiteX2" fmla="*/ 914681 w 914681"/>
              <a:gd name="connsiteY2" fmla="*/ 0 h 1308100"/>
              <a:gd name="connsiteX3" fmla="*/ 686011 w 914681"/>
              <a:gd name="connsiteY3" fmla="*/ 228670 h 1308100"/>
              <a:gd name="connsiteX4" fmla="*/ 0 w 914681"/>
              <a:gd name="connsiteY4" fmla="*/ 228670 h 1308100"/>
              <a:gd name="connsiteX0" fmla="*/ 0 w 914681"/>
              <a:gd name="connsiteY0" fmla="*/ 228670 h 1308100"/>
              <a:gd name="connsiteX1" fmla="*/ 228670 w 914681"/>
              <a:gd name="connsiteY1" fmla="*/ 0 h 1308100"/>
              <a:gd name="connsiteX2" fmla="*/ 914681 w 914681"/>
              <a:gd name="connsiteY2" fmla="*/ 0 h 1308100"/>
              <a:gd name="connsiteX3" fmla="*/ 914681 w 914681"/>
              <a:gd name="connsiteY3" fmla="*/ 1066730 h 1308100"/>
              <a:gd name="connsiteX4" fmla="*/ 897942 w 914681"/>
              <a:gd name="connsiteY4" fmla="*/ 1304925 h 1308100"/>
              <a:gd name="connsiteX5" fmla="*/ 0 w 914681"/>
              <a:gd name="connsiteY5" fmla="*/ 1295400 h 1308100"/>
              <a:gd name="connsiteX6" fmla="*/ 0 w 914681"/>
              <a:gd name="connsiteY6" fmla="*/ 228670 h 1308100"/>
              <a:gd name="connsiteX7" fmla="*/ 0 w 914681"/>
              <a:gd name="connsiteY7" fmla="*/ 228670 h 1308100"/>
              <a:gd name="connsiteX8" fmla="*/ 686011 w 914681"/>
              <a:gd name="connsiteY8" fmla="*/ 228670 h 1308100"/>
              <a:gd name="connsiteX9" fmla="*/ 914681 w 914681"/>
              <a:gd name="connsiteY9" fmla="*/ 0 h 1308100"/>
              <a:gd name="connsiteX10" fmla="*/ 686011 w 914681"/>
              <a:gd name="connsiteY10" fmla="*/ 228670 h 1308100"/>
              <a:gd name="connsiteX11" fmla="*/ 895561 w 914681"/>
              <a:gd name="connsiteY11" fmla="*/ 1308100 h 1308100"/>
              <a:gd name="connsiteX0" fmla="*/ 0 w 1167094"/>
              <a:gd name="connsiteY0" fmla="*/ 228670 h 1308100"/>
              <a:gd name="connsiteX1" fmla="*/ 686011 w 1167094"/>
              <a:gd name="connsiteY1" fmla="*/ 228670 h 1308100"/>
              <a:gd name="connsiteX2" fmla="*/ 686011 w 1167094"/>
              <a:gd name="connsiteY2" fmla="*/ 1295400 h 1308100"/>
              <a:gd name="connsiteX3" fmla="*/ 0 w 1167094"/>
              <a:gd name="connsiteY3" fmla="*/ 1295400 h 1308100"/>
              <a:gd name="connsiteX4" fmla="*/ 0 w 1167094"/>
              <a:gd name="connsiteY4" fmla="*/ 228670 h 1308100"/>
              <a:gd name="connsiteX0" fmla="*/ 686011 w 1167094"/>
              <a:gd name="connsiteY0" fmla="*/ 228670 h 1308100"/>
              <a:gd name="connsiteX1" fmla="*/ 914681 w 1167094"/>
              <a:gd name="connsiteY1" fmla="*/ 0 h 1308100"/>
              <a:gd name="connsiteX2" fmla="*/ 914681 w 1167094"/>
              <a:gd name="connsiteY2" fmla="*/ 1066730 h 1308100"/>
              <a:gd name="connsiteX3" fmla="*/ 686011 w 1167094"/>
              <a:gd name="connsiteY3" fmla="*/ 1295400 h 1308100"/>
              <a:gd name="connsiteX4" fmla="*/ 686011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14681 w 1167094"/>
              <a:gd name="connsiteY2" fmla="*/ 0 h 1308100"/>
              <a:gd name="connsiteX3" fmla="*/ 686011 w 1167094"/>
              <a:gd name="connsiteY3" fmla="*/ 228670 h 1308100"/>
              <a:gd name="connsiteX4" fmla="*/ 0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14681 w 1167094"/>
              <a:gd name="connsiteY2" fmla="*/ 0 h 1308100"/>
              <a:gd name="connsiteX3" fmla="*/ 1167094 w 1167094"/>
              <a:gd name="connsiteY3" fmla="*/ 1126261 h 1308100"/>
              <a:gd name="connsiteX4" fmla="*/ 897942 w 1167094"/>
              <a:gd name="connsiteY4" fmla="*/ 1304925 h 1308100"/>
              <a:gd name="connsiteX5" fmla="*/ 0 w 1167094"/>
              <a:gd name="connsiteY5" fmla="*/ 1295400 h 1308100"/>
              <a:gd name="connsiteX6" fmla="*/ 0 w 1167094"/>
              <a:gd name="connsiteY6" fmla="*/ 228670 h 1308100"/>
              <a:gd name="connsiteX7" fmla="*/ 0 w 1167094"/>
              <a:gd name="connsiteY7" fmla="*/ 228670 h 1308100"/>
              <a:gd name="connsiteX8" fmla="*/ 686011 w 1167094"/>
              <a:gd name="connsiteY8" fmla="*/ 228670 h 1308100"/>
              <a:gd name="connsiteX9" fmla="*/ 914681 w 1167094"/>
              <a:gd name="connsiteY9" fmla="*/ 0 h 1308100"/>
              <a:gd name="connsiteX10" fmla="*/ 686011 w 1167094"/>
              <a:gd name="connsiteY10" fmla="*/ 228670 h 1308100"/>
              <a:gd name="connsiteX11" fmla="*/ 895561 w 1167094"/>
              <a:gd name="connsiteY11" fmla="*/ 1308100 h 1308100"/>
              <a:gd name="connsiteX0" fmla="*/ 0 w 1167094"/>
              <a:gd name="connsiteY0" fmla="*/ 228670 h 1308100"/>
              <a:gd name="connsiteX1" fmla="*/ 686011 w 1167094"/>
              <a:gd name="connsiteY1" fmla="*/ 228670 h 1308100"/>
              <a:gd name="connsiteX2" fmla="*/ 686011 w 1167094"/>
              <a:gd name="connsiteY2" fmla="*/ 1295400 h 1308100"/>
              <a:gd name="connsiteX3" fmla="*/ 0 w 1167094"/>
              <a:gd name="connsiteY3" fmla="*/ 1295400 h 1308100"/>
              <a:gd name="connsiteX4" fmla="*/ 0 w 1167094"/>
              <a:gd name="connsiteY4" fmla="*/ 228670 h 1308100"/>
              <a:gd name="connsiteX0" fmla="*/ 686011 w 1167094"/>
              <a:gd name="connsiteY0" fmla="*/ 228670 h 1308100"/>
              <a:gd name="connsiteX1" fmla="*/ 914681 w 1167094"/>
              <a:gd name="connsiteY1" fmla="*/ 0 h 1308100"/>
              <a:gd name="connsiteX2" fmla="*/ 1167093 w 1167094"/>
              <a:gd name="connsiteY2" fmla="*/ 1133405 h 1308100"/>
              <a:gd name="connsiteX3" fmla="*/ 686011 w 1167094"/>
              <a:gd name="connsiteY3" fmla="*/ 1295400 h 1308100"/>
              <a:gd name="connsiteX4" fmla="*/ 686011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14681 w 1167094"/>
              <a:gd name="connsiteY2" fmla="*/ 0 h 1308100"/>
              <a:gd name="connsiteX3" fmla="*/ 686011 w 1167094"/>
              <a:gd name="connsiteY3" fmla="*/ 228670 h 1308100"/>
              <a:gd name="connsiteX4" fmla="*/ 0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14681 w 1167094"/>
              <a:gd name="connsiteY2" fmla="*/ 0 h 1308100"/>
              <a:gd name="connsiteX3" fmla="*/ 1167094 w 1167094"/>
              <a:gd name="connsiteY3" fmla="*/ 1126261 h 1308100"/>
              <a:gd name="connsiteX4" fmla="*/ 897942 w 1167094"/>
              <a:gd name="connsiteY4" fmla="*/ 1304925 h 1308100"/>
              <a:gd name="connsiteX5" fmla="*/ 0 w 1167094"/>
              <a:gd name="connsiteY5" fmla="*/ 1295400 h 1308100"/>
              <a:gd name="connsiteX6" fmla="*/ 0 w 1167094"/>
              <a:gd name="connsiteY6" fmla="*/ 228670 h 1308100"/>
              <a:gd name="connsiteX7" fmla="*/ 0 w 1167094"/>
              <a:gd name="connsiteY7" fmla="*/ 228670 h 1308100"/>
              <a:gd name="connsiteX8" fmla="*/ 686011 w 1167094"/>
              <a:gd name="connsiteY8" fmla="*/ 228670 h 1308100"/>
              <a:gd name="connsiteX9" fmla="*/ 914681 w 1167094"/>
              <a:gd name="connsiteY9" fmla="*/ 0 h 1308100"/>
              <a:gd name="connsiteX10" fmla="*/ 686011 w 1167094"/>
              <a:gd name="connsiteY10" fmla="*/ 228670 h 1308100"/>
              <a:gd name="connsiteX11" fmla="*/ 895561 w 1167094"/>
              <a:gd name="connsiteY11" fmla="*/ 1308100 h 1308100"/>
              <a:gd name="connsiteX0" fmla="*/ 0 w 1167094"/>
              <a:gd name="connsiteY0" fmla="*/ 228670 h 1308100"/>
              <a:gd name="connsiteX1" fmla="*/ 686011 w 1167094"/>
              <a:gd name="connsiteY1" fmla="*/ 228670 h 1308100"/>
              <a:gd name="connsiteX2" fmla="*/ 686011 w 1167094"/>
              <a:gd name="connsiteY2" fmla="*/ 1295400 h 1308100"/>
              <a:gd name="connsiteX3" fmla="*/ 0 w 1167094"/>
              <a:gd name="connsiteY3" fmla="*/ 1295400 h 1308100"/>
              <a:gd name="connsiteX4" fmla="*/ 0 w 1167094"/>
              <a:gd name="connsiteY4" fmla="*/ 228670 h 1308100"/>
              <a:gd name="connsiteX0" fmla="*/ 686011 w 1167094"/>
              <a:gd name="connsiteY0" fmla="*/ 228670 h 1308100"/>
              <a:gd name="connsiteX1" fmla="*/ 914681 w 1167094"/>
              <a:gd name="connsiteY1" fmla="*/ 0 h 1308100"/>
              <a:gd name="connsiteX2" fmla="*/ 1167093 w 1167094"/>
              <a:gd name="connsiteY2" fmla="*/ 1133405 h 1308100"/>
              <a:gd name="connsiteX3" fmla="*/ 686011 w 1167094"/>
              <a:gd name="connsiteY3" fmla="*/ 1295400 h 1308100"/>
              <a:gd name="connsiteX4" fmla="*/ 686011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14681 w 1167094"/>
              <a:gd name="connsiteY2" fmla="*/ 0 h 1308100"/>
              <a:gd name="connsiteX3" fmla="*/ 686011 w 1167094"/>
              <a:gd name="connsiteY3" fmla="*/ 228670 h 1308100"/>
              <a:gd name="connsiteX4" fmla="*/ 0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14681 w 1167094"/>
              <a:gd name="connsiteY2" fmla="*/ 0 h 1308100"/>
              <a:gd name="connsiteX3" fmla="*/ 1167094 w 1167094"/>
              <a:gd name="connsiteY3" fmla="*/ 1126261 h 1308100"/>
              <a:gd name="connsiteX4" fmla="*/ 897942 w 1167094"/>
              <a:gd name="connsiteY4" fmla="*/ 1304925 h 1308100"/>
              <a:gd name="connsiteX5" fmla="*/ 0 w 1167094"/>
              <a:gd name="connsiteY5" fmla="*/ 1295400 h 1308100"/>
              <a:gd name="connsiteX6" fmla="*/ 0 w 1167094"/>
              <a:gd name="connsiteY6" fmla="*/ 228670 h 1308100"/>
              <a:gd name="connsiteX7" fmla="*/ 0 w 1167094"/>
              <a:gd name="connsiteY7" fmla="*/ 228670 h 1308100"/>
              <a:gd name="connsiteX8" fmla="*/ 686011 w 1167094"/>
              <a:gd name="connsiteY8" fmla="*/ 228670 h 1308100"/>
              <a:gd name="connsiteX9" fmla="*/ 983738 w 1167094"/>
              <a:gd name="connsiteY9" fmla="*/ 4763 h 1308100"/>
              <a:gd name="connsiteX10" fmla="*/ 686011 w 1167094"/>
              <a:gd name="connsiteY10" fmla="*/ 228670 h 1308100"/>
              <a:gd name="connsiteX11" fmla="*/ 895561 w 1167094"/>
              <a:gd name="connsiteY11" fmla="*/ 1308100 h 1308100"/>
              <a:gd name="connsiteX0" fmla="*/ 0 w 1167094"/>
              <a:gd name="connsiteY0" fmla="*/ 228670 h 1308100"/>
              <a:gd name="connsiteX1" fmla="*/ 686011 w 1167094"/>
              <a:gd name="connsiteY1" fmla="*/ 228670 h 1308100"/>
              <a:gd name="connsiteX2" fmla="*/ 686011 w 1167094"/>
              <a:gd name="connsiteY2" fmla="*/ 1295400 h 1308100"/>
              <a:gd name="connsiteX3" fmla="*/ 0 w 1167094"/>
              <a:gd name="connsiteY3" fmla="*/ 1295400 h 1308100"/>
              <a:gd name="connsiteX4" fmla="*/ 0 w 1167094"/>
              <a:gd name="connsiteY4" fmla="*/ 228670 h 1308100"/>
              <a:gd name="connsiteX0" fmla="*/ 686011 w 1167094"/>
              <a:gd name="connsiteY0" fmla="*/ 228670 h 1308100"/>
              <a:gd name="connsiteX1" fmla="*/ 914681 w 1167094"/>
              <a:gd name="connsiteY1" fmla="*/ 0 h 1308100"/>
              <a:gd name="connsiteX2" fmla="*/ 1167093 w 1167094"/>
              <a:gd name="connsiteY2" fmla="*/ 1133405 h 1308100"/>
              <a:gd name="connsiteX3" fmla="*/ 686011 w 1167094"/>
              <a:gd name="connsiteY3" fmla="*/ 1295400 h 1308100"/>
              <a:gd name="connsiteX4" fmla="*/ 686011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14681 w 1167094"/>
              <a:gd name="connsiteY2" fmla="*/ 0 h 1308100"/>
              <a:gd name="connsiteX3" fmla="*/ 686011 w 1167094"/>
              <a:gd name="connsiteY3" fmla="*/ 228670 h 1308100"/>
              <a:gd name="connsiteX4" fmla="*/ 0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83737 w 1167094"/>
              <a:gd name="connsiteY2" fmla="*/ 0 h 1308100"/>
              <a:gd name="connsiteX3" fmla="*/ 1167094 w 1167094"/>
              <a:gd name="connsiteY3" fmla="*/ 1126261 h 1308100"/>
              <a:gd name="connsiteX4" fmla="*/ 897942 w 1167094"/>
              <a:gd name="connsiteY4" fmla="*/ 1304925 h 1308100"/>
              <a:gd name="connsiteX5" fmla="*/ 0 w 1167094"/>
              <a:gd name="connsiteY5" fmla="*/ 1295400 h 1308100"/>
              <a:gd name="connsiteX6" fmla="*/ 0 w 1167094"/>
              <a:gd name="connsiteY6" fmla="*/ 228670 h 1308100"/>
              <a:gd name="connsiteX7" fmla="*/ 0 w 1167094"/>
              <a:gd name="connsiteY7" fmla="*/ 228670 h 1308100"/>
              <a:gd name="connsiteX8" fmla="*/ 686011 w 1167094"/>
              <a:gd name="connsiteY8" fmla="*/ 228670 h 1308100"/>
              <a:gd name="connsiteX9" fmla="*/ 983738 w 1167094"/>
              <a:gd name="connsiteY9" fmla="*/ 4763 h 1308100"/>
              <a:gd name="connsiteX10" fmla="*/ 686011 w 1167094"/>
              <a:gd name="connsiteY10" fmla="*/ 228670 h 1308100"/>
              <a:gd name="connsiteX11" fmla="*/ 895561 w 1167094"/>
              <a:gd name="connsiteY11" fmla="*/ 1308100 h 1308100"/>
              <a:gd name="connsiteX0" fmla="*/ 0 w 1167094"/>
              <a:gd name="connsiteY0" fmla="*/ 228670 h 1308100"/>
              <a:gd name="connsiteX1" fmla="*/ 686011 w 1167094"/>
              <a:gd name="connsiteY1" fmla="*/ 228670 h 1308100"/>
              <a:gd name="connsiteX2" fmla="*/ 686011 w 1167094"/>
              <a:gd name="connsiteY2" fmla="*/ 1295400 h 1308100"/>
              <a:gd name="connsiteX3" fmla="*/ 0 w 1167094"/>
              <a:gd name="connsiteY3" fmla="*/ 1295400 h 1308100"/>
              <a:gd name="connsiteX4" fmla="*/ 0 w 1167094"/>
              <a:gd name="connsiteY4" fmla="*/ 228670 h 1308100"/>
              <a:gd name="connsiteX0" fmla="*/ 686011 w 1167094"/>
              <a:gd name="connsiteY0" fmla="*/ 228670 h 1308100"/>
              <a:gd name="connsiteX1" fmla="*/ 914681 w 1167094"/>
              <a:gd name="connsiteY1" fmla="*/ 0 h 1308100"/>
              <a:gd name="connsiteX2" fmla="*/ 1167093 w 1167094"/>
              <a:gd name="connsiteY2" fmla="*/ 1133405 h 1308100"/>
              <a:gd name="connsiteX3" fmla="*/ 686011 w 1167094"/>
              <a:gd name="connsiteY3" fmla="*/ 1295400 h 1308100"/>
              <a:gd name="connsiteX4" fmla="*/ 686011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81356 w 1167094"/>
              <a:gd name="connsiteY2" fmla="*/ 0 h 1308100"/>
              <a:gd name="connsiteX3" fmla="*/ 686011 w 1167094"/>
              <a:gd name="connsiteY3" fmla="*/ 228670 h 1308100"/>
              <a:gd name="connsiteX4" fmla="*/ 0 w 1167094"/>
              <a:gd name="connsiteY4" fmla="*/ 228670 h 1308100"/>
              <a:gd name="connsiteX0" fmla="*/ 0 w 1167094"/>
              <a:gd name="connsiteY0" fmla="*/ 228670 h 1308100"/>
              <a:gd name="connsiteX1" fmla="*/ 228670 w 1167094"/>
              <a:gd name="connsiteY1" fmla="*/ 0 h 1308100"/>
              <a:gd name="connsiteX2" fmla="*/ 983737 w 1167094"/>
              <a:gd name="connsiteY2" fmla="*/ 0 h 1308100"/>
              <a:gd name="connsiteX3" fmla="*/ 1167094 w 1167094"/>
              <a:gd name="connsiteY3" fmla="*/ 1126261 h 1308100"/>
              <a:gd name="connsiteX4" fmla="*/ 897942 w 1167094"/>
              <a:gd name="connsiteY4" fmla="*/ 1304925 h 1308100"/>
              <a:gd name="connsiteX5" fmla="*/ 0 w 1167094"/>
              <a:gd name="connsiteY5" fmla="*/ 1295400 h 1308100"/>
              <a:gd name="connsiteX6" fmla="*/ 0 w 1167094"/>
              <a:gd name="connsiteY6" fmla="*/ 228670 h 1308100"/>
              <a:gd name="connsiteX7" fmla="*/ 0 w 1167094"/>
              <a:gd name="connsiteY7" fmla="*/ 228670 h 1308100"/>
              <a:gd name="connsiteX8" fmla="*/ 686011 w 1167094"/>
              <a:gd name="connsiteY8" fmla="*/ 228670 h 1308100"/>
              <a:gd name="connsiteX9" fmla="*/ 983738 w 1167094"/>
              <a:gd name="connsiteY9" fmla="*/ 4763 h 1308100"/>
              <a:gd name="connsiteX10" fmla="*/ 686011 w 1167094"/>
              <a:gd name="connsiteY10" fmla="*/ 228670 h 1308100"/>
              <a:gd name="connsiteX11" fmla="*/ 895561 w 1167094"/>
              <a:gd name="connsiteY11" fmla="*/ 1308100 h 1308100"/>
              <a:gd name="connsiteX0" fmla="*/ 0 w 1167094"/>
              <a:gd name="connsiteY0" fmla="*/ 233432 h 1312862"/>
              <a:gd name="connsiteX1" fmla="*/ 686011 w 1167094"/>
              <a:gd name="connsiteY1" fmla="*/ 233432 h 1312862"/>
              <a:gd name="connsiteX2" fmla="*/ 686011 w 1167094"/>
              <a:gd name="connsiteY2" fmla="*/ 1300162 h 1312862"/>
              <a:gd name="connsiteX3" fmla="*/ 0 w 1167094"/>
              <a:gd name="connsiteY3" fmla="*/ 1300162 h 1312862"/>
              <a:gd name="connsiteX4" fmla="*/ 0 w 1167094"/>
              <a:gd name="connsiteY4" fmla="*/ 233432 h 1312862"/>
              <a:gd name="connsiteX0" fmla="*/ 686011 w 1167094"/>
              <a:gd name="connsiteY0" fmla="*/ 233432 h 1312862"/>
              <a:gd name="connsiteX1" fmla="*/ 978975 w 1167094"/>
              <a:gd name="connsiteY1" fmla="*/ 0 h 1312862"/>
              <a:gd name="connsiteX2" fmla="*/ 1167093 w 1167094"/>
              <a:gd name="connsiteY2" fmla="*/ 1138167 h 1312862"/>
              <a:gd name="connsiteX3" fmla="*/ 686011 w 1167094"/>
              <a:gd name="connsiteY3" fmla="*/ 1300162 h 1312862"/>
              <a:gd name="connsiteX4" fmla="*/ 686011 w 1167094"/>
              <a:gd name="connsiteY4" fmla="*/ 233432 h 1312862"/>
              <a:gd name="connsiteX0" fmla="*/ 0 w 1167094"/>
              <a:gd name="connsiteY0" fmla="*/ 233432 h 1312862"/>
              <a:gd name="connsiteX1" fmla="*/ 228670 w 1167094"/>
              <a:gd name="connsiteY1" fmla="*/ 4762 h 1312862"/>
              <a:gd name="connsiteX2" fmla="*/ 981356 w 1167094"/>
              <a:gd name="connsiteY2" fmla="*/ 4762 h 1312862"/>
              <a:gd name="connsiteX3" fmla="*/ 686011 w 1167094"/>
              <a:gd name="connsiteY3" fmla="*/ 233432 h 1312862"/>
              <a:gd name="connsiteX4" fmla="*/ 0 w 1167094"/>
              <a:gd name="connsiteY4" fmla="*/ 233432 h 1312862"/>
              <a:gd name="connsiteX0" fmla="*/ 0 w 1167094"/>
              <a:gd name="connsiteY0" fmla="*/ 233432 h 1312862"/>
              <a:gd name="connsiteX1" fmla="*/ 228670 w 1167094"/>
              <a:gd name="connsiteY1" fmla="*/ 4762 h 1312862"/>
              <a:gd name="connsiteX2" fmla="*/ 983737 w 1167094"/>
              <a:gd name="connsiteY2" fmla="*/ 4762 h 1312862"/>
              <a:gd name="connsiteX3" fmla="*/ 1167094 w 1167094"/>
              <a:gd name="connsiteY3" fmla="*/ 1131023 h 1312862"/>
              <a:gd name="connsiteX4" fmla="*/ 897942 w 1167094"/>
              <a:gd name="connsiteY4" fmla="*/ 1309687 h 1312862"/>
              <a:gd name="connsiteX5" fmla="*/ 0 w 1167094"/>
              <a:gd name="connsiteY5" fmla="*/ 1300162 h 1312862"/>
              <a:gd name="connsiteX6" fmla="*/ 0 w 1167094"/>
              <a:gd name="connsiteY6" fmla="*/ 233432 h 1312862"/>
              <a:gd name="connsiteX7" fmla="*/ 0 w 1167094"/>
              <a:gd name="connsiteY7" fmla="*/ 233432 h 1312862"/>
              <a:gd name="connsiteX8" fmla="*/ 686011 w 1167094"/>
              <a:gd name="connsiteY8" fmla="*/ 233432 h 1312862"/>
              <a:gd name="connsiteX9" fmla="*/ 983738 w 1167094"/>
              <a:gd name="connsiteY9" fmla="*/ 9525 h 1312862"/>
              <a:gd name="connsiteX10" fmla="*/ 686011 w 1167094"/>
              <a:gd name="connsiteY10" fmla="*/ 233432 h 1312862"/>
              <a:gd name="connsiteX11" fmla="*/ 895561 w 1167094"/>
              <a:gd name="connsiteY11" fmla="*/ 1312862 h 1312862"/>
              <a:gd name="connsiteX0" fmla="*/ 0 w 1174238"/>
              <a:gd name="connsiteY0" fmla="*/ 233432 h 1312862"/>
              <a:gd name="connsiteX1" fmla="*/ 686011 w 1174238"/>
              <a:gd name="connsiteY1" fmla="*/ 233432 h 1312862"/>
              <a:gd name="connsiteX2" fmla="*/ 686011 w 1174238"/>
              <a:gd name="connsiteY2" fmla="*/ 1300162 h 1312862"/>
              <a:gd name="connsiteX3" fmla="*/ 0 w 1174238"/>
              <a:gd name="connsiteY3" fmla="*/ 1300162 h 1312862"/>
              <a:gd name="connsiteX4" fmla="*/ 0 w 1174238"/>
              <a:gd name="connsiteY4" fmla="*/ 233432 h 1312862"/>
              <a:gd name="connsiteX0" fmla="*/ 686011 w 1174238"/>
              <a:gd name="connsiteY0" fmla="*/ 233432 h 1312862"/>
              <a:gd name="connsiteX1" fmla="*/ 978975 w 1174238"/>
              <a:gd name="connsiteY1" fmla="*/ 0 h 1312862"/>
              <a:gd name="connsiteX2" fmla="*/ 1167093 w 1174238"/>
              <a:gd name="connsiteY2" fmla="*/ 1138167 h 1312862"/>
              <a:gd name="connsiteX3" fmla="*/ 686011 w 1174238"/>
              <a:gd name="connsiteY3" fmla="*/ 1300162 h 1312862"/>
              <a:gd name="connsiteX4" fmla="*/ 686011 w 1174238"/>
              <a:gd name="connsiteY4" fmla="*/ 233432 h 1312862"/>
              <a:gd name="connsiteX0" fmla="*/ 0 w 1174238"/>
              <a:gd name="connsiteY0" fmla="*/ 233432 h 1312862"/>
              <a:gd name="connsiteX1" fmla="*/ 228670 w 1174238"/>
              <a:gd name="connsiteY1" fmla="*/ 4762 h 1312862"/>
              <a:gd name="connsiteX2" fmla="*/ 981356 w 1174238"/>
              <a:gd name="connsiteY2" fmla="*/ 4762 h 1312862"/>
              <a:gd name="connsiteX3" fmla="*/ 686011 w 1174238"/>
              <a:gd name="connsiteY3" fmla="*/ 233432 h 1312862"/>
              <a:gd name="connsiteX4" fmla="*/ 0 w 1174238"/>
              <a:gd name="connsiteY4" fmla="*/ 233432 h 1312862"/>
              <a:gd name="connsiteX0" fmla="*/ 0 w 1174238"/>
              <a:gd name="connsiteY0" fmla="*/ 233432 h 1312862"/>
              <a:gd name="connsiteX1" fmla="*/ 228670 w 1174238"/>
              <a:gd name="connsiteY1" fmla="*/ 4762 h 1312862"/>
              <a:gd name="connsiteX2" fmla="*/ 983737 w 1174238"/>
              <a:gd name="connsiteY2" fmla="*/ 4762 h 1312862"/>
              <a:gd name="connsiteX3" fmla="*/ 1167094 w 1174238"/>
              <a:gd name="connsiteY3" fmla="*/ 1131023 h 1312862"/>
              <a:gd name="connsiteX4" fmla="*/ 897942 w 1174238"/>
              <a:gd name="connsiteY4" fmla="*/ 1309687 h 1312862"/>
              <a:gd name="connsiteX5" fmla="*/ 0 w 1174238"/>
              <a:gd name="connsiteY5" fmla="*/ 1300162 h 1312862"/>
              <a:gd name="connsiteX6" fmla="*/ 0 w 1174238"/>
              <a:gd name="connsiteY6" fmla="*/ 233432 h 1312862"/>
              <a:gd name="connsiteX7" fmla="*/ 0 w 1174238"/>
              <a:gd name="connsiteY7" fmla="*/ 233432 h 1312862"/>
              <a:gd name="connsiteX8" fmla="*/ 686011 w 1174238"/>
              <a:gd name="connsiteY8" fmla="*/ 233432 h 1312862"/>
              <a:gd name="connsiteX9" fmla="*/ 1174238 w 1174238"/>
              <a:gd name="connsiteY9" fmla="*/ 7144 h 1312862"/>
              <a:gd name="connsiteX10" fmla="*/ 686011 w 1174238"/>
              <a:gd name="connsiteY10" fmla="*/ 233432 h 1312862"/>
              <a:gd name="connsiteX11" fmla="*/ 895561 w 1174238"/>
              <a:gd name="connsiteY11" fmla="*/ 1312862 h 1312862"/>
              <a:gd name="connsiteX0" fmla="*/ 0 w 1176618"/>
              <a:gd name="connsiteY0" fmla="*/ 233432 h 1312862"/>
              <a:gd name="connsiteX1" fmla="*/ 686011 w 1176618"/>
              <a:gd name="connsiteY1" fmla="*/ 233432 h 1312862"/>
              <a:gd name="connsiteX2" fmla="*/ 686011 w 1176618"/>
              <a:gd name="connsiteY2" fmla="*/ 1300162 h 1312862"/>
              <a:gd name="connsiteX3" fmla="*/ 0 w 1176618"/>
              <a:gd name="connsiteY3" fmla="*/ 1300162 h 1312862"/>
              <a:gd name="connsiteX4" fmla="*/ 0 w 1176618"/>
              <a:gd name="connsiteY4" fmla="*/ 233432 h 1312862"/>
              <a:gd name="connsiteX0" fmla="*/ 686011 w 1176618"/>
              <a:gd name="connsiteY0" fmla="*/ 233432 h 1312862"/>
              <a:gd name="connsiteX1" fmla="*/ 978975 w 1176618"/>
              <a:gd name="connsiteY1" fmla="*/ 0 h 1312862"/>
              <a:gd name="connsiteX2" fmla="*/ 1167093 w 1176618"/>
              <a:gd name="connsiteY2" fmla="*/ 1138167 h 1312862"/>
              <a:gd name="connsiteX3" fmla="*/ 686011 w 1176618"/>
              <a:gd name="connsiteY3" fmla="*/ 1300162 h 1312862"/>
              <a:gd name="connsiteX4" fmla="*/ 686011 w 1176618"/>
              <a:gd name="connsiteY4" fmla="*/ 233432 h 1312862"/>
              <a:gd name="connsiteX0" fmla="*/ 0 w 1176618"/>
              <a:gd name="connsiteY0" fmla="*/ 233432 h 1312862"/>
              <a:gd name="connsiteX1" fmla="*/ 228670 w 1176618"/>
              <a:gd name="connsiteY1" fmla="*/ 4762 h 1312862"/>
              <a:gd name="connsiteX2" fmla="*/ 981356 w 1176618"/>
              <a:gd name="connsiteY2" fmla="*/ 4762 h 1312862"/>
              <a:gd name="connsiteX3" fmla="*/ 686011 w 1176618"/>
              <a:gd name="connsiteY3" fmla="*/ 233432 h 1312862"/>
              <a:gd name="connsiteX4" fmla="*/ 0 w 1176618"/>
              <a:gd name="connsiteY4" fmla="*/ 233432 h 1312862"/>
              <a:gd name="connsiteX0" fmla="*/ 0 w 1176618"/>
              <a:gd name="connsiteY0" fmla="*/ 233432 h 1312862"/>
              <a:gd name="connsiteX1" fmla="*/ 228670 w 1176618"/>
              <a:gd name="connsiteY1" fmla="*/ 4762 h 1312862"/>
              <a:gd name="connsiteX2" fmla="*/ 1176618 w 1176618"/>
              <a:gd name="connsiteY2" fmla="*/ 7144 h 1312862"/>
              <a:gd name="connsiteX3" fmla="*/ 1167094 w 1176618"/>
              <a:gd name="connsiteY3" fmla="*/ 1131023 h 1312862"/>
              <a:gd name="connsiteX4" fmla="*/ 897942 w 1176618"/>
              <a:gd name="connsiteY4" fmla="*/ 1309687 h 1312862"/>
              <a:gd name="connsiteX5" fmla="*/ 0 w 1176618"/>
              <a:gd name="connsiteY5" fmla="*/ 1300162 h 1312862"/>
              <a:gd name="connsiteX6" fmla="*/ 0 w 1176618"/>
              <a:gd name="connsiteY6" fmla="*/ 233432 h 1312862"/>
              <a:gd name="connsiteX7" fmla="*/ 0 w 1176618"/>
              <a:gd name="connsiteY7" fmla="*/ 233432 h 1312862"/>
              <a:gd name="connsiteX8" fmla="*/ 686011 w 1176618"/>
              <a:gd name="connsiteY8" fmla="*/ 233432 h 1312862"/>
              <a:gd name="connsiteX9" fmla="*/ 1174238 w 1176618"/>
              <a:gd name="connsiteY9" fmla="*/ 7144 h 1312862"/>
              <a:gd name="connsiteX10" fmla="*/ 686011 w 1176618"/>
              <a:gd name="connsiteY10" fmla="*/ 233432 h 1312862"/>
              <a:gd name="connsiteX11" fmla="*/ 895561 w 1176618"/>
              <a:gd name="connsiteY11" fmla="*/ 1312862 h 1312862"/>
              <a:gd name="connsiteX0" fmla="*/ 0 w 1188525"/>
              <a:gd name="connsiteY0" fmla="*/ 233432 h 1312862"/>
              <a:gd name="connsiteX1" fmla="*/ 686011 w 1188525"/>
              <a:gd name="connsiteY1" fmla="*/ 233432 h 1312862"/>
              <a:gd name="connsiteX2" fmla="*/ 686011 w 1188525"/>
              <a:gd name="connsiteY2" fmla="*/ 1300162 h 1312862"/>
              <a:gd name="connsiteX3" fmla="*/ 0 w 1188525"/>
              <a:gd name="connsiteY3" fmla="*/ 1300162 h 1312862"/>
              <a:gd name="connsiteX4" fmla="*/ 0 w 1188525"/>
              <a:gd name="connsiteY4" fmla="*/ 233432 h 1312862"/>
              <a:gd name="connsiteX0" fmla="*/ 686011 w 1188525"/>
              <a:gd name="connsiteY0" fmla="*/ 233432 h 1312862"/>
              <a:gd name="connsiteX1" fmla="*/ 978975 w 1188525"/>
              <a:gd name="connsiteY1" fmla="*/ 0 h 1312862"/>
              <a:gd name="connsiteX2" fmla="*/ 1167093 w 1188525"/>
              <a:gd name="connsiteY2" fmla="*/ 1138167 h 1312862"/>
              <a:gd name="connsiteX3" fmla="*/ 686011 w 1188525"/>
              <a:gd name="connsiteY3" fmla="*/ 1300162 h 1312862"/>
              <a:gd name="connsiteX4" fmla="*/ 686011 w 1188525"/>
              <a:gd name="connsiteY4" fmla="*/ 233432 h 1312862"/>
              <a:gd name="connsiteX0" fmla="*/ 0 w 1188525"/>
              <a:gd name="connsiteY0" fmla="*/ 233432 h 1312862"/>
              <a:gd name="connsiteX1" fmla="*/ 228670 w 1188525"/>
              <a:gd name="connsiteY1" fmla="*/ 4762 h 1312862"/>
              <a:gd name="connsiteX2" fmla="*/ 1188525 w 1188525"/>
              <a:gd name="connsiteY2" fmla="*/ 2381 h 1312862"/>
              <a:gd name="connsiteX3" fmla="*/ 686011 w 1188525"/>
              <a:gd name="connsiteY3" fmla="*/ 233432 h 1312862"/>
              <a:gd name="connsiteX4" fmla="*/ 0 w 1188525"/>
              <a:gd name="connsiteY4" fmla="*/ 233432 h 1312862"/>
              <a:gd name="connsiteX0" fmla="*/ 0 w 1188525"/>
              <a:gd name="connsiteY0" fmla="*/ 233432 h 1312862"/>
              <a:gd name="connsiteX1" fmla="*/ 228670 w 1188525"/>
              <a:gd name="connsiteY1" fmla="*/ 4762 h 1312862"/>
              <a:gd name="connsiteX2" fmla="*/ 1176618 w 1188525"/>
              <a:gd name="connsiteY2" fmla="*/ 7144 h 1312862"/>
              <a:gd name="connsiteX3" fmla="*/ 1167094 w 1188525"/>
              <a:gd name="connsiteY3" fmla="*/ 1131023 h 1312862"/>
              <a:gd name="connsiteX4" fmla="*/ 897942 w 1188525"/>
              <a:gd name="connsiteY4" fmla="*/ 1309687 h 1312862"/>
              <a:gd name="connsiteX5" fmla="*/ 0 w 1188525"/>
              <a:gd name="connsiteY5" fmla="*/ 1300162 h 1312862"/>
              <a:gd name="connsiteX6" fmla="*/ 0 w 1188525"/>
              <a:gd name="connsiteY6" fmla="*/ 233432 h 1312862"/>
              <a:gd name="connsiteX7" fmla="*/ 0 w 1188525"/>
              <a:gd name="connsiteY7" fmla="*/ 233432 h 1312862"/>
              <a:gd name="connsiteX8" fmla="*/ 686011 w 1188525"/>
              <a:gd name="connsiteY8" fmla="*/ 233432 h 1312862"/>
              <a:gd name="connsiteX9" fmla="*/ 1174238 w 1188525"/>
              <a:gd name="connsiteY9" fmla="*/ 7144 h 1312862"/>
              <a:gd name="connsiteX10" fmla="*/ 686011 w 1188525"/>
              <a:gd name="connsiteY10" fmla="*/ 233432 h 1312862"/>
              <a:gd name="connsiteX11" fmla="*/ 895561 w 1188525"/>
              <a:gd name="connsiteY11" fmla="*/ 1312862 h 1312862"/>
              <a:gd name="connsiteX0" fmla="*/ 0 w 1188525"/>
              <a:gd name="connsiteY0" fmla="*/ 231051 h 1310481"/>
              <a:gd name="connsiteX1" fmla="*/ 686011 w 1188525"/>
              <a:gd name="connsiteY1" fmla="*/ 231051 h 1310481"/>
              <a:gd name="connsiteX2" fmla="*/ 686011 w 1188525"/>
              <a:gd name="connsiteY2" fmla="*/ 1297781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686011 w 1188525"/>
              <a:gd name="connsiteY0" fmla="*/ 231051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686011 w 1188525"/>
              <a:gd name="connsiteY3" fmla="*/ 1297781 h 1310481"/>
              <a:gd name="connsiteX4" fmla="*/ 686011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686011 w 1188525"/>
              <a:gd name="connsiteY3" fmla="*/ 231051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686011 w 1188525"/>
              <a:gd name="connsiteY8" fmla="*/ 231051 h 1310481"/>
              <a:gd name="connsiteX9" fmla="*/ 1174238 w 1188525"/>
              <a:gd name="connsiteY9" fmla="*/ 4763 h 1310481"/>
              <a:gd name="connsiteX10" fmla="*/ 686011 w 1188525"/>
              <a:gd name="connsiteY10" fmla="*/ 231051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686011 w 1188525"/>
              <a:gd name="connsiteY1" fmla="*/ 231051 h 1310481"/>
              <a:gd name="connsiteX2" fmla="*/ 686011 w 1188525"/>
              <a:gd name="connsiteY2" fmla="*/ 1297781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686011 w 1188525"/>
              <a:gd name="connsiteY0" fmla="*/ 231051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686011 w 1188525"/>
              <a:gd name="connsiteY3" fmla="*/ 1297781 h 1310481"/>
              <a:gd name="connsiteX4" fmla="*/ 686011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686011 w 1188525"/>
              <a:gd name="connsiteY3" fmla="*/ 231051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686011 w 1188525"/>
              <a:gd name="connsiteY8" fmla="*/ 231051 h 1310481"/>
              <a:gd name="connsiteX9" fmla="*/ 1174238 w 1188525"/>
              <a:gd name="connsiteY9" fmla="*/ 4763 h 1310481"/>
              <a:gd name="connsiteX10" fmla="*/ 10598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686011 w 1188525"/>
              <a:gd name="connsiteY1" fmla="*/ 231051 h 1310481"/>
              <a:gd name="connsiteX2" fmla="*/ 686011 w 1188525"/>
              <a:gd name="connsiteY2" fmla="*/ 1297781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686011 w 1188525"/>
              <a:gd name="connsiteY0" fmla="*/ 231051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686011 w 1188525"/>
              <a:gd name="connsiteY3" fmla="*/ 1297781 h 1310481"/>
              <a:gd name="connsiteX4" fmla="*/ 686011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686011 w 1188525"/>
              <a:gd name="connsiteY3" fmla="*/ 231051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1059867 w 1188525"/>
              <a:gd name="connsiteY8" fmla="*/ 228670 h 1310481"/>
              <a:gd name="connsiteX9" fmla="*/ 1174238 w 1188525"/>
              <a:gd name="connsiteY9" fmla="*/ 4763 h 1310481"/>
              <a:gd name="connsiteX10" fmla="*/ 10598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686011 w 1188525"/>
              <a:gd name="connsiteY1" fmla="*/ 231051 h 1310481"/>
              <a:gd name="connsiteX2" fmla="*/ 686011 w 1188525"/>
              <a:gd name="connsiteY2" fmla="*/ 1297781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686011 w 1188525"/>
              <a:gd name="connsiteY0" fmla="*/ 231051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686011 w 1188525"/>
              <a:gd name="connsiteY3" fmla="*/ 1297781 h 1310481"/>
              <a:gd name="connsiteX4" fmla="*/ 686011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6701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1059867 w 1188525"/>
              <a:gd name="connsiteY8" fmla="*/ 228670 h 1310481"/>
              <a:gd name="connsiteX9" fmla="*/ 1174238 w 1188525"/>
              <a:gd name="connsiteY9" fmla="*/ 4763 h 1310481"/>
              <a:gd name="connsiteX10" fmla="*/ 10598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686011 w 1188525"/>
              <a:gd name="connsiteY1" fmla="*/ 231051 h 1310481"/>
              <a:gd name="connsiteX2" fmla="*/ 686011 w 1188525"/>
              <a:gd name="connsiteY2" fmla="*/ 1297781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686011 w 1188525"/>
              <a:gd name="connsiteY0" fmla="*/ 231051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686011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6701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1059867 w 1188525"/>
              <a:gd name="connsiteY8" fmla="*/ 228670 h 1310481"/>
              <a:gd name="connsiteX9" fmla="*/ 1174238 w 1188525"/>
              <a:gd name="connsiteY9" fmla="*/ 4763 h 1310481"/>
              <a:gd name="connsiteX10" fmla="*/ 10598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686011 w 1188525"/>
              <a:gd name="connsiteY1" fmla="*/ 231051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686011 w 1188525"/>
              <a:gd name="connsiteY0" fmla="*/ 231051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686011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6701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1059867 w 1188525"/>
              <a:gd name="connsiteY8" fmla="*/ 228670 h 1310481"/>
              <a:gd name="connsiteX9" fmla="*/ 1174238 w 1188525"/>
              <a:gd name="connsiteY9" fmla="*/ 4763 h 1310481"/>
              <a:gd name="connsiteX10" fmla="*/ 10598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686011 w 1188525"/>
              <a:gd name="connsiteY1" fmla="*/ 231051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1062248 w 1188525"/>
              <a:gd name="connsiteY0" fmla="*/ 23343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1062248 w 1188525"/>
              <a:gd name="connsiteY4" fmla="*/ 23343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6701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1059867 w 1188525"/>
              <a:gd name="connsiteY8" fmla="*/ 228670 h 1310481"/>
              <a:gd name="connsiteX9" fmla="*/ 1174238 w 1188525"/>
              <a:gd name="connsiteY9" fmla="*/ 4763 h 1310481"/>
              <a:gd name="connsiteX10" fmla="*/ 10598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1064630 w 1188525"/>
              <a:gd name="connsiteY1" fmla="*/ 2334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1062248 w 1188525"/>
              <a:gd name="connsiteY0" fmla="*/ 23343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1062248 w 1188525"/>
              <a:gd name="connsiteY4" fmla="*/ 23343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6701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1059867 w 1188525"/>
              <a:gd name="connsiteY8" fmla="*/ 228670 h 1310481"/>
              <a:gd name="connsiteX9" fmla="*/ 1174238 w 1188525"/>
              <a:gd name="connsiteY9" fmla="*/ 4763 h 1310481"/>
              <a:gd name="connsiteX10" fmla="*/ 10598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1064630 w 1188525"/>
              <a:gd name="connsiteY1" fmla="*/ 2334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1062248 w 1188525"/>
              <a:gd name="connsiteY0" fmla="*/ 23343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1062248 w 1188525"/>
              <a:gd name="connsiteY4" fmla="*/ 23343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6701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1059867 w 1188525"/>
              <a:gd name="connsiteY8" fmla="*/ 228670 h 1310481"/>
              <a:gd name="connsiteX9" fmla="*/ 1174238 w 1188525"/>
              <a:gd name="connsiteY9" fmla="*/ 4763 h 1310481"/>
              <a:gd name="connsiteX10" fmla="*/ 9963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1064630 w 1188525"/>
              <a:gd name="connsiteY1" fmla="*/ 2334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1062248 w 1188525"/>
              <a:gd name="connsiteY0" fmla="*/ 23343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1062248 w 1188525"/>
              <a:gd name="connsiteY4" fmla="*/ 23343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6701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83667 w 1188525"/>
              <a:gd name="connsiteY8" fmla="*/ 228670 h 1310481"/>
              <a:gd name="connsiteX9" fmla="*/ 1174238 w 1188525"/>
              <a:gd name="connsiteY9" fmla="*/ 4763 h 1310481"/>
              <a:gd name="connsiteX10" fmla="*/ 9963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1064630 w 1188525"/>
              <a:gd name="connsiteY1" fmla="*/ 2334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1062248 w 1188525"/>
              <a:gd name="connsiteY0" fmla="*/ 23343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1062248 w 1188525"/>
              <a:gd name="connsiteY4" fmla="*/ 23343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098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83667 w 1188525"/>
              <a:gd name="connsiteY8" fmla="*/ 228670 h 1310481"/>
              <a:gd name="connsiteX9" fmla="*/ 1174238 w 1188525"/>
              <a:gd name="connsiteY9" fmla="*/ 4763 h 1310481"/>
              <a:gd name="connsiteX10" fmla="*/ 9963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1064630 w 1188525"/>
              <a:gd name="connsiteY1" fmla="*/ 2334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1011448 w 1188525"/>
              <a:gd name="connsiteY0" fmla="*/ 22708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1011448 w 1188525"/>
              <a:gd name="connsiteY4" fmla="*/ 22708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098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83667 w 1188525"/>
              <a:gd name="connsiteY8" fmla="*/ 228670 h 1310481"/>
              <a:gd name="connsiteX9" fmla="*/ 1174238 w 1188525"/>
              <a:gd name="connsiteY9" fmla="*/ 4763 h 1310481"/>
              <a:gd name="connsiteX10" fmla="*/ 9963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82080 w 1188525"/>
              <a:gd name="connsiteY1" fmla="*/ 2207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1011448 w 1188525"/>
              <a:gd name="connsiteY0" fmla="*/ 22708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1011448 w 1188525"/>
              <a:gd name="connsiteY4" fmla="*/ 22708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098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83667 w 1188525"/>
              <a:gd name="connsiteY8" fmla="*/ 228670 h 1310481"/>
              <a:gd name="connsiteX9" fmla="*/ 1174238 w 1188525"/>
              <a:gd name="connsiteY9" fmla="*/ 4763 h 1310481"/>
              <a:gd name="connsiteX10" fmla="*/ 9963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82080 w 1188525"/>
              <a:gd name="connsiteY1" fmla="*/ 2207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1011448 w 1188525"/>
              <a:gd name="connsiteY0" fmla="*/ 22708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1011448 w 1188525"/>
              <a:gd name="connsiteY4" fmla="*/ 22708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10098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83667 w 1188525"/>
              <a:gd name="connsiteY8" fmla="*/ 228670 h 1310481"/>
              <a:gd name="connsiteX9" fmla="*/ 1174238 w 1188525"/>
              <a:gd name="connsiteY9" fmla="*/ 4763 h 1310481"/>
              <a:gd name="connsiteX10" fmla="*/ 97731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82080 w 1188525"/>
              <a:gd name="connsiteY1" fmla="*/ 2207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1011448 w 1188525"/>
              <a:gd name="connsiteY0" fmla="*/ 22708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1011448 w 1188525"/>
              <a:gd name="connsiteY4" fmla="*/ 22708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9971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83667 w 1188525"/>
              <a:gd name="connsiteY8" fmla="*/ 228670 h 1310481"/>
              <a:gd name="connsiteX9" fmla="*/ 1174238 w 1188525"/>
              <a:gd name="connsiteY9" fmla="*/ 4763 h 1310481"/>
              <a:gd name="connsiteX10" fmla="*/ 97731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82080 w 1188525"/>
              <a:gd name="connsiteY1" fmla="*/ 2207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979698 w 1188525"/>
              <a:gd name="connsiteY0" fmla="*/ 22708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979698 w 1188525"/>
              <a:gd name="connsiteY4" fmla="*/ 22708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9971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83667 w 1188525"/>
              <a:gd name="connsiteY8" fmla="*/ 228670 h 1310481"/>
              <a:gd name="connsiteX9" fmla="*/ 1174238 w 1188525"/>
              <a:gd name="connsiteY9" fmla="*/ 4763 h 1310481"/>
              <a:gd name="connsiteX10" fmla="*/ 97731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82080 w 1188525"/>
              <a:gd name="connsiteY1" fmla="*/ 2207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979698 w 1188525"/>
              <a:gd name="connsiteY0" fmla="*/ 22708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979698 w 1188525"/>
              <a:gd name="connsiteY4" fmla="*/ 22708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9971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83667 w 1188525"/>
              <a:gd name="connsiteY8" fmla="*/ 228670 h 1310481"/>
              <a:gd name="connsiteX9" fmla="*/ 1174238 w 1188525"/>
              <a:gd name="connsiteY9" fmla="*/ 4763 h 1310481"/>
              <a:gd name="connsiteX10" fmla="*/ 9201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82080 w 1188525"/>
              <a:gd name="connsiteY1" fmla="*/ 2207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979698 w 1188525"/>
              <a:gd name="connsiteY0" fmla="*/ 22708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979698 w 1188525"/>
              <a:gd name="connsiteY4" fmla="*/ 22708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9082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83667 w 1188525"/>
              <a:gd name="connsiteY8" fmla="*/ 228670 h 1310481"/>
              <a:gd name="connsiteX9" fmla="*/ 1174238 w 1188525"/>
              <a:gd name="connsiteY9" fmla="*/ 4763 h 1310481"/>
              <a:gd name="connsiteX10" fmla="*/ 9201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82080 w 1188525"/>
              <a:gd name="connsiteY1" fmla="*/ 2207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979698 w 1188525"/>
              <a:gd name="connsiteY0" fmla="*/ 22708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979698 w 1188525"/>
              <a:gd name="connsiteY4" fmla="*/ 22708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9082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20167 w 1188525"/>
              <a:gd name="connsiteY8" fmla="*/ 241370 h 1310481"/>
              <a:gd name="connsiteX9" fmla="*/ 1174238 w 1188525"/>
              <a:gd name="connsiteY9" fmla="*/ 4763 h 1310481"/>
              <a:gd name="connsiteX10" fmla="*/ 9201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82080 w 1188525"/>
              <a:gd name="connsiteY1" fmla="*/ 2207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922548 w 1188525"/>
              <a:gd name="connsiteY0" fmla="*/ 23343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922548 w 1188525"/>
              <a:gd name="connsiteY4" fmla="*/ 23343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9082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20167 w 1188525"/>
              <a:gd name="connsiteY8" fmla="*/ 241370 h 1310481"/>
              <a:gd name="connsiteX9" fmla="*/ 1174238 w 1188525"/>
              <a:gd name="connsiteY9" fmla="*/ 4763 h 1310481"/>
              <a:gd name="connsiteX10" fmla="*/ 9201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31280 w 1188525"/>
              <a:gd name="connsiteY1" fmla="*/ 2334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922548 w 1188525"/>
              <a:gd name="connsiteY0" fmla="*/ 23343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922548 w 1188525"/>
              <a:gd name="connsiteY4" fmla="*/ 23343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9082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20167 w 1188525"/>
              <a:gd name="connsiteY8" fmla="*/ 241370 h 1310481"/>
              <a:gd name="connsiteX9" fmla="*/ 1174238 w 1188525"/>
              <a:gd name="connsiteY9" fmla="*/ 4763 h 1310481"/>
              <a:gd name="connsiteX10" fmla="*/ 920167 w 1188525"/>
              <a:gd name="connsiteY10" fmla="*/ 228669 h 1310481"/>
              <a:gd name="connsiteX11" fmla="*/ 895561 w 1188525"/>
              <a:gd name="connsiteY11" fmla="*/ 1310481 h 1310481"/>
              <a:gd name="connsiteX0" fmla="*/ 0 w 1188525"/>
              <a:gd name="connsiteY0" fmla="*/ 231051 h 1310481"/>
              <a:gd name="connsiteX1" fmla="*/ 931280 w 1188525"/>
              <a:gd name="connsiteY1" fmla="*/ 233432 h 1310481"/>
              <a:gd name="connsiteX2" fmla="*/ 897942 w 1188525"/>
              <a:gd name="connsiteY2" fmla="*/ 1302543 h 1310481"/>
              <a:gd name="connsiteX3" fmla="*/ 0 w 1188525"/>
              <a:gd name="connsiteY3" fmla="*/ 1297781 h 1310481"/>
              <a:gd name="connsiteX4" fmla="*/ 0 w 1188525"/>
              <a:gd name="connsiteY4" fmla="*/ 231051 h 1310481"/>
              <a:gd name="connsiteX0" fmla="*/ 922548 w 1188525"/>
              <a:gd name="connsiteY0" fmla="*/ 233432 h 1310481"/>
              <a:gd name="connsiteX1" fmla="*/ 1186143 w 1188525"/>
              <a:gd name="connsiteY1" fmla="*/ 1 h 1310481"/>
              <a:gd name="connsiteX2" fmla="*/ 1167093 w 1188525"/>
              <a:gd name="connsiteY2" fmla="*/ 1135786 h 1310481"/>
              <a:gd name="connsiteX3" fmla="*/ 897942 w 1188525"/>
              <a:gd name="connsiteY3" fmla="*/ 1309688 h 1310481"/>
              <a:gd name="connsiteX4" fmla="*/ 922548 w 1188525"/>
              <a:gd name="connsiteY4" fmla="*/ 233432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88525 w 1188525"/>
              <a:gd name="connsiteY2" fmla="*/ 0 h 1310481"/>
              <a:gd name="connsiteX3" fmla="*/ 908261 w 1188525"/>
              <a:gd name="connsiteY3" fmla="*/ 233432 h 1310481"/>
              <a:gd name="connsiteX4" fmla="*/ 0 w 1188525"/>
              <a:gd name="connsiteY4" fmla="*/ 231051 h 1310481"/>
              <a:gd name="connsiteX0" fmla="*/ 0 w 1188525"/>
              <a:gd name="connsiteY0" fmla="*/ 231051 h 1310481"/>
              <a:gd name="connsiteX1" fmla="*/ 228670 w 1188525"/>
              <a:gd name="connsiteY1" fmla="*/ 2381 h 1310481"/>
              <a:gd name="connsiteX2" fmla="*/ 1176618 w 1188525"/>
              <a:gd name="connsiteY2" fmla="*/ 4763 h 1310481"/>
              <a:gd name="connsiteX3" fmla="*/ 1167094 w 1188525"/>
              <a:gd name="connsiteY3" fmla="*/ 1128642 h 1310481"/>
              <a:gd name="connsiteX4" fmla="*/ 897942 w 1188525"/>
              <a:gd name="connsiteY4" fmla="*/ 1307306 h 1310481"/>
              <a:gd name="connsiteX5" fmla="*/ 0 w 1188525"/>
              <a:gd name="connsiteY5" fmla="*/ 1297781 h 1310481"/>
              <a:gd name="connsiteX6" fmla="*/ 0 w 1188525"/>
              <a:gd name="connsiteY6" fmla="*/ 231051 h 1310481"/>
              <a:gd name="connsiteX7" fmla="*/ 0 w 1188525"/>
              <a:gd name="connsiteY7" fmla="*/ 231051 h 1310481"/>
              <a:gd name="connsiteX8" fmla="*/ 920167 w 1188525"/>
              <a:gd name="connsiteY8" fmla="*/ 241370 h 1310481"/>
              <a:gd name="connsiteX9" fmla="*/ 1174238 w 1188525"/>
              <a:gd name="connsiteY9" fmla="*/ 4763 h 1310481"/>
              <a:gd name="connsiteX10" fmla="*/ 913817 w 1188525"/>
              <a:gd name="connsiteY10" fmla="*/ 247719 h 1310481"/>
              <a:gd name="connsiteX11" fmla="*/ 895561 w 1188525"/>
              <a:gd name="connsiteY11" fmla="*/ 1310481 h 131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525" h="1310481" stroke="0" extrusionOk="0">
                <a:moveTo>
                  <a:pt x="0" y="231051"/>
                </a:moveTo>
                <a:lnTo>
                  <a:pt x="931280" y="233432"/>
                </a:lnTo>
                <a:lnTo>
                  <a:pt x="897942" y="1302543"/>
                </a:lnTo>
                <a:lnTo>
                  <a:pt x="0" y="1297781"/>
                </a:lnTo>
                <a:lnTo>
                  <a:pt x="0" y="231051"/>
                </a:lnTo>
                <a:close/>
              </a:path>
              <a:path w="1188525" h="1310481" fill="darkenLess" stroke="0" extrusionOk="0">
                <a:moveTo>
                  <a:pt x="922548" y="233432"/>
                </a:moveTo>
                <a:lnTo>
                  <a:pt x="1186143" y="1"/>
                </a:lnTo>
                <a:lnTo>
                  <a:pt x="1167093" y="1135786"/>
                </a:lnTo>
                <a:lnTo>
                  <a:pt x="897942" y="1309688"/>
                </a:lnTo>
                <a:lnTo>
                  <a:pt x="922548" y="233432"/>
                </a:lnTo>
                <a:close/>
              </a:path>
              <a:path w="1188525" h="1310481" fill="lightenLess" stroke="0" extrusionOk="0">
                <a:moveTo>
                  <a:pt x="0" y="231051"/>
                </a:moveTo>
                <a:lnTo>
                  <a:pt x="228670" y="2381"/>
                </a:lnTo>
                <a:lnTo>
                  <a:pt x="1188525" y="0"/>
                </a:lnTo>
                <a:lnTo>
                  <a:pt x="908261" y="233432"/>
                </a:lnTo>
                <a:lnTo>
                  <a:pt x="0" y="231051"/>
                </a:lnTo>
                <a:close/>
              </a:path>
              <a:path w="1188525" h="1310481" fill="none" extrusionOk="0">
                <a:moveTo>
                  <a:pt x="0" y="231051"/>
                </a:moveTo>
                <a:lnTo>
                  <a:pt x="228670" y="2381"/>
                </a:lnTo>
                <a:lnTo>
                  <a:pt x="1176618" y="4763"/>
                </a:lnTo>
                <a:cubicBezTo>
                  <a:pt x="1173443" y="379389"/>
                  <a:pt x="1170269" y="754016"/>
                  <a:pt x="1167094" y="1128642"/>
                </a:cubicBezTo>
                <a:lnTo>
                  <a:pt x="897942" y="1307306"/>
                </a:lnTo>
                <a:lnTo>
                  <a:pt x="0" y="1297781"/>
                </a:lnTo>
                <a:lnTo>
                  <a:pt x="0" y="231051"/>
                </a:lnTo>
                <a:close/>
                <a:moveTo>
                  <a:pt x="0" y="231051"/>
                </a:moveTo>
                <a:lnTo>
                  <a:pt x="920167" y="241370"/>
                </a:lnTo>
                <a:lnTo>
                  <a:pt x="1174238" y="4763"/>
                </a:lnTo>
                <a:moveTo>
                  <a:pt x="913817" y="247719"/>
                </a:moveTo>
                <a:cubicBezTo>
                  <a:pt x="913817" y="603296"/>
                  <a:pt x="895561" y="954904"/>
                  <a:pt x="895561" y="1310481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rgbClr val="517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338266" y="2737273"/>
            <a:ext cx="0" cy="1955800"/>
          </a:xfrm>
          <a:prstGeom prst="line">
            <a:avLst/>
          </a:prstGeom>
          <a:ln w="31750">
            <a:solidFill>
              <a:srgbClr val="517E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41" y="1593619"/>
            <a:ext cx="504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73" y="1992082"/>
            <a:ext cx="200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立方体 6"/>
          <p:cNvSpPr/>
          <p:nvPr/>
        </p:nvSpPr>
        <p:spPr>
          <a:xfrm>
            <a:off x="4693476" y="4036244"/>
            <a:ext cx="1530362" cy="559595"/>
          </a:xfrm>
          <a:custGeom>
            <a:avLst/>
            <a:gdLst>
              <a:gd name="connsiteX0" fmla="*/ 0 w 1143000"/>
              <a:gd name="connsiteY0" fmla="*/ 114300 h 457200"/>
              <a:gd name="connsiteX1" fmla="*/ 1028700 w 1143000"/>
              <a:gd name="connsiteY1" fmla="*/ 114300 h 457200"/>
              <a:gd name="connsiteX2" fmla="*/ 1028700 w 1143000"/>
              <a:gd name="connsiteY2" fmla="*/ 457200 h 457200"/>
              <a:gd name="connsiteX3" fmla="*/ 0 w 1143000"/>
              <a:gd name="connsiteY3" fmla="*/ 457200 h 457200"/>
              <a:gd name="connsiteX4" fmla="*/ 0 w 1143000"/>
              <a:gd name="connsiteY4" fmla="*/ 114300 h 457200"/>
              <a:gd name="connsiteX0" fmla="*/ 1028700 w 1143000"/>
              <a:gd name="connsiteY0" fmla="*/ 114300 h 457200"/>
              <a:gd name="connsiteX1" fmla="*/ 1143000 w 1143000"/>
              <a:gd name="connsiteY1" fmla="*/ 0 h 457200"/>
              <a:gd name="connsiteX2" fmla="*/ 1143000 w 1143000"/>
              <a:gd name="connsiteY2" fmla="*/ 342900 h 457200"/>
              <a:gd name="connsiteX3" fmla="*/ 1028700 w 1143000"/>
              <a:gd name="connsiteY3" fmla="*/ 457200 h 457200"/>
              <a:gd name="connsiteX4" fmla="*/ 1028700 w 1143000"/>
              <a:gd name="connsiteY4" fmla="*/ 114300 h 457200"/>
              <a:gd name="connsiteX0" fmla="*/ 0 w 1143000"/>
              <a:gd name="connsiteY0" fmla="*/ 114300 h 457200"/>
              <a:gd name="connsiteX1" fmla="*/ 114300 w 1143000"/>
              <a:gd name="connsiteY1" fmla="*/ 0 h 457200"/>
              <a:gd name="connsiteX2" fmla="*/ 1143000 w 1143000"/>
              <a:gd name="connsiteY2" fmla="*/ 0 h 457200"/>
              <a:gd name="connsiteX3" fmla="*/ 1028700 w 1143000"/>
              <a:gd name="connsiteY3" fmla="*/ 114300 h 457200"/>
              <a:gd name="connsiteX4" fmla="*/ 0 w 1143000"/>
              <a:gd name="connsiteY4" fmla="*/ 114300 h 457200"/>
              <a:gd name="connsiteX0" fmla="*/ 0 w 1143000"/>
              <a:gd name="connsiteY0" fmla="*/ 114300 h 457200"/>
              <a:gd name="connsiteX1" fmla="*/ 114300 w 1143000"/>
              <a:gd name="connsiteY1" fmla="*/ 0 h 457200"/>
              <a:gd name="connsiteX2" fmla="*/ 1143000 w 1143000"/>
              <a:gd name="connsiteY2" fmla="*/ 0 h 457200"/>
              <a:gd name="connsiteX3" fmla="*/ 1143000 w 1143000"/>
              <a:gd name="connsiteY3" fmla="*/ 342900 h 457200"/>
              <a:gd name="connsiteX4" fmla="*/ 1028700 w 1143000"/>
              <a:gd name="connsiteY4" fmla="*/ 457200 h 457200"/>
              <a:gd name="connsiteX5" fmla="*/ 0 w 1143000"/>
              <a:gd name="connsiteY5" fmla="*/ 457200 h 457200"/>
              <a:gd name="connsiteX6" fmla="*/ 0 w 1143000"/>
              <a:gd name="connsiteY6" fmla="*/ 114300 h 457200"/>
              <a:gd name="connsiteX7" fmla="*/ 0 w 1143000"/>
              <a:gd name="connsiteY7" fmla="*/ 114300 h 457200"/>
              <a:gd name="connsiteX8" fmla="*/ 1028700 w 1143000"/>
              <a:gd name="connsiteY8" fmla="*/ 114300 h 457200"/>
              <a:gd name="connsiteX9" fmla="*/ 1143000 w 1143000"/>
              <a:gd name="connsiteY9" fmla="*/ 0 h 457200"/>
              <a:gd name="connsiteX10" fmla="*/ 1028700 w 1143000"/>
              <a:gd name="connsiteY10" fmla="*/ 114300 h 457200"/>
              <a:gd name="connsiteX11" fmla="*/ 1028700 w 1143000"/>
              <a:gd name="connsiteY11" fmla="*/ 457200 h 457200"/>
              <a:gd name="connsiteX0" fmla="*/ 0 w 1143000"/>
              <a:gd name="connsiteY0" fmla="*/ 114300 h 501650"/>
              <a:gd name="connsiteX1" fmla="*/ 1028700 w 1143000"/>
              <a:gd name="connsiteY1" fmla="*/ 114300 h 501650"/>
              <a:gd name="connsiteX2" fmla="*/ 1028700 w 1143000"/>
              <a:gd name="connsiteY2" fmla="*/ 457200 h 501650"/>
              <a:gd name="connsiteX3" fmla="*/ 0 w 1143000"/>
              <a:gd name="connsiteY3" fmla="*/ 457200 h 501650"/>
              <a:gd name="connsiteX4" fmla="*/ 0 w 1143000"/>
              <a:gd name="connsiteY4" fmla="*/ 114300 h 501650"/>
              <a:gd name="connsiteX0" fmla="*/ 1028700 w 1143000"/>
              <a:gd name="connsiteY0" fmla="*/ 114300 h 501650"/>
              <a:gd name="connsiteX1" fmla="*/ 1143000 w 1143000"/>
              <a:gd name="connsiteY1" fmla="*/ 0 h 501650"/>
              <a:gd name="connsiteX2" fmla="*/ 1143000 w 1143000"/>
              <a:gd name="connsiteY2" fmla="*/ 342900 h 501650"/>
              <a:gd name="connsiteX3" fmla="*/ 1028700 w 1143000"/>
              <a:gd name="connsiteY3" fmla="*/ 457200 h 501650"/>
              <a:gd name="connsiteX4" fmla="*/ 1028700 w 1143000"/>
              <a:gd name="connsiteY4" fmla="*/ 114300 h 501650"/>
              <a:gd name="connsiteX0" fmla="*/ 0 w 1143000"/>
              <a:gd name="connsiteY0" fmla="*/ 114300 h 501650"/>
              <a:gd name="connsiteX1" fmla="*/ 114300 w 1143000"/>
              <a:gd name="connsiteY1" fmla="*/ 0 h 501650"/>
              <a:gd name="connsiteX2" fmla="*/ 1143000 w 1143000"/>
              <a:gd name="connsiteY2" fmla="*/ 0 h 501650"/>
              <a:gd name="connsiteX3" fmla="*/ 1028700 w 1143000"/>
              <a:gd name="connsiteY3" fmla="*/ 114300 h 501650"/>
              <a:gd name="connsiteX4" fmla="*/ 0 w 1143000"/>
              <a:gd name="connsiteY4" fmla="*/ 114300 h 501650"/>
              <a:gd name="connsiteX0" fmla="*/ 0 w 1143000"/>
              <a:gd name="connsiteY0" fmla="*/ 114300 h 501650"/>
              <a:gd name="connsiteX1" fmla="*/ 114300 w 1143000"/>
              <a:gd name="connsiteY1" fmla="*/ 0 h 501650"/>
              <a:gd name="connsiteX2" fmla="*/ 1143000 w 1143000"/>
              <a:gd name="connsiteY2" fmla="*/ 0 h 501650"/>
              <a:gd name="connsiteX3" fmla="*/ 1143000 w 1143000"/>
              <a:gd name="connsiteY3" fmla="*/ 342900 h 501650"/>
              <a:gd name="connsiteX4" fmla="*/ 1028700 w 1143000"/>
              <a:gd name="connsiteY4" fmla="*/ 457200 h 501650"/>
              <a:gd name="connsiteX5" fmla="*/ 0 w 1143000"/>
              <a:gd name="connsiteY5" fmla="*/ 457200 h 501650"/>
              <a:gd name="connsiteX6" fmla="*/ 0 w 1143000"/>
              <a:gd name="connsiteY6" fmla="*/ 114300 h 501650"/>
              <a:gd name="connsiteX7" fmla="*/ 0 w 1143000"/>
              <a:gd name="connsiteY7" fmla="*/ 114300 h 501650"/>
              <a:gd name="connsiteX8" fmla="*/ 1028700 w 1143000"/>
              <a:gd name="connsiteY8" fmla="*/ 114300 h 501650"/>
              <a:gd name="connsiteX9" fmla="*/ 1143000 w 1143000"/>
              <a:gd name="connsiteY9" fmla="*/ 0 h 501650"/>
              <a:gd name="connsiteX10" fmla="*/ 1028700 w 1143000"/>
              <a:gd name="connsiteY10" fmla="*/ 114300 h 501650"/>
              <a:gd name="connsiteX11" fmla="*/ 1041400 w 1143000"/>
              <a:gd name="connsiteY11" fmla="*/ 501650 h 501650"/>
              <a:gd name="connsiteX0" fmla="*/ 0 w 1143000"/>
              <a:gd name="connsiteY0" fmla="*/ 114300 h 514350"/>
              <a:gd name="connsiteX1" fmla="*/ 1028700 w 1143000"/>
              <a:gd name="connsiteY1" fmla="*/ 114300 h 514350"/>
              <a:gd name="connsiteX2" fmla="*/ 1028700 w 1143000"/>
              <a:gd name="connsiteY2" fmla="*/ 457200 h 514350"/>
              <a:gd name="connsiteX3" fmla="*/ 0 w 1143000"/>
              <a:gd name="connsiteY3" fmla="*/ 457200 h 514350"/>
              <a:gd name="connsiteX4" fmla="*/ 0 w 1143000"/>
              <a:gd name="connsiteY4" fmla="*/ 114300 h 514350"/>
              <a:gd name="connsiteX0" fmla="*/ 1028700 w 1143000"/>
              <a:gd name="connsiteY0" fmla="*/ 114300 h 514350"/>
              <a:gd name="connsiteX1" fmla="*/ 1143000 w 1143000"/>
              <a:gd name="connsiteY1" fmla="*/ 0 h 514350"/>
              <a:gd name="connsiteX2" fmla="*/ 1143000 w 1143000"/>
              <a:gd name="connsiteY2" fmla="*/ 342900 h 514350"/>
              <a:gd name="connsiteX3" fmla="*/ 1028700 w 1143000"/>
              <a:gd name="connsiteY3" fmla="*/ 457200 h 514350"/>
              <a:gd name="connsiteX4" fmla="*/ 102870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028700 w 1143000"/>
              <a:gd name="connsiteY3" fmla="*/ 114300 h 514350"/>
              <a:gd name="connsiteX4" fmla="*/ 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143000 w 1143000"/>
              <a:gd name="connsiteY3" fmla="*/ 342900 h 514350"/>
              <a:gd name="connsiteX4" fmla="*/ 1028700 w 1143000"/>
              <a:gd name="connsiteY4" fmla="*/ 457200 h 514350"/>
              <a:gd name="connsiteX5" fmla="*/ 50800 w 1143000"/>
              <a:gd name="connsiteY5" fmla="*/ 514350 h 514350"/>
              <a:gd name="connsiteX6" fmla="*/ 0 w 1143000"/>
              <a:gd name="connsiteY6" fmla="*/ 114300 h 514350"/>
              <a:gd name="connsiteX7" fmla="*/ 0 w 1143000"/>
              <a:gd name="connsiteY7" fmla="*/ 114300 h 514350"/>
              <a:gd name="connsiteX8" fmla="*/ 1028700 w 1143000"/>
              <a:gd name="connsiteY8" fmla="*/ 114300 h 514350"/>
              <a:gd name="connsiteX9" fmla="*/ 1143000 w 1143000"/>
              <a:gd name="connsiteY9" fmla="*/ 0 h 514350"/>
              <a:gd name="connsiteX10" fmla="*/ 1028700 w 1143000"/>
              <a:gd name="connsiteY10" fmla="*/ 114300 h 514350"/>
              <a:gd name="connsiteX11" fmla="*/ 1041400 w 1143000"/>
              <a:gd name="connsiteY11" fmla="*/ 501650 h 514350"/>
              <a:gd name="connsiteX0" fmla="*/ 0 w 1143000"/>
              <a:gd name="connsiteY0" fmla="*/ 114300 h 514350"/>
              <a:gd name="connsiteX1" fmla="*/ 1028700 w 1143000"/>
              <a:gd name="connsiteY1" fmla="*/ 114300 h 514350"/>
              <a:gd name="connsiteX2" fmla="*/ 1028700 w 1143000"/>
              <a:gd name="connsiteY2" fmla="*/ 457200 h 514350"/>
              <a:gd name="connsiteX3" fmla="*/ 0 w 1143000"/>
              <a:gd name="connsiteY3" fmla="*/ 457200 h 514350"/>
              <a:gd name="connsiteX4" fmla="*/ 0 w 1143000"/>
              <a:gd name="connsiteY4" fmla="*/ 114300 h 514350"/>
              <a:gd name="connsiteX0" fmla="*/ 1028700 w 1143000"/>
              <a:gd name="connsiteY0" fmla="*/ 114300 h 514350"/>
              <a:gd name="connsiteX1" fmla="*/ 1143000 w 1143000"/>
              <a:gd name="connsiteY1" fmla="*/ 0 h 514350"/>
              <a:gd name="connsiteX2" fmla="*/ 1143000 w 1143000"/>
              <a:gd name="connsiteY2" fmla="*/ 342900 h 514350"/>
              <a:gd name="connsiteX3" fmla="*/ 1028700 w 1143000"/>
              <a:gd name="connsiteY3" fmla="*/ 457200 h 514350"/>
              <a:gd name="connsiteX4" fmla="*/ 102870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028700 w 1143000"/>
              <a:gd name="connsiteY3" fmla="*/ 114300 h 514350"/>
              <a:gd name="connsiteX4" fmla="*/ 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143000 w 1143000"/>
              <a:gd name="connsiteY3" fmla="*/ 342900 h 514350"/>
              <a:gd name="connsiteX4" fmla="*/ 1028700 w 1143000"/>
              <a:gd name="connsiteY4" fmla="*/ 457200 h 514350"/>
              <a:gd name="connsiteX5" fmla="*/ 50800 w 1143000"/>
              <a:gd name="connsiteY5" fmla="*/ 514350 h 514350"/>
              <a:gd name="connsiteX6" fmla="*/ 0 w 1143000"/>
              <a:gd name="connsiteY6" fmla="*/ 114300 h 514350"/>
              <a:gd name="connsiteX7" fmla="*/ 50800 w 1143000"/>
              <a:gd name="connsiteY7" fmla="*/ 101600 h 514350"/>
              <a:gd name="connsiteX8" fmla="*/ 1028700 w 1143000"/>
              <a:gd name="connsiteY8" fmla="*/ 114300 h 514350"/>
              <a:gd name="connsiteX9" fmla="*/ 1143000 w 1143000"/>
              <a:gd name="connsiteY9" fmla="*/ 0 h 514350"/>
              <a:gd name="connsiteX10" fmla="*/ 1028700 w 1143000"/>
              <a:gd name="connsiteY10" fmla="*/ 114300 h 514350"/>
              <a:gd name="connsiteX11" fmla="*/ 1041400 w 1143000"/>
              <a:gd name="connsiteY11" fmla="*/ 501650 h 514350"/>
              <a:gd name="connsiteX0" fmla="*/ 0 w 1143000"/>
              <a:gd name="connsiteY0" fmla="*/ 114300 h 514350"/>
              <a:gd name="connsiteX1" fmla="*/ 1028700 w 1143000"/>
              <a:gd name="connsiteY1" fmla="*/ 114300 h 514350"/>
              <a:gd name="connsiteX2" fmla="*/ 1028700 w 1143000"/>
              <a:gd name="connsiteY2" fmla="*/ 457200 h 514350"/>
              <a:gd name="connsiteX3" fmla="*/ 0 w 1143000"/>
              <a:gd name="connsiteY3" fmla="*/ 457200 h 514350"/>
              <a:gd name="connsiteX4" fmla="*/ 0 w 1143000"/>
              <a:gd name="connsiteY4" fmla="*/ 114300 h 514350"/>
              <a:gd name="connsiteX0" fmla="*/ 1028700 w 1143000"/>
              <a:gd name="connsiteY0" fmla="*/ 114300 h 514350"/>
              <a:gd name="connsiteX1" fmla="*/ 1143000 w 1143000"/>
              <a:gd name="connsiteY1" fmla="*/ 0 h 514350"/>
              <a:gd name="connsiteX2" fmla="*/ 1143000 w 1143000"/>
              <a:gd name="connsiteY2" fmla="*/ 342900 h 514350"/>
              <a:gd name="connsiteX3" fmla="*/ 1028700 w 1143000"/>
              <a:gd name="connsiteY3" fmla="*/ 457200 h 514350"/>
              <a:gd name="connsiteX4" fmla="*/ 102870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028700 w 1143000"/>
              <a:gd name="connsiteY3" fmla="*/ 114300 h 514350"/>
              <a:gd name="connsiteX4" fmla="*/ 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143000 w 1143000"/>
              <a:gd name="connsiteY3" fmla="*/ 342900 h 514350"/>
              <a:gd name="connsiteX4" fmla="*/ 1028700 w 1143000"/>
              <a:gd name="connsiteY4" fmla="*/ 457200 h 514350"/>
              <a:gd name="connsiteX5" fmla="*/ 50800 w 1143000"/>
              <a:gd name="connsiteY5" fmla="*/ 514350 h 514350"/>
              <a:gd name="connsiteX6" fmla="*/ 0 w 1143000"/>
              <a:gd name="connsiteY6" fmla="*/ 114300 h 514350"/>
              <a:gd name="connsiteX7" fmla="*/ 50800 w 1143000"/>
              <a:gd name="connsiteY7" fmla="*/ 101600 h 514350"/>
              <a:gd name="connsiteX8" fmla="*/ 1028700 w 1143000"/>
              <a:gd name="connsiteY8" fmla="*/ 114300 h 514350"/>
              <a:gd name="connsiteX9" fmla="*/ 1143000 w 1143000"/>
              <a:gd name="connsiteY9" fmla="*/ 0 h 514350"/>
              <a:gd name="connsiteX10" fmla="*/ 1041400 w 1143000"/>
              <a:gd name="connsiteY10" fmla="*/ 114300 h 514350"/>
              <a:gd name="connsiteX11" fmla="*/ 1041400 w 1143000"/>
              <a:gd name="connsiteY11" fmla="*/ 501650 h 514350"/>
              <a:gd name="connsiteX0" fmla="*/ 0 w 1143000"/>
              <a:gd name="connsiteY0" fmla="*/ 114300 h 514350"/>
              <a:gd name="connsiteX1" fmla="*/ 1028700 w 1143000"/>
              <a:gd name="connsiteY1" fmla="*/ 114300 h 514350"/>
              <a:gd name="connsiteX2" fmla="*/ 1028700 w 1143000"/>
              <a:gd name="connsiteY2" fmla="*/ 457200 h 514350"/>
              <a:gd name="connsiteX3" fmla="*/ 0 w 1143000"/>
              <a:gd name="connsiteY3" fmla="*/ 457200 h 514350"/>
              <a:gd name="connsiteX4" fmla="*/ 0 w 1143000"/>
              <a:gd name="connsiteY4" fmla="*/ 114300 h 514350"/>
              <a:gd name="connsiteX0" fmla="*/ 1028700 w 1143000"/>
              <a:gd name="connsiteY0" fmla="*/ 114300 h 514350"/>
              <a:gd name="connsiteX1" fmla="*/ 1143000 w 1143000"/>
              <a:gd name="connsiteY1" fmla="*/ 0 h 514350"/>
              <a:gd name="connsiteX2" fmla="*/ 1143000 w 1143000"/>
              <a:gd name="connsiteY2" fmla="*/ 342900 h 514350"/>
              <a:gd name="connsiteX3" fmla="*/ 1028700 w 1143000"/>
              <a:gd name="connsiteY3" fmla="*/ 457200 h 514350"/>
              <a:gd name="connsiteX4" fmla="*/ 102870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028700 w 1143000"/>
              <a:gd name="connsiteY3" fmla="*/ 114300 h 514350"/>
              <a:gd name="connsiteX4" fmla="*/ 0 w 1143000"/>
              <a:gd name="connsiteY4" fmla="*/ 114300 h 514350"/>
              <a:gd name="connsiteX0" fmla="*/ 0 w 1143000"/>
              <a:gd name="connsiteY0" fmla="*/ 114300 h 514350"/>
              <a:gd name="connsiteX1" fmla="*/ 114300 w 1143000"/>
              <a:gd name="connsiteY1" fmla="*/ 0 h 514350"/>
              <a:gd name="connsiteX2" fmla="*/ 1143000 w 1143000"/>
              <a:gd name="connsiteY2" fmla="*/ 0 h 514350"/>
              <a:gd name="connsiteX3" fmla="*/ 1143000 w 1143000"/>
              <a:gd name="connsiteY3" fmla="*/ 342900 h 514350"/>
              <a:gd name="connsiteX4" fmla="*/ 1028700 w 1143000"/>
              <a:gd name="connsiteY4" fmla="*/ 457200 h 514350"/>
              <a:gd name="connsiteX5" fmla="*/ 50800 w 1143000"/>
              <a:gd name="connsiteY5" fmla="*/ 514350 h 514350"/>
              <a:gd name="connsiteX6" fmla="*/ 0 w 1143000"/>
              <a:gd name="connsiteY6" fmla="*/ 114300 h 514350"/>
              <a:gd name="connsiteX7" fmla="*/ 50800 w 1143000"/>
              <a:gd name="connsiteY7" fmla="*/ 101600 h 514350"/>
              <a:gd name="connsiteX8" fmla="*/ 1028700 w 1143000"/>
              <a:gd name="connsiteY8" fmla="*/ 114300 h 514350"/>
              <a:gd name="connsiteX9" fmla="*/ 1143000 w 1143000"/>
              <a:gd name="connsiteY9" fmla="*/ 0 h 514350"/>
              <a:gd name="connsiteX10" fmla="*/ 1022350 w 1143000"/>
              <a:gd name="connsiteY10" fmla="*/ 114300 h 514350"/>
              <a:gd name="connsiteX11" fmla="*/ 1041400 w 1143000"/>
              <a:gd name="connsiteY11" fmla="*/ 501650 h 514350"/>
              <a:gd name="connsiteX0" fmla="*/ 0 w 1568450"/>
              <a:gd name="connsiteY0" fmla="*/ 114300 h 514350"/>
              <a:gd name="connsiteX1" fmla="*/ 1028700 w 1568450"/>
              <a:gd name="connsiteY1" fmla="*/ 114300 h 514350"/>
              <a:gd name="connsiteX2" fmla="*/ 1028700 w 1568450"/>
              <a:gd name="connsiteY2" fmla="*/ 457200 h 514350"/>
              <a:gd name="connsiteX3" fmla="*/ 0 w 1568450"/>
              <a:gd name="connsiteY3" fmla="*/ 457200 h 514350"/>
              <a:gd name="connsiteX4" fmla="*/ 0 w 1568450"/>
              <a:gd name="connsiteY4" fmla="*/ 114300 h 514350"/>
              <a:gd name="connsiteX0" fmla="*/ 1028700 w 1568450"/>
              <a:gd name="connsiteY0" fmla="*/ 114300 h 514350"/>
              <a:gd name="connsiteX1" fmla="*/ 1143000 w 1568450"/>
              <a:gd name="connsiteY1" fmla="*/ 0 h 514350"/>
              <a:gd name="connsiteX2" fmla="*/ 1143000 w 1568450"/>
              <a:gd name="connsiteY2" fmla="*/ 342900 h 514350"/>
              <a:gd name="connsiteX3" fmla="*/ 1028700 w 1568450"/>
              <a:gd name="connsiteY3" fmla="*/ 457200 h 514350"/>
              <a:gd name="connsiteX4" fmla="*/ 102870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028700 w 1568450"/>
              <a:gd name="connsiteY3" fmla="*/ 114300 h 514350"/>
              <a:gd name="connsiteX4" fmla="*/ 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568450 w 1568450"/>
              <a:gd name="connsiteY3" fmla="*/ 177800 h 514350"/>
              <a:gd name="connsiteX4" fmla="*/ 1143000 w 1568450"/>
              <a:gd name="connsiteY4" fmla="*/ 342900 h 514350"/>
              <a:gd name="connsiteX5" fmla="*/ 1028700 w 1568450"/>
              <a:gd name="connsiteY5" fmla="*/ 457200 h 514350"/>
              <a:gd name="connsiteX6" fmla="*/ 50800 w 1568450"/>
              <a:gd name="connsiteY6" fmla="*/ 514350 h 514350"/>
              <a:gd name="connsiteX7" fmla="*/ 0 w 1568450"/>
              <a:gd name="connsiteY7" fmla="*/ 114300 h 514350"/>
              <a:gd name="connsiteX8" fmla="*/ 50800 w 1568450"/>
              <a:gd name="connsiteY8" fmla="*/ 101600 h 514350"/>
              <a:gd name="connsiteX9" fmla="*/ 1028700 w 1568450"/>
              <a:gd name="connsiteY9" fmla="*/ 114300 h 514350"/>
              <a:gd name="connsiteX10" fmla="*/ 1143000 w 1568450"/>
              <a:gd name="connsiteY10" fmla="*/ 0 h 514350"/>
              <a:gd name="connsiteX11" fmla="*/ 1022350 w 1568450"/>
              <a:gd name="connsiteY11" fmla="*/ 114300 h 514350"/>
              <a:gd name="connsiteX12" fmla="*/ 1041400 w 1568450"/>
              <a:gd name="connsiteY12" fmla="*/ 501650 h 514350"/>
              <a:gd name="connsiteX0" fmla="*/ 0 w 1568450"/>
              <a:gd name="connsiteY0" fmla="*/ 114300 h 514350"/>
              <a:gd name="connsiteX1" fmla="*/ 1028700 w 1568450"/>
              <a:gd name="connsiteY1" fmla="*/ 114300 h 514350"/>
              <a:gd name="connsiteX2" fmla="*/ 1028700 w 1568450"/>
              <a:gd name="connsiteY2" fmla="*/ 457200 h 514350"/>
              <a:gd name="connsiteX3" fmla="*/ 0 w 1568450"/>
              <a:gd name="connsiteY3" fmla="*/ 457200 h 514350"/>
              <a:gd name="connsiteX4" fmla="*/ 0 w 1568450"/>
              <a:gd name="connsiteY4" fmla="*/ 114300 h 514350"/>
              <a:gd name="connsiteX0" fmla="*/ 1028700 w 1568450"/>
              <a:gd name="connsiteY0" fmla="*/ 114300 h 514350"/>
              <a:gd name="connsiteX1" fmla="*/ 1143000 w 1568450"/>
              <a:gd name="connsiteY1" fmla="*/ 0 h 514350"/>
              <a:gd name="connsiteX2" fmla="*/ 1143000 w 1568450"/>
              <a:gd name="connsiteY2" fmla="*/ 342900 h 514350"/>
              <a:gd name="connsiteX3" fmla="*/ 1028700 w 1568450"/>
              <a:gd name="connsiteY3" fmla="*/ 457200 h 514350"/>
              <a:gd name="connsiteX4" fmla="*/ 102870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028700 w 1568450"/>
              <a:gd name="connsiteY3" fmla="*/ 114300 h 514350"/>
              <a:gd name="connsiteX4" fmla="*/ 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568450 w 1568450"/>
              <a:gd name="connsiteY3" fmla="*/ 177800 h 514350"/>
              <a:gd name="connsiteX4" fmla="*/ 1200150 w 1568450"/>
              <a:gd name="connsiteY4" fmla="*/ 374650 h 514350"/>
              <a:gd name="connsiteX5" fmla="*/ 1028700 w 1568450"/>
              <a:gd name="connsiteY5" fmla="*/ 457200 h 514350"/>
              <a:gd name="connsiteX6" fmla="*/ 50800 w 1568450"/>
              <a:gd name="connsiteY6" fmla="*/ 514350 h 514350"/>
              <a:gd name="connsiteX7" fmla="*/ 0 w 1568450"/>
              <a:gd name="connsiteY7" fmla="*/ 114300 h 514350"/>
              <a:gd name="connsiteX8" fmla="*/ 50800 w 1568450"/>
              <a:gd name="connsiteY8" fmla="*/ 101600 h 514350"/>
              <a:gd name="connsiteX9" fmla="*/ 1028700 w 1568450"/>
              <a:gd name="connsiteY9" fmla="*/ 114300 h 514350"/>
              <a:gd name="connsiteX10" fmla="*/ 1143000 w 1568450"/>
              <a:gd name="connsiteY10" fmla="*/ 0 h 514350"/>
              <a:gd name="connsiteX11" fmla="*/ 1022350 w 1568450"/>
              <a:gd name="connsiteY11" fmla="*/ 114300 h 514350"/>
              <a:gd name="connsiteX12" fmla="*/ 1041400 w 1568450"/>
              <a:gd name="connsiteY12" fmla="*/ 501650 h 514350"/>
              <a:gd name="connsiteX0" fmla="*/ 0 w 1568450"/>
              <a:gd name="connsiteY0" fmla="*/ 114300 h 514350"/>
              <a:gd name="connsiteX1" fmla="*/ 1028700 w 1568450"/>
              <a:gd name="connsiteY1" fmla="*/ 114300 h 514350"/>
              <a:gd name="connsiteX2" fmla="*/ 1028700 w 1568450"/>
              <a:gd name="connsiteY2" fmla="*/ 457200 h 514350"/>
              <a:gd name="connsiteX3" fmla="*/ 0 w 1568450"/>
              <a:gd name="connsiteY3" fmla="*/ 457200 h 514350"/>
              <a:gd name="connsiteX4" fmla="*/ 0 w 1568450"/>
              <a:gd name="connsiteY4" fmla="*/ 114300 h 514350"/>
              <a:gd name="connsiteX0" fmla="*/ 1028700 w 1568450"/>
              <a:gd name="connsiteY0" fmla="*/ 114300 h 514350"/>
              <a:gd name="connsiteX1" fmla="*/ 1143000 w 1568450"/>
              <a:gd name="connsiteY1" fmla="*/ 0 h 514350"/>
              <a:gd name="connsiteX2" fmla="*/ 1143000 w 1568450"/>
              <a:gd name="connsiteY2" fmla="*/ 342900 h 514350"/>
              <a:gd name="connsiteX3" fmla="*/ 1028700 w 1568450"/>
              <a:gd name="connsiteY3" fmla="*/ 457200 h 514350"/>
              <a:gd name="connsiteX4" fmla="*/ 102870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028700 w 1568450"/>
              <a:gd name="connsiteY3" fmla="*/ 114300 h 514350"/>
              <a:gd name="connsiteX4" fmla="*/ 0 w 1568450"/>
              <a:gd name="connsiteY4" fmla="*/ 114300 h 514350"/>
              <a:gd name="connsiteX0" fmla="*/ 0 w 1568450"/>
              <a:gd name="connsiteY0" fmla="*/ 114300 h 514350"/>
              <a:gd name="connsiteX1" fmla="*/ 114300 w 1568450"/>
              <a:gd name="connsiteY1" fmla="*/ 0 h 514350"/>
              <a:gd name="connsiteX2" fmla="*/ 1143000 w 1568450"/>
              <a:gd name="connsiteY2" fmla="*/ 0 h 514350"/>
              <a:gd name="connsiteX3" fmla="*/ 1568450 w 1568450"/>
              <a:gd name="connsiteY3" fmla="*/ 177800 h 514350"/>
              <a:gd name="connsiteX4" fmla="*/ 1200150 w 1568450"/>
              <a:gd name="connsiteY4" fmla="*/ 374650 h 514350"/>
              <a:gd name="connsiteX5" fmla="*/ 1041400 w 1568450"/>
              <a:gd name="connsiteY5" fmla="*/ 488950 h 514350"/>
              <a:gd name="connsiteX6" fmla="*/ 50800 w 1568450"/>
              <a:gd name="connsiteY6" fmla="*/ 514350 h 514350"/>
              <a:gd name="connsiteX7" fmla="*/ 0 w 1568450"/>
              <a:gd name="connsiteY7" fmla="*/ 114300 h 514350"/>
              <a:gd name="connsiteX8" fmla="*/ 50800 w 1568450"/>
              <a:gd name="connsiteY8" fmla="*/ 101600 h 514350"/>
              <a:gd name="connsiteX9" fmla="*/ 1028700 w 1568450"/>
              <a:gd name="connsiteY9" fmla="*/ 114300 h 514350"/>
              <a:gd name="connsiteX10" fmla="*/ 1143000 w 1568450"/>
              <a:gd name="connsiteY10" fmla="*/ 0 h 514350"/>
              <a:gd name="connsiteX11" fmla="*/ 1022350 w 1568450"/>
              <a:gd name="connsiteY11" fmla="*/ 114300 h 514350"/>
              <a:gd name="connsiteX12" fmla="*/ 1041400 w 1568450"/>
              <a:gd name="connsiteY12" fmla="*/ 501650 h 514350"/>
              <a:gd name="connsiteX0" fmla="*/ 0 w 1606550"/>
              <a:gd name="connsiteY0" fmla="*/ 247650 h 647700"/>
              <a:gd name="connsiteX1" fmla="*/ 1028700 w 1606550"/>
              <a:gd name="connsiteY1" fmla="*/ 247650 h 647700"/>
              <a:gd name="connsiteX2" fmla="*/ 1028700 w 1606550"/>
              <a:gd name="connsiteY2" fmla="*/ 590550 h 647700"/>
              <a:gd name="connsiteX3" fmla="*/ 0 w 1606550"/>
              <a:gd name="connsiteY3" fmla="*/ 590550 h 647700"/>
              <a:gd name="connsiteX4" fmla="*/ 0 w 1606550"/>
              <a:gd name="connsiteY4" fmla="*/ 247650 h 647700"/>
              <a:gd name="connsiteX0" fmla="*/ 1028700 w 1606550"/>
              <a:gd name="connsiteY0" fmla="*/ 247650 h 647700"/>
              <a:gd name="connsiteX1" fmla="*/ 1143000 w 1606550"/>
              <a:gd name="connsiteY1" fmla="*/ 133350 h 647700"/>
              <a:gd name="connsiteX2" fmla="*/ 1143000 w 1606550"/>
              <a:gd name="connsiteY2" fmla="*/ 476250 h 647700"/>
              <a:gd name="connsiteX3" fmla="*/ 1028700 w 1606550"/>
              <a:gd name="connsiteY3" fmla="*/ 590550 h 647700"/>
              <a:gd name="connsiteX4" fmla="*/ 102870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028700 w 1606550"/>
              <a:gd name="connsiteY3" fmla="*/ 247650 h 647700"/>
              <a:gd name="connsiteX4" fmla="*/ 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568450 w 1606550"/>
              <a:gd name="connsiteY3" fmla="*/ 311150 h 647700"/>
              <a:gd name="connsiteX4" fmla="*/ 1200150 w 1606550"/>
              <a:gd name="connsiteY4" fmla="*/ 508000 h 647700"/>
              <a:gd name="connsiteX5" fmla="*/ 1041400 w 1606550"/>
              <a:gd name="connsiteY5" fmla="*/ 622300 h 647700"/>
              <a:gd name="connsiteX6" fmla="*/ 50800 w 1606550"/>
              <a:gd name="connsiteY6" fmla="*/ 647700 h 647700"/>
              <a:gd name="connsiteX7" fmla="*/ 0 w 1606550"/>
              <a:gd name="connsiteY7" fmla="*/ 247650 h 647700"/>
              <a:gd name="connsiteX8" fmla="*/ 50800 w 1606550"/>
              <a:gd name="connsiteY8" fmla="*/ 234950 h 647700"/>
              <a:gd name="connsiteX9" fmla="*/ 1028700 w 1606550"/>
              <a:gd name="connsiteY9" fmla="*/ 247650 h 647700"/>
              <a:gd name="connsiteX10" fmla="*/ 1606550 w 1606550"/>
              <a:gd name="connsiteY10" fmla="*/ 0 h 647700"/>
              <a:gd name="connsiteX11" fmla="*/ 1022350 w 1606550"/>
              <a:gd name="connsiteY11" fmla="*/ 247650 h 647700"/>
              <a:gd name="connsiteX12" fmla="*/ 1041400 w 1606550"/>
              <a:gd name="connsiteY12" fmla="*/ 635000 h 647700"/>
              <a:gd name="connsiteX0" fmla="*/ 0 w 1606550"/>
              <a:gd name="connsiteY0" fmla="*/ 247650 h 647700"/>
              <a:gd name="connsiteX1" fmla="*/ 1028700 w 1606550"/>
              <a:gd name="connsiteY1" fmla="*/ 247650 h 647700"/>
              <a:gd name="connsiteX2" fmla="*/ 1028700 w 1606550"/>
              <a:gd name="connsiteY2" fmla="*/ 590550 h 647700"/>
              <a:gd name="connsiteX3" fmla="*/ 0 w 1606550"/>
              <a:gd name="connsiteY3" fmla="*/ 590550 h 647700"/>
              <a:gd name="connsiteX4" fmla="*/ 0 w 1606550"/>
              <a:gd name="connsiteY4" fmla="*/ 247650 h 647700"/>
              <a:gd name="connsiteX0" fmla="*/ 1028700 w 1606550"/>
              <a:gd name="connsiteY0" fmla="*/ 247650 h 647700"/>
              <a:gd name="connsiteX1" fmla="*/ 1143000 w 1606550"/>
              <a:gd name="connsiteY1" fmla="*/ 133350 h 647700"/>
              <a:gd name="connsiteX2" fmla="*/ 1143000 w 1606550"/>
              <a:gd name="connsiteY2" fmla="*/ 476250 h 647700"/>
              <a:gd name="connsiteX3" fmla="*/ 1028700 w 1606550"/>
              <a:gd name="connsiteY3" fmla="*/ 590550 h 647700"/>
              <a:gd name="connsiteX4" fmla="*/ 102870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028700 w 1606550"/>
              <a:gd name="connsiteY3" fmla="*/ 247650 h 647700"/>
              <a:gd name="connsiteX4" fmla="*/ 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568450 w 1606550"/>
              <a:gd name="connsiteY3" fmla="*/ 311150 h 647700"/>
              <a:gd name="connsiteX4" fmla="*/ 1206500 w 1606550"/>
              <a:gd name="connsiteY4" fmla="*/ 533400 h 647700"/>
              <a:gd name="connsiteX5" fmla="*/ 1041400 w 1606550"/>
              <a:gd name="connsiteY5" fmla="*/ 622300 h 647700"/>
              <a:gd name="connsiteX6" fmla="*/ 50800 w 1606550"/>
              <a:gd name="connsiteY6" fmla="*/ 647700 h 647700"/>
              <a:gd name="connsiteX7" fmla="*/ 0 w 1606550"/>
              <a:gd name="connsiteY7" fmla="*/ 247650 h 647700"/>
              <a:gd name="connsiteX8" fmla="*/ 50800 w 1606550"/>
              <a:gd name="connsiteY8" fmla="*/ 234950 h 647700"/>
              <a:gd name="connsiteX9" fmla="*/ 1028700 w 1606550"/>
              <a:gd name="connsiteY9" fmla="*/ 247650 h 647700"/>
              <a:gd name="connsiteX10" fmla="*/ 1606550 w 1606550"/>
              <a:gd name="connsiteY10" fmla="*/ 0 h 647700"/>
              <a:gd name="connsiteX11" fmla="*/ 1022350 w 1606550"/>
              <a:gd name="connsiteY11" fmla="*/ 247650 h 647700"/>
              <a:gd name="connsiteX12" fmla="*/ 1041400 w 1606550"/>
              <a:gd name="connsiteY12" fmla="*/ 635000 h 647700"/>
              <a:gd name="connsiteX0" fmla="*/ 0 w 1606550"/>
              <a:gd name="connsiteY0" fmla="*/ 247650 h 647700"/>
              <a:gd name="connsiteX1" fmla="*/ 1028700 w 1606550"/>
              <a:gd name="connsiteY1" fmla="*/ 247650 h 647700"/>
              <a:gd name="connsiteX2" fmla="*/ 1028700 w 1606550"/>
              <a:gd name="connsiteY2" fmla="*/ 590550 h 647700"/>
              <a:gd name="connsiteX3" fmla="*/ 0 w 1606550"/>
              <a:gd name="connsiteY3" fmla="*/ 590550 h 647700"/>
              <a:gd name="connsiteX4" fmla="*/ 0 w 1606550"/>
              <a:gd name="connsiteY4" fmla="*/ 247650 h 647700"/>
              <a:gd name="connsiteX0" fmla="*/ 1028700 w 1606550"/>
              <a:gd name="connsiteY0" fmla="*/ 247650 h 647700"/>
              <a:gd name="connsiteX1" fmla="*/ 1143000 w 1606550"/>
              <a:gd name="connsiteY1" fmla="*/ 133350 h 647700"/>
              <a:gd name="connsiteX2" fmla="*/ 1143000 w 1606550"/>
              <a:gd name="connsiteY2" fmla="*/ 476250 h 647700"/>
              <a:gd name="connsiteX3" fmla="*/ 1028700 w 1606550"/>
              <a:gd name="connsiteY3" fmla="*/ 590550 h 647700"/>
              <a:gd name="connsiteX4" fmla="*/ 102870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028700 w 1606550"/>
              <a:gd name="connsiteY3" fmla="*/ 247650 h 647700"/>
              <a:gd name="connsiteX4" fmla="*/ 0 w 1606550"/>
              <a:gd name="connsiteY4" fmla="*/ 247650 h 647700"/>
              <a:gd name="connsiteX0" fmla="*/ 0 w 1606550"/>
              <a:gd name="connsiteY0" fmla="*/ 247650 h 647700"/>
              <a:gd name="connsiteX1" fmla="*/ 114300 w 1606550"/>
              <a:gd name="connsiteY1" fmla="*/ 133350 h 647700"/>
              <a:gd name="connsiteX2" fmla="*/ 1143000 w 1606550"/>
              <a:gd name="connsiteY2" fmla="*/ 133350 h 647700"/>
              <a:gd name="connsiteX3" fmla="*/ 1574800 w 1606550"/>
              <a:gd name="connsiteY3" fmla="*/ 285750 h 647700"/>
              <a:gd name="connsiteX4" fmla="*/ 1206500 w 1606550"/>
              <a:gd name="connsiteY4" fmla="*/ 533400 h 647700"/>
              <a:gd name="connsiteX5" fmla="*/ 1041400 w 1606550"/>
              <a:gd name="connsiteY5" fmla="*/ 622300 h 647700"/>
              <a:gd name="connsiteX6" fmla="*/ 50800 w 1606550"/>
              <a:gd name="connsiteY6" fmla="*/ 647700 h 647700"/>
              <a:gd name="connsiteX7" fmla="*/ 0 w 1606550"/>
              <a:gd name="connsiteY7" fmla="*/ 247650 h 647700"/>
              <a:gd name="connsiteX8" fmla="*/ 50800 w 1606550"/>
              <a:gd name="connsiteY8" fmla="*/ 234950 h 647700"/>
              <a:gd name="connsiteX9" fmla="*/ 1028700 w 1606550"/>
              <a:gd name="connsiteY9" fmla="*/ 247650 h 647700"/>
              <a:gd name="connsiteX10" fmla="*/ 1606550 w 1606550"/>
              <a:gd name="connsiteY10" fmla="*/ 0 h 647700"/>
              <a:gd name="connsiteX11" fmla="*/ 1022350 w 1606550"/>
              <a:gd name="connsiteY11" fmla="*/ 247650 h 647700"/>
              <a:gd name="connsiteX12" fmla="*/ 1041400 w 1606550"/>
              <a:gd name="connsiteY12" fmla="*/ 635000 h 647700"/>
              <a:gd name="connsiteX0" fmla="*/ 0 w 1593850"/>
              <a:gd name="connsiteY0" fmla="*/ 285750 h 685800"/>
              <a:gd name="connsiteX1" fmla="*/ 1028700 w 1593850"/>
              <a:gd name="connsiteY1" fmla="*/ 285750 h 685800"/>
              <a:gd name="connsiteX2" fmla="*/ 1028700 w 1593850"/>
              <a:gd name="connsiteY2" fmla="*/ 628650 h 685800"/>
              <a:gd name="connsiteX3" fmla="*/ 0 w 1593850"/>
              <a:gd name="connsiteY3" fmla="*/ 628650 h 685800"/>
              <a:gd name="connsiteX4" fmla="*/ 0 w 1593850"/>
              <a:gd name="connsiteY4" fmla="*/ 285750 h 685800"/>
              <a:gd name="connsiteX0" fmla="*/ 1028700 w 1593850"/>
              <a:gd name="connsiteY0" fmla="*/ 285750 h 685800"/>
              <a:gd name="connsiteX1" fmla="*/ 1143000 w 1593850"/>
              <a:gd name="connsiteY1" fmla="*/ 171450 h 685800"/>
              <a:gd name="connsiteX2" fmla="*/ 1143000 w 1593850"/>
              <a:gd name="connsiteY2" fmla="*/ 514350 h 685800"/>
              <a:gd name="connsiteX3" fmla="*/ 1028700 w 1593850"/>
              <a:gd name="connsiteY3" fmla="*/ 628650 h 685800"/>
              <a:gd name="connsiteX4" fmla="*/ 102870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028700 w 1593850"/>
              <a:gd name="connsiteY3" fmla="*/ 285750 h 685800"/>
              <a:gd name="connsiteX4" fmla="*/ 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574800 w 1593850"/>
              <a:gd name="connsiteY3" fmla="*/ 323850 h 685800"/>
              <a:gd name="connsiteX4" fmla="*/ 1206500 w 1593850"/>
              <a:gd name="connsiteY4" fmla="*/ 571500 h 685800"/>
              <a:gd name="connsiteX5" fmla="*/ 1041400 w 1593850"/>
              <a:gd name="connsiteY5" fmla="*/ 660400 h 685800"/>
              <a:gd name="connsiteX6" fmla="*/ 50800 w 1593850"/>
              <a:gd name="connsiteY6" fmla="*/ 685800 h 685800"/>
              <a:gd name="connsiteX7" fmla="*/ 0 w 1593850"/>
              <a:gd name="connsiteY7" fmla="*/ 285750 h 685800"/>
              <a:gd name="connsiteX8" fmla="*/ 50800 w 1593850"/>
              <a:gd name="connsiteY8" fmla="*/ 273050 h 685800"/>
              <a:gd name="connsiteX9" fmla="*/ 1028700 w 1593850"/>
              <a:gd name="connsiteY9" fmla="*/ 285750 h 685800"/>
              <a:gd name="connsiteX10" fmla="*/ 1593850 w 1593850"/>
              <a:gd name="connsiteY10" fmla="*/ 0 h 685800"/>
              <a:gd name="connsiteX11" fmla="*/ 1022350 w 1593850"/>
              <a:gd name="connsiteY11" fmla="*/ 285750 h 685800"/>
              <a:gd name="connsiteX12" fmla="*/ 1041400 w 1593850"/>
              <a:gd name="connsiteY12" fmla="*/ 673100 h 685800"/>
              <a:gd name="connsiteX0" fmla="*/ 0 w 1593850"/>
              <a:gd name="connsiteY0" fmla="*/ 285750 h 685800"/>
              <a:gd name="connsiteX1" fmla="*/ 1028700 w 1593850"/>
              <a:gd name="connsiteY1" fmla="*/ 285750 h 685800"/>
              <a:gd name="connsiteX2" fmla="*/ 1028700 w 1593850"/>
              <a:gd name="connsiteY2" fmla="*/ 628650 h 685800"/>
              <a:gd name="connsiteX3" fmla="*/ 0 w 1593850"/>
              <a:gd name="connsiteY3" fmla="*/ 628650 h 685800"/>
              <a:gd name="connsiteX4" fmla="*/ 0 w 1593850"/>
              <a:gd name="connsiteY4" fmla="*/ 285750 h 685800"/>
              <a:gd name="connsiteX0" fmla="*/ 1028700 w 1593850"/>
              <a:gd name="connsiteY0" fmla="*/ 285750 h 685800"/>
              <a:gd name="connsiteX1" fmla="*/ 1143000 w 1593850"/>
              <a:gd name="connsiteY1" fmla="*/ 171450 h 685800"/>
              <a:gd name="connsiteX2" fmla="*/ 1568450 w 1593850"/>
              <a:gd name="connsiteY2" fmla="*/ 323850 h 685800"/>
              <a:gd name="connsiteX3" fmla="*/ 1028700 w 1593850"/>
              <a:gd name="connsiteY3" fmla="*/ 628650 h 685800"/>
              <a:gd name="connsiteX4" fmla="*/ 102870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028700 w 1593850"/>
              <a:gd name="connsiteY3" fmla="*/ 285750 h 685800"/>
              <a:gd name="connsiteX4" fmla="*/ 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574800 w 1593850"/>
              <a:gd name="connsiteY3" fmla="*/ 323850 h 685800"/>
              <a:gd name="connsiteX4" fmla="*/ 1206500 w 1593850"/>
              <a:gd name="connsiteY4" fmla="*/ 571500 h 685800"/>
              <a:gd name="connsiteX5" fmla="*/ 1041400 w 1593850"/>
              <a:gd name="connsiteY5" fmla="*/ 660400 h 685800"/>
              <a:gd name="connsiteX6" fmla="*/ 50800 w 1593850"/>
              <a:gd name="connsiteY6" fmla="*/ 685800 h 685800"/>
              <a:gd name="connsiteX7" fmla="*/ 0 w 1593850"/>
              <a:gd name="connsiteY7" fmla="*/ 285750 h 685800"/>
              <a:gd name="connsiteX8" fmla="*/ 50800 w 1593850"/>
              <a:gd name="connsiteY8" fmla="*/ 273050 h 685800"/>
              <a:gd name="connsiteX9" fmla="*/ 1028700 w 1593850"/>
              <a:gd name="connsiteY9" fmla="*/ 285750 h 685800"/>
              <a:gd name="connsiteX10" fmla="*/ 1593850 w 1593850"/>
              <a:gd name="connsiteY10" fmla="*/ 0 h 685800"/>
              <a:gd name="connsiteX11" fmla="*/ 1022350 w 1593850"/>
              <a:gd name="connsiteY11" fmla="*/ 285750 h 685800"/>
              <a:gd name="connsiteX12" fmla="*/ 1041400 w 1593850"/>
              <a:gd name="connsiteY12" fmla="*/ 673100 h 685800"/>
              <a:gd name="connsiteX0" fmla="*/ 0 w 1593850"/>
              <a:gd name="connsiteY0" fmla="*/ 285750 h 685800"/>
              <a:gd name="connsiteX1" fmla="*/ 1028700 w 1593850"/>
              <a:gd name="connsiteY1" fmla="*/ 285750 h 685800"/>
              <a:gd name="connsiteX2" fmla="*/ 1028700 w 1593850"/>
              <a:gd name="connsiteY2" fmla="*/ 628650 h 685800"/>
              <a:gd name="connsiteX3" fmla="*/ 0 w 1593850"/>
              <a:gd name="connsiteY3" fmla="*/ 628650 h 685800"/>
              <a:gd name="connsiteX4" fmla="*/ 0 w 1593850"/>
              <a:gd name="connsiteY4" fmla="*/ 285750 h 685800"/>
              <a:gd name="connsiteX0" fmla="*/ 1028700 w 1593850"/>
              <a:gd name="connsiteY0" fmla="*/ 285750 h 685800"/>
              <a:gd name="connsiteX1" fmla="*/ 1143000 w 1593850"/>
              <a:gd name="connsiteY1" fmla="*/ 171450 h 685800"/>
              <a:gd name="connsiteX2" fmla="*/ 1568450 w 1593850"/>
              <a:gd name="connsiteY2" fmla="*/ 323850 h 685800"/>
              <a:gd name="connsiteX3" fmla="*/ 1035050 w 1593850"/>
              <a:gd name="connsiteY3" fmla="*/ 666750 h 685800"/>
              <a:gd name="connsiteX4" fmla="*/ 102870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028700 w 1593850"/>
              <a:gd name="connsiteY3" fmla="*/ 285750 h 685800"/>
              <a:gd name="connsiteX4" fmla="*/ 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574800 w 1593850"/>
              <a:gd name="connsiteY3" fmla="*/ 323850 h 685800"/>
              <a:gd name="connsiteX4" fmla="*/ 1206500 w 1593850"/>
              <a:gd name="connsiteY4" fmla="*/ 571500 h 685800"/>
              <a:gd name="connsiteX5" fmla="*/ 1041400 w 1593850"/>
              <a:gd name="connsiteY5" fmla="*/ 660400 h 685800"/>
              <a:gd name="connsiteX6" fmla="*/ 50800 w 1593850"/>
              <a:gd name="connsiteY6" fmla="*/ 685800 h 685800"/>
              <a:gd name="connsiteX7" fmla="*/ 0 w 1593850"/>
              <a:gd name="connsiteY7" fmla="*/ 285750 h 685800"/>
              <a:gd name="connsiteX8" fmla="*/ 50800 w 1593850"/>
              <a:gd name="connsiteY8" fmla="*/ 273050 h 685800"/>
              <a:gd name="connsiteX9" fmla="*/ 1028700 w 1593850"/>
              <a:gd name="connsiteY9" fmla="*/ 285750 h 685800"/>
              <a:gd name="connsiteX10" fmla="*/ 1593850 w 1593850"/>
              <a:gd name="connsiteY10" fmla="*/ 0 h 685800"/>
              <a:gd name="connsiteX11" fmla="*/ 1022350 w 1593850"/>
              <a:gd name="connsiteY11" fmla="*/ 285750 h 685800"/>
              <a:gd name="connsiteX12" fmla="*/ 1041400 w 1593850"/>
              <a:gd name="connsiteY12" fmla="*/ 673100 h 685800"/>
              <a:gd name="connsiteX0" fmla="*/ 0 w 1593850"/>
              <a:gd name="connsiteY0" fmla="*/ 285750 h 685800"/>
              <a:gd name="connsiteX1" fmla="*/ 1028700 w 1593850"/>
              <a:gd name="connsiteY1" fmla="*/ 285750 h 685800"/>
              <a:gd name="connsiteX2" fmla="*/ 1028700 w 1593850"/>
              <a:gd name="connsiteY2" fmla="*/ 628650 h 685800"/>
              <a:gd name="connsiteX3" fmla="*/ 44450 w 1593850"/>
              <a:gd name="connsiteY3" fmla="*/ 685800 h 685800"/>
              <a:gd name="connsiteX4" fmla="*/ 0 w 1593850"/>
              <a:gd name="connsiteY4" fmla="*/ 285750 h 685800"/>
              <a:gd name="connsiteX0" fmla="*/ 1028700 w 1593850"/>
              <a:gd name="connsiteY0" fmla="*/ 285750 h 685800"/>
              <a:gd name="connsiteX1" fmla="*/ 1143000 w 1593850"/>
              <a:gd name="connsiteY1" fmla="*/ 171450 h 685800"/>
              <a:gd name="connsiteX2" fmla="*/ 1568450 w 1593850"/>
              <a:gd name="connsiteY2" fmla="*/ 323850 h 685800"/>
              <a:gd name="connsiteX3" fmla="*/ 1035050 w 1593850"/>
              <a:gd name="connsiteY3" fmla="*/ 666750 h 685800"/>
              <a:gd name="connsiteX4" fmla="*/ 102870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028700 w 1593850"/>
              <a:gd name="connsiteY3" fmla="*/ 285750 h 685800"/>
              <a:gd name="connsiteX4" fmla="*/ 0 w 1593850"/>
              <a:gd name="connsiteY4" fmla="*/ 285750 h 685800"/>
              <a:gd name="connsiteX0" fmla="*/ 0 w 1593850"/>
              <a:gd name="connsiteY0" fmla="*/ 285750 h 685800"/>
              <a:gd name="connsiteX1" fmla="*/ 114300 w 1593850"/>
              <a:gd name="connsiteY1" fmla="*/ 171450 h 685800"/>
              <a:gd name="connsiteX2" fmla="*/ 1143000 w 1593850"/>
              <a:gd name="connsiteY2" fmla="*/ 171450 h 685800"/>
              <a:gd name="connsiteX3" fmla="*/ 1574800 w 1593850"/>
              <a:gd name="connsiteY3" fmla="*/ 323850 h 685800"/>
              <a:gd name="connsiteX4" fmla="*/ 1206500 w 1593850"/>
              <a:gd name="connsiteY4" fmla="*/ 571500 h 685800"/>
              <a:gd name="connsiteX5" fmla="*/ 1041400 w 1593850"/>
              <a:gd name="connsiteY5" fmla="*/ 660400 h 685800"/>
              <a:gd name="connsiteX6" fmla="*/ 50800 w 1593850"/>
              <a:gd name="connsiteY6" fmla="*/ 685800 h 685800"/>
              <a:gd name="connsiteX7" fmla="*/ 0 w 1593850"/>
              <a:gd name="connsiteY7" fmla="*/ 285750 h 685800"/>
              <a:gd name="connsiteX8" fmla="*/ 50800 w 1593850"/>
              <a:gd name="connsiteY8" fmla="*/ 273050 h 685800"/>
              <a:gd name="connsiteX9" fmla="*/ 1028700 w 1593850"/>
              <a:gd name="connsiteY9" fmla="*/ 285750 h 685800"/>
              <a:gd name="connsiteX10" fmla="*/ 1593850 w 1593850"/>
              <a:gd name="connsiteY10" fmla="*/ 0 h 685800"/>
              <a:gd name="connsiteX11" fmla="*/ 1022350 w 1593850"/>
              <a:gd name="connsiteY11" fmla="*/ 285750 h 685800"/>
              <a:gd name="connsiteX12" fmla="*/ 1041400 w 1593850"/>
              <a:gd name="connsiteY12" fmla="*/ 673100 h 685800"/>
              <a:gd name="connsiteX0" fmla="*/ 0 w 1593850"/>
              <a:gd name="connsiteY0" fmla="*/ 292100 h 692150"/>
              <a:gd name="connsiteX1" fmla="*/ 1028700 w 1593850"/>
              <a:gd name="connsiteY1" fmla="*/ 292100 h 692150"/>
              <a:gd name="connsiteX2" fmla="*/ 1028700 w 1593850"/>
              <a:gd name="connsiteY2" fmla="*/ 635000 h 692150"/>
              <a:gd name="connsiteX3" fmla="*/ 44450 w 1593850"/>
              <a:gd name="connsiteY3" fmla="*/ 692150 h 692150"/>
              <a:gd name="connsiteX4" fmla="*/ 0 w 1593850"/>
              <a:gd name="connsiteY4" fmla="*/ 292100 h 692150"/>
              <a:gd name="connsiteX0" fmla="*/ 1028700 w 1593850"/>
              <a:gd name="connsiteY0" fmla="*/ 292100 h 692150"/>
              <a:gd name="connsiteX1" fmla="*/ 1143000 w 1593850"/>
              <a:gd name="connsiteY1" fmla="*/ 177800 h 692150"/>
              <a:gd name="connsiteX2" fmla="*/ 1568450 w 1593850"/>
              <a:gd name="connsiteY2" fmla="*/ 330200 h 692150"/>
              <a:gd name="connsiteX3" fmla="*/ 1035050 w 1593850"/>
              <a:gd name="connsiteY3" fmla="*/ 673100 h 692150"/>
              <a:gd name="connsiteX4" fmla="*/ 1028700 w 1593850"/>
              <a:gd name="connsiteY4" fmla="*/ 292100 h 692150"/>
              <a:gd name="connsiteX0" fmla="*/ 0 w 1593850"/>
              <a:gd name="connsiteY0" fmla="*/ 292100 h 692150"/>
              <a:gd name="connsiteX1" fmla="*/ 114300 w 1593850"/>
              <a:gd name="connsiteY1" fmla="*/ 177800 h 692150"/>
              <a:gd name="connsiteX2" fmla="*/ 1143000 w 1593850"/>
              <a:gd name="connsiteY2" fmla="*/ 177800 h 692150"/>
              <a:gd name="connsiteX3" fmla="*/ 1028700 w 1593850"/>
              <a:gd name="connsiteY3" fmla="*/ 292100 h 692150"/>
              <a:gd name="connsiteX4" fmla="*/ 0 w 1593850"/>
              <a:gd name="connsiteY4" fmla="*/ 292100 h 692150"/>
              <a:gd name="connsiteX0" fmla="*/ 0 w 1593850"/>
              <a:gd name="connsiteY0" fmla="*/ 292100 h 692150"/>
              <a:gd name="connsiteX1" fmla="*/ 806450 w 1593850"/>
              <a:gd name="connsiteY1" fmla="*/ 0 h 692150"/>
              <a:gd name="connsiteX2" fmla="*/ 1143000 w 1593850"/>
              <a:gd name="connsiteY2" fmla="*/ 177800 h 692150"/>
              <a:gd name="connsiteX3" fmla="*/ 1574800 w 1593850"/>
              <a:gd name="connsiteY3" fmla="*/ 330200 h 692150"/>
              <a:gd name="connsiteX4" fmla="*/ 1206500 w 1593850"/>
              <a:gd name="connsiteY4" fmla="*/ 577850 h 692150"/>
              <a:gd name="connsiteX5" fmla="*/ 1041400 w 1593850"/>
              <a:gd name="connsiteY5" fmla="*/ 666750 h 692150"/>
              <a:gd name="connsiteX6" fmla="*/ 50800 w 1593850"/>
              <a:gd name="connsiteY6" fmla="*/ 692150 h 692150"/>
              <a:gd name="connsiteX7" fmla="*/ 0 w 1593850"/>
              <a:gd name="connsiteY7" fmla="*/ 292100 h 692150"/>
              <a:gd name="connsiteX8" fmla="*/ 50800 w 1593850"/>
              <a:gd name="connsiteY8" fmla="*/ 279400 h 692150"/>
              <a:gd name="connsiteX9" fmla="*/ 1028700 w 1593850"/>
              <a:gd name="connsiteY9" fmla="*/ 292100 h 692150"/>
              <a:gd name="connsiteX10" fmla="*/ 1593850 w 1593850"/>
              <a:gd name="connsiteY10" fmla="*/ 6350 h 692150"/>
              <a:gd name="connsiteX11" fmla="*/ 1022350 w 1593850"/>
              <a:gd name="connsiteY11" fmla="*/ 292100 h 692150"/>
              <a:gd name="connsiteX12" fmla="*/ 1041400 w 1593850"/>
              <a:gd name="connsiteY12" fmla="*/ 679450 h 692150"/>
              <a:gd name="connsiteX0" fmla="*/ 0 w 1593850"/>
              <a:gd name="connsiteY0" fmla="*/ 292100 h 692150"/>
              <a:gd name="connsiteX1" fmla="*/ 1028700 w 1593850"/>
              <a:gd name="connsiteY1" fmla="*/ 292100 h 692150"/>
              <a:gd name="connsiteX2" fmla="*/ 1028700 w 1593850"/>
              <a:gd name="connsiteY2" fmla="*/ 635000 h 692150"/>
              <a:gd name="connsiteX3" fmla="*/ 44450 w 1593850"/>
              <a:gd name="connsiteY3" fmla="*/ 692150 h 692150"/>
              <a:gd name="connsiteX4" fmla="*/ 0 w 1593850"/>
              <a:gd name="connsiteY4" fmla="*/ 292100 h 692150"/>
              <a:gd name="connsiteX0" fmla="*/ 1028700 w 1593850"/>
              <a:gd name="connsiteY0" fmla="*/ 292100 h 692150"/>
              <a:gd name="connsiteX1" fmla="*/ 1143000 w 1593850"/>
              <a:gd name="connsiteY1" fmla="*/ 177800 h 692150"/>
              <a:gd name="connsiteX2" fmla="*/ 1568450 w 1593850"/>
              <a:gd name="connsiteY2" fmla="*/ 330200 h 692150"/>
              <a:gd name="connsiteX3" fmla="*/ 1035050 w 1593850"/>
              <a:gd name="connsiteY3" fmla="*/ 673100 h 692150"/>
              <a:gd name="connsiteX4" fmla="*/ 1028700 w 1593850"/>
              <a:gd name="connsiteY4" fmla="*/ 292100 h 692150"/>
              <a:gd name="connsiteX0" fmla="*/ 0 w 1593850"/>
              <a:gd name="connsiteY0" fmla="*/ 292100 h 692150"/>
              <a:gd name="connsiteX1" fmla="*/ 114300 w 1593850"/>
              <a:gd name="connsiteY1" fmla="*/ 177800 h 692150"/>
              <a:gd name="connsiteX2" fmla="*/ 1143000 w 1593850"/>
              <a:gd name="connsiteY2" fmla="*/ 177800 h 692150"/>
              <a:gd name="connsiteX3" fmla="*/ 1028700 w 1593850"/>
              <a:gd name="connsiteY3" fmla="*/ 292100 h 692150"/>
              <a:gd name="connsiteX4" fmla="*/ 0 w 1593850"/>
              <a:gd name="connsiteY4" fmla="*/ 292100 h 692150"/>
              <a:gd name="connsiteX0" fmla="*/ 0 w 1593850"/>
              <a:gd name="connsiteY0" fmla="*/ 292100 h 692150"/>
              <a:gd name="connsiteX1" fmla="*/ 806450 w 1593850"/>
              <a:gd name="connsiteY1" fmla="*/ 0 h 692150"/>
              <a:gd name="connsiteX2" fmla="*/ 1587500 w 1593850"/>
              <a:gd name="connsiteY2" fmla="*/ 6350 h 692150"/>
              <a:gd name="connsiteX3" fmla="*/ 1574800 w 1593850"/>
              <a:gd name="connsiteY3" fmla="*/ 330200 h 692150"/>
              <a:gd name="connsiteX4" fmla="*/ 1206500 w 1593850"/>
              <a:gd name="connsiteY4" fmla="*/ 577850 h 692150"/>
              <a:gd name="connsiteX5" fmla="*/ 1041400 w 1593850"/>
              <a:gd name="connsiteY5" fmla="*/ 666750 h 692150"/>
              <a:gd name="connsiteX6" fmla="*/ 50800 w 1593850"/>
              <a:gd name="connsiteY6" fmla="*/ 692150 h 692150"/>
              <a:gd name="connsiteX7" fmla="*/ 0 w 1593850"/>
              <a:gd name="connsiteY7" fmla="*/ 292100 h 692150"/>
              <a:gd name="connsiteX8" fmla="*/ 50800 w 1593850"/>
              <a:gd name="connsiteY8" fmla="*/ 279400 h 692150"/>
              <a:gd name="connsiteX9" fmla="*/ 1028700 w 1593850"/>
              <a:gd name="connsiteY9" fmla="*/ 292100 h 692150"/>
              <a:gd name="connsiteX10" fmla="*/ 1593850 w 1593850"/>
              <a:gd name="connsiteY10" fmla="*/ 6350 h 692150"/>
              <a:gd name="connsiteX11" fmla="*/ 1022350 w 1593850"/>
              <a:gd name="connsiteY11" fmla="*/ 292100 h 692150"/>
              <a:gd name="connsiteX12" fmla="*/ 1041400 w 1593850"/>
              <a:gd name="connsiteY12" fmla="*/ 679450 h 692150"/>
              <a:gd name="connsiteX0" fmla="*/ 0 w 1593850"/>
              <a:gd name="connsiteY0" fmla="*/ 292100 h 692150"/>
              <a:gd name="connsiteX1" fmla="*/ 1028700 w 1593850"/>
              <a:gd name="connsiteY1" fmla="*/ 292100 h 692150"/>
              <a:gd name="connsiteX2" fmla="*/ 1028700 w 1593850"/>
              <a:gd name="connsiteY2" fmla="*/ 635000 h 692150"/>
              <a:gd name="connsiteX3" fmla="*/ 44450 w 1593850"/>
              <a:gd name="connsiteY3" fmla="*/ 692150 h 692150"/>
              <a:gd name="connsiteX4" fmla="*/ 0 w 1593850"/>
              <a:gd name="connsiteY4" fmla="*/ 292100 h 692150"/>
              <a:gd name="connsiteX0" fmla="*/ 1028700 w 1593850"/>
              <a:gd name="connsiteY0" fmla="*/ 292100 h 692150"/>
              <a:gd name="connsiteX1" fmla="*/ 1143000 w 1593850"/>
              <a:gd name="connsiteY1" fmla="*/ 177800 h 692150"/>
              <a:gd name="connsiteX2" fmla="*/ 1568450 w 1593850"/>
              <a:gd name="connsiteY2" fmla="*/ 330200 h 692150"/>
              <a:gd name="connsiteX3" fmla="*/ 1035050 w 1593850"/>
              <a:gd name="connsiteY3" fmla="*/ 673100 h 692150"/>
              <a:gd name="connsiteX4" fmla="*/ 1028700 w 1593850"/>
              <a:gd name="connsiteY4" fmla="*/ 292100 h 692150"/>
              <a:gd name="connsiteX0" fmla="*/ 0 w 1593850"/>
              <a:gd name="connsiteY0" fmla="*/ 292100 h 692150"/>
              <a:gd name="connsiteX1" fmla="*/ 114300 w 1593850"/>
              <a:gd name="connsiteY1" fmla="*/ 177800 h 692150"/>
              <a:gd name="connsiteX2" fmla="*/ 1143000 w 1593850"/>
              <a:gd name="connsiteY2" fmla="*/ 177800 h 692150"/>
              <a:gd name="connsiteX3" fmla="*/ 1028700 w 1593850"/>
              <a:gd name="connsiteY3" fmla="*/ 292100 h 692150"/>
              <a:gd name="connsiteX4" fmla="*/ 0 w 1593850"/>
              <a:gd name="connsiteY4" fmla="*/ 292100 h 692150"/>
              <a:gd name="connsiteX0" fmla="*/ 0 w 1593850"/>
              <a:gd name="connsiteY0" fmla="*/ 292100 h 692150"/>
              <a:gd name="connsiteX1" fmla="*/ 806450 w 1593850"/>
              <a:gd name="connsiteY1" fmla="*/ 0 h 692150"/>
              <a:gd name="connsiteX2" fmla="*/ 1587500 w 1593850"/>
              <a:gd name="connsiteY2" fmla="*/ 6350 h 692150"/>
              <a:gd name="connsiteX3" fmla="*/ 1574800 w 1593850"/>
              <a:gd name="connsiteY3" fmla="*/ 330200 h 692150"/>
              <a:gd name="connsiteX4" fmla="*/ 1206500 w 1593850"/>
              <a:gd name="connsiteY4" fmla="*/ 577850 h 692150"/>
              <a:gd name="connsiteX5" fmla="*/ 1041400 w 1593850"/>
              <a:gd name="connsiteY5" fmla="*/ 666750 h 692150"/>
              <a:gd name="connsiteX6" fmla="*/ 50800 w 1593850"/>
              <a:gd name="connsiteY6" fmla="*/ 692150 h 692150"/>
              <a:gd name="connsiteX7" fmla="*/ 0 w 1593850"/>
              <a:gd name="connsiteY7" fmla="*/ 292100 h 692150"/>
              <a:gd name="connsiteX8" fmla="*/ 50800 w 1593850"/>
              <a:gd name="connsiteY8" fmla="*/ 279400 h 692150"/>
              <a:gd name="connsiteX9" fmla="*/ 1028700 w 1593850"/>
              <a:gd name="connsiteY9" fmla="*/ 292100 h 692150"/>
              <a:gd name="connsiteX10" fmla="*/ 1593850 w 1593850"/>
              <a:gd name="connsiteY10" fmla="*/ 6350 h 692150"/>
              <a:gd name="connsiteX11" fmla="*/ 1022350 w 1593850"/>
              <a:gd name="connsiteY11" fmla="*/ 292100 h 692150"/>
              <a:gd name="connsiteX12" fmla="*/ 1041400 w 1593850"/>
              <a:gd name="connsiteY12" fmla="*/ 679450 h 692150"/>
              <a:gd name="connsiteX0" fmla="*/ 0 w 1593850"/>
              <a:gd name="connsiteY0" fmla="*/ 298450 h 698500"/>
              <a:gd name="connsiteX1" fmla="*/ 1028700 w 1593850"/>
              <a:gd name="connsiteY1" fmla="*/ 298450 h 698500"/>
              <a:gd name="connsiteX2" fmla="*/ 1028700 w 1593850"/>
              <a:gd name="connsiteY2" fmla="*/ 641350 h 698500"/>
              <a:gd name="connsiteX3" fmla="*/ 44450 w 1593850"/>
              <a:gd name="connsiteY3" fmla="*/ 698500 h 698500"/>
              <a:gd name="connsiteX4" fmla="*/ 0 w 1593850"/>
              <a:gd name="connsiteY4" fmla="*/ 298450 h 698500"/>
              <a:gd name="connsiteX0" fmla="*/ 1028700 w 1593850"/>
              <a:gd name="connsiteY0" fmla="*/ 298450 h 698500"/>
              <a:gd name="connsiteX1" fmla="*/ 1143000 w 1593850"/>
              <a:gd name="connsiteY1" fmla="*/ 184150 h 698500"/>
              <a:gd name="connsiteX2" fmla="*/ 1568450 w 1593850"/>
              <a:gd name="connsiteY2" fmla="*/ 336550 h 698500"/>
              <a:gd name="connsiteX3" fmla="*/ 1035050 w 1593850"/>
              <a:gd name="connsiteY3" fmla="*/ 679450 h 698500"/>
              <a:gd name="connsiteX4" fmla="*/ 1028700 w 1593850"/>
              <a:gd name="connsiteY4" fmla="*/ 298450 h 698500"/>
              <a:gd name="connsiteX0" fmla="*/ 0 w 1593850"/>
              <a:gd name="connsiteY0" fmla="*/ 298450 h 698500"/>
              <a:gd name="connsiteX1" fmla="*/ 819150 w 1593850"/>
              <a:gd name="connsiteY1" fmla="*/ 0 h 698500"/>
              <a:gd name="connsiteX2" fmla="*/ 1143000 w 1593850"/>
              <a:gd name="connsiteY2" fmla="*/ 184150 h 698500"/>
              <a:gd name="connsiteX3" fmla="*/ 1028700 w 1593850"/>
              <a:gd name="connsiteY3" fmla="*/ 298450 h 698500"/>
              <a:gd name="connsiteX4" fmla="*/ 0 w 1593850"/>
              <a:gd name="connsiteY4" fmla="*/ 298450 h 698500"/>
              <a:gd name="connsiteX0" fmla="*/ 0 w 1593850"/>
              <a:gd name="connsiteY0" fmla="*/ 298450 h 698500"/>
              <a:gd name="connsiteX1" fmla="*/ 806450 w 1593850"/>
              <a:gd name="connsiteY1" fmla="*/ 6350 h 698500"/>
              <a:gd name="connsiteX2" fmla="*/ 1587500 w 1593850"/>
              <a:gd name="connsiteY2" fmla="*/ 12700 h 698500"/>
              <a:gd name="connsiteX3" fmla="*/ 1574800 w 1593850"/>
              <a:gd name="connsiteY3" fmla="*/ 336550 h 698500"/>
              <a:gd name="connsiteX4" fmla="*/ 1206500 w 1593850"/>
              <a:gd name="connsiteY4" fmla="*/ 584200 h 698500"/>
              <a:gd name="connsiteX5" fmla="*/ 1041400 w 1593850"/>
              <a:gd name="connsiteY5" fmla="*/ 673100 h 698500"/>
              <a:gd name="connsiteX6" fmla="*/ 50800 w 1593850"/>
              <a:gd name="connsiteY6" fmla="*/ 698500 h 698500"/>
              <a:gd name="connsiteX7" fmla="*/ 0 w 1593850"/>
              <a:gd name="connsiteY7" fmla="*/ 298450 h 698500"/>
              <a:gd name="connsiteX8" fmla="*/ 50800 w 1593850"/>
              <a:gd name="connsiteY8" fmla="*/ 285750 h 698500"/>
              <a:gd name="connsiteX9" fmla="*/ 1028700 w 1593850"/>
              <a:gd name="connsiteY9" fmla="*/ 298450 h 698500"/>
              <a:gd name="connsiteX10" fmla="*/ 1593850 w 1593850"/>
              <a:gd name="connsiteY10" fmla="*/ 12700 h 698500"/>
              <a:gd name="connsiteX11" fmla="*/ 1022350 w 1593850"/>
              <a:gd name="connsiteY11" fmla="*/ 298450 h 698500"/>
              <a:gd name="connsiteX12" fmla="*/ 1041400 w 1593850"/>
              <a:gd name="connsiteY12" fmla="*/ 685800 h 698500"/>
              <a:gd name="connsiteX0" fmla="*/ 0 w 1593850"/>
              <a:gd name="connsiteY0" fmla="*/ 298450 h 698500"/>
              <a:gd name="connsiteX1" fmla="*/ 1028700 w 1593850"/>
              <a:gd name="connsiteY1" fmla="*/ 298450 h 698500"/>
              <a:gd name="connsiteX2" fmla="*/ 1028700 w 1593850"/>
              <a:gd name="connsiteY2" fmla="*/ 641350 h 698500"/>
              <a:gd name="connsiteX3" fmla="*/ 44450 w 1593850"/>
              <a:gd name="connsiteY3" fmla="*/ 698500 h 698500"/>
              <a:gd name="connsiteX4" fmla="*/ 0 w 1593850"/>
              <a:gd name="connsiteY4" fmla="*/ 298450 h 698500"/>
              <a:gd name="connsiteX0" fmla="*/ 1028700 w 1593850"/>
              <a:gd name="connsiteY0" fmla="*/ 298450 h 698500"/>
              <a:gd name="connsiteX1" fmla="*/ 1143000 w 1593850"/>
              <a:gd name="connsiteY1" fmla="*/ 184150 h 698500"/>
              <a:gd name="connsiteX2" fmla="*/ 1568450 w 1593850"/>
              <a:gd name="connsiteY2" fmla="*/ 336550 h 698500"/>
              <a:gd name="connsiteX3" fmla="*/ 1035050 w 1593850"/>
              <a:gd name="connsiteY3" fmla="*/ 679450 h 698500"/>
              <a:gd name="connsiteX4" fmla="*/ 1028700 w 1593850"/>
              <a:gd name="connsiteY4" fmla="*/ 298450 h 698500"/>
              <a:gd name="connsiteX0" fmla="*/ 0 w 1593850"/>
              <a:gd name="connsiteY0" fmla="*/ 298450 h 698500"/>
              <a:gd name="connsiteX1" fmla="*/ 819150 w 1593850"/>
              <a:gd name="connsiteY1" fmla="*/ 0 h 698500"/>
              <a:gd name="connsiteX2" fmla="*/ 1143000 w 1593850"/>
              <a:gd name="connsiteY2" fmla="*/ 184150 h 698500"/>
              <a:gd name="connsiteX3" fmla="*/ 1028700 w 1593850"/>
              <a:gd name="connsiteY3" fmla="*/ 298450 h 698500"/>
              <a:gd name="connsiteX4" fmla="*/ 0 w 1593850"/>
              <a:gd name="connsiteY4" fmla="*/ 298450 h 698500"/>
              <a:gd name="connsiteX0" fmla="*/ 38100 w 1593850"/>
              <a:gd name="connsiteY0" fmla="*/ 285750 h 698500"/>
              <a:gd name="connsiteX1" fmla="*/ 806450 w 1593850"/>
              <a:gd name="connsiteY1" fmla="*/ 6350 h 698500"/>
              <a:gd name="connsiteX2" fmla="*/ 1587500 w 1593850"/>
              <a:gd name="connsiteY2" fmla="*/ 12700 h 698500"/>
              <a:gd name="connsiteX3" fmla="*/ 1574800 w 1593850"/>
              <a:gd name="connsiteY3" fmla="*/ 336550 h 698500"/>
              <a:gd name="connsiteX4" fmla="*/ 1206500 w 1593850"/>
              <a:gd name="connsiteY4" fmla="*/ 584200 h 698500"/>
              <a:gd name="connsiteX5" fmla="*/ 1041400 w 1593850"/>
              <a:gd name="connsiteY5" fmla="*/ 673100 h 698500"/>
              <a:gd name="connsiteX6" fmla="*/ 50800 w 1593850"/>
              <a:gd name="connsiteY6" fmla="*/ 698500 h 698500"/>
              <a:gd name="connsiteX7" fmla="*/ 38100 w 1593850"/>
              <a:gd name="connsiteY7" fmla="*/ 285750 h 698500"/>
              <a:gd name="connsiteX8" fmla="*/ 50800 w 1593850"/>
              <a:gd name="connsiteY8" fmla="*/ 285750 h 698500"/>
              <a:gd name="connsiteX9" fmla="*/ 1028700 w 1593850"/>
              <a:gd name="connsiteY9" fmla="*/ 298450 h 698500"/>
              <a:gd name="connsiteX10" fmla="*/ 1593850 w 1593850"/>
              <a:gd name="connsiteY10" fmla="*/ 12700 h 698500"/>
              <a:gd name="connsiteX11" fmla="*/ 1022350 w 1593850"/>
              <a:gd name="connsiteY11" fmla="*/ 298450 h 698500"/>
              <a:gd name="connsiteX12" fmla="*/ 1041400 w 1593850"/>
              <a:gd name="connsiteY12" fmla="*/ 685800 h 698500"/>
              <a:gd name="connsiteX0" fmla="*/ 0 w 1593850"/>
              <a:gd name="connsiteY0" fmla="*/ 298450 h 698500"/>
              <a:gd name="connsiteX1" fmla="*/ 1028700 w 1593850"/>
              <a:gd name="connsiteY1" fmla="*/ 298450 h 698500"/>
              <a:gd name="connsiteX2" fmla="*/ 1028700 w 1593850"/>
              <a:gd name="connsiteY2" fmla="*/ 641350 h 698500"/>
              <a:gd name="connsiteX3" fmla="*/ 44450 w 1593850"/>
              <a:gd name="connsiteY3" fmla="*/ 698500 h 698500"/>
              <a:gd name="connsiteX4" fmla="*/ 0 w 1593850"/>
              <a:gd name="connsiteY4" fmla="*/ 298450 h 698500"/>
              <a:gd name="connsiteX0" fmla="*/ 1028700 w 1593850"/>
              <a:gd name="connsiteY0" fmla="*/ 298450 h 698500"/>
              <a:gd name="connsiteX1" fmla="*/ 1143000 w 1593850"/>
              <a:gd name="connsiteY1" fmla="*/ 184150 h 698500"/>
              <a:gd name="connsiteX2" fmla="*/ 1568450 w 1593850"/>
              <a:gd name="connsiteY2" fmla="*/ 336550 h 698500"/>
              <a:gd name="connsiteX3" fmla="*/ 1035050 w 1593850"/>
              <a:gd name="connsiteY3" fmla="*/ 679450 h 698500"/>
              <a:gd name="connsiteX4" fmla="*/ 1028700 w 1593850"/>
              <a:gd name="connsiteY4" fmla="*/ 298450 h 698500"/>
              <a:gd name="connsiteX0" fmla="*/ 50800 w 1593850"/>
              <a:gd name="connsiteY0" fmla="*/ 279400 h 698500"/>
              <a:gd name="connsiteX1" fmla="*/ 819150 w 1593850"/>
              <a:gd name="connsiteY1" fmla="*/ 0 h 698500"/>
              <a:gd name="connsiteX2" fmla="*/ 1143000 w 1593850"/>
              <a:gd name="connsiteY2" fmla="*/ 184150 h 698500"/>
              <a:gd name="connsiteX3" fmla="*/ 1028700 w 1593850"/>
              <a:gd name="connsiteY3" fmla="*/ 298450 h 698500"/>
              <a:gd name="connsiteX4" fmla="*/ 50800 w 1593850"/>
              <a:gd name="connsiteY4" fmla="*/ 279400 h 698500"/>
              <a:gd name="connsiteX0" fmla="*/ 38100 w 1593850"/>
              <a:gd name="connsiteY0" fmla="*/ 285750 h 698500"/>
              <a:gd name="connsiteX1" fmla="*/ 806450 w 1593850"/>
              <a:gd name="connsiteY1" fmla="*/ 6350 h 698500"/>
              <a:gd name="connsiteX2" fmla="*/ 1587500 w 1593850"/>
              <a:gd name="connsiteY2" fmla="*/ 12700 h 698500"/>
              <a:gd name="connsiteX3" fmla="*/ 1574800 w 1593850"/>
              <a:gd name="connsiteY3" fmla="*/ 336550 h 698500"/>
              <a:gd name="connsiteX4" fmla="*/ 1206500 w 1593850"/>
              <a:gd name="connsiteY4" fmla="*/ 584200 h 698500"/>
              <a:gd name="connsiteX5" fmla="*/ 1041400 w 1593850"/>
              <a:gd name="connsiteY5" fmla="*/ 673100 h 698500"/>
              <a:gd name="connsiteX6" fmla="*/ 50800 w 1593850"/>
              <a:gd name="connsiteY6" fmla="*/ 698500 h 698500"/>
              <a:gd name="connsiteX7" fmla="*/ 38100 w 1593850"/>
              <a:gd name="connsiteY7" fmla="*/ 285750 h 698500"/>
              <a:gd name="connsiteX8" fmla="*/ 50800 w 1593850"/>
              <a:gd name="connsiteY8" fmla="*/ 285750 h 698500"/>
              <a:gd name="connsiteX9" fmla="*/ 1028700 w 1593850"/>
              <a:gd name="connsiteY9" fmla="*/ 298450 h 698500"/>
              <a:gd name="connsiteX10" fmla="*/ 1593850 w 1593850"/>
              <a:gd name="connsiteY10" fmla="*/ 12700 h 698500"/>
              <a:gd name="connsiteX11" fmla="*/ 1022350 w 1593850"/>
              <a:gd name="connsiteY11" fmla="*/ 298450 h 698500"/>
              <a:gd name="connsiteX12" fmla="*/ 1041400 w 1593850"/>
              <a:gd name="connsiteY12" fmla="*/ 685800 h 698500"/>
              <a:gd name="connsiteX0" fmla="*/ 6350 w 1555750"/>
              <a:gd name="connsiteY0" fmla="*/ 285750 h 698500"/>
              <a:gd name="connsiteX1" fmla="*/ 990600 w 1555750"/>
              <a:gd name="connsiteY1" fmla="*/ 298450 h 698500"/>
              <a:gd name="connsiteX2" fmla="*/ 990600 w 1555750"/>
              <a:gd name="connsiteY2" fmla="*/ 641350 h 698500"/>
              <a:gd name="connsiteX3" fmla="*/ 6350 w 1555750"/>
              <a:gd name="connsiteY3" fmla="*/ 698500 h 698500"/>
              <a:gd name="connsiteX4" fmla="*/ 6350 w 1555750"/>
              <a:gd name="connsiteY4" fmla="*/ 285750 h 698500"/>
              <a:gd name="connsiteX0" fmla="*/ 990600 w 1555750"/>
              <a:gd name="connsiteY0" fmla="*/ 298450 h 698500"/>
              <a:gd name="connsiteX1" fmla="*/ 1104900 w 1555750"/>
              <a:gd name="connsiteY1" fmla="*/ 184150 h 698500"/>
              <a:gd name="connsiteX2" fmla="*/ 1530350 w 1555750"/>
              <a:gd name="connsiteY2" fmla="*/ 336550 h 698500"/>
              <a:gd name="connsiteX3" fmla="*/ 996950 w 1555750"/>
              <a:gd name="connsiteY3" fmla="*/ 679450 h 698500"/>
              <a:gd name="connsiteX4" fmla="*/ 990600 w 1555750"/>
              <a:gd name="connsiteY4" fmla="*/ 298450 h 698500"/>
              <a:gd name="connsiteX0" fmla="*/ 12700 w 1555750"/>
              <a:gd name="connsiteY0" fmla="*/ 279400 h 698500"/>
              <a:gd name="connsiteX1" fmla="*/ 781050 w 1555750"/>
              <a:gd name="connsiteY1" fmla="*/ 0 h 698500"/>
              <a:gd name="connsiteX2" fmla="*/ 1104900 w 1555750"/>
              <a:gd name="connsiteY2" fmla="*/ 184150 h 698500"/>
              <a:gd name="connsiteX3" fmla="*/ 990600 w 1555750"/>
              <a:gd name="connsiteY3" fmla="*/ 298450 h 698500"/>
              <a:gd name="connsiteX4" fmla="*/ 12700 w 1555750"/>
              <a:gd name="connsiteY4" fmla="*/ 279400 h 698500"/>
              <a:gd name="connsiteX0" fmla="*/ 0 w 1555750"/>
              <a:gd name="connsiteY0" fmla="*/ 285750 h 698500"/>
              <a:gd name="connsiteX1" fmla="*/ 768350 w 1555750"/>
              <a:gd name="connsiteY1" fmla="*/ 6350 h 698500"/>
              <a:gd name="connsiteX2" fmla="*/ 1549400 w 1555750"/>
              <a:gd name="connsiteY2" fmla="*/ 12700 h 698500"/>
              <a:gd name="connsiteX3" fmla="*/ 1536700 w 1555750"/>
              <a:gd name="connsiteY3" fmla="*/ 336550 h 698500"/>
              <a:gd name="connsiteX4" fmla="*/ 1168400 w 1555750"/>
              <a:gd name="connsiteY4" fmla="*/ 584200 h 698500"/>
              <a:gd name="connsiteX5" fmla="*/ 1003300 w 1555750"/>
              <a:gd name="connsiteY5" fmla="*/ 673100 h 698500"/>
              <a:gd name="connsiteX6" fmla="*/ 12700 w 1555750"/>
              <a:gd name="connsiteY6" fmla="*/ 698500 h 698500"/>
              <a:gd name="connsiteX7" fmla="*/ 0 w 1555750"/>
              <a:gd name="connsiteY7" fmla="*/ 285750 h 698500"/>
              <a:gd name="connsiteX8" fmla="*/ 12700 w 1555750"/>
              <a:gd name="connsiteY8" fmla="*/ 285750 h 698500"/>
              <a:gd name="connsiteX9" fmla="*/ 990600 w 1555750"/>
              <a:gd name="connsiteY9" fmla="*/ 298450 h 698500"/>
              <a:gd name="connsiteX10" fmla="*/ 1555750 w 1555750"/>
              <a:gd name="connsiteY10" fmla="*/ 12700 h 698500"/>
              <a:gd name="connsiteX11" fmla="*/ 984250 w 1555750"/>
              <a:gd name="connsiteY11" fmla="*/ 298450 h 698500"/>
              <a:gd name="connsiteX12" fmla="*/ 1003300 w 1555750"/>
              <a:gd name="connsiteY12" fmla="*/ 685800 h 698500"/>
              <a:gd name="connsiteX0" fmla="*/ 6350 w 1555750"/>
              <a:gd name="connsiteY0" fmla="*/ 285750 h 698500"/>
              <a:gd name="connsiteX1" fmla="*/ 990600 w 1555750"/>
              <a:gd name="connsiteY1" fmla="*/ 298450 h 698500"/>
              <a:gd name="connsiteX2" fmla="*/ 990600 w 1555750"/>
              <a:gd name="connsiteY2" fmla="*/ 685800 h 698500"/>
              <a:gd name="connsiteX3" fmla="*/ 6350 w 1555750"/>
              <a:gd name="connsiteY3" fmla="*/ 698500 h 698500"/>
              <a:gd name="connsiteX4" fmla="*/ 6350 w 1555750"/>
              <a:gd name="connsiteY4" fmla="*/ 285750 h 698500"/>
              <a:gd name="connsiteX0" fmla="*/ 990600 w 1555750"/>
              <a:gd name="connsiteY0" fmla="*/ 298450 h 698500"/>
              <a:gd name="connsiteX1" fmla="*/ 1104900 w 1555750"/>
              <a:gd name="connsiteY1" fmla="*/ 184150 h 698500"/>
              <a:gd name="connsiteX2" fmla="*/ 1530350 w 1555750"/>
              <a:gd name="connsiteY2" fmla="*/ 336550 h 698500"/>
              <a:gd name="connsiteX3" fmla="*/ 996950 w 1555750"/>
              <a:gd name="connsiteY3" fmla="*/ 679450 h 698500"/>
              <a:gd name="connsiteX4" fmla="*/ 990600 w 1555750"/>
              <a:gd name="connsiteY4" fmla="*/ 298450 h 698500"/>
              <a:gd name="connsiteX0" fmla="*/ 12700 w 1555750"/>
              <a:gd name="connsiteY0" fmla="*/ 279400 h 698500"/>
              <a:gd name="connsiteX1" fmla="*/ 781050 w 1555750"/>
              <a:gd name="connsiteY1" fmla="*/ 0 h 698500"/>
              <a:gd name="connsiteX2" fmla="*/ 1104900 w 1555750"/>
              <a:gd name="connsiteY2" fmla="*/ 184150 h 698500"/>
              <a:gd name="connsiteX3" fmla="*/ 990600 w 1555750"/>
              <a:gd name="connsiteY3" fmla="*/ 298450 h 698500"/>
              <a:gd name="connsiteX4" fmla="*/ 12700 w 1555750"/>
              <a:gd name="connsiteY4" fmla="*/ 279400 h 698500"/>
              <a:gd name="connsiteX0" fmla="*/ 0 w 1555750"/>
              <a:gd name="connsiteY0" fmla="*/ 285750 h 698500"/>
              <a:gd name="connsiteX1" fmla="*/ 768350 w 1555750"/>
              <a:gd name="connsiteY1" fmla="*/ 6350 h 698500"/>
              <a:gd name="connsiteX2" fmla="*/ 1549400 w 1555750"/>
              <a:gd name="connsiteY2" fmla="*/ 12700 h 698500"/>
              <a:gd name="connsiteX3" fmla="*/ 1536700 w 1555750"/>
              <a:gd name="connsiteY3" fmla="*/ 336550 h 698500"/>
              <a:gd name="connsiteX4" fmla="*/ 1168400 w 1555750"/>
              <a:gd name="connsiteY4" fmla="*/ 584200 h 698500"/>
              <a:gd name="connsiteX5" fmla="*/ 1003300 w 1555750"/>
              <a:gd name="connsiteY5" fmla="*/ 673100 h 698500"/>
              <a:gd name="connsiteX6" fmla="*/ 12700 w 1555750"/>
              <a:gd name="connsiteY6" fmla="*/ 698500 h 698500"/>
              <a:gd name="connsiteX7" fmla="*/ 0 w 1555750"/>
              <a:gd name="connsiteY7" fmla="*/ 285750 h 698500"/>
              <a:gd name="connsiteX8" fmla="*/ 12700 w 1555750"/>
              <a:gd name="connsiteY8" fmla="*/ 285750 h 698500"/>
              <a:gd name="connsiteX9" fmla="*/ 990600 w 1555750"/>
              <a:gd name="connsiteY9" fmla="*/ 298450 h 698500"/>
              <a:gd name="connsiteX10" fmla="*/ 1555750 w 1555750"/>
              <a:gd name="connsiteY10" fmla="*/ 12700 h 698500"/>
              <a:gd name="connsiteX11" fmla="*/ 984250 w 1555750"/>
              <a:gd name="connsiteY11" fmla="*/ 298450 h 698500"/>
              <a:gd name="connsiteX12" fmla="*/ 1003300 w 1555750"/>
              <a:gd name="connsiteY12" fmla="*/ 685800 h 698500"/>
              <a:gd name="connsiteX0" fmla="*/ 6350 w 1555750"/>
              <a:gd name="connsiteY0" fmla="*/ 285750 h 698500"/>
              <a:gd name="connsiteX1" fmla="*/ 990600 w 1555750"/>
              <a:gd name="connsiteY1" fmla="*/ 298450 h 698500"/>
              <a:gd name="connsiteX2" fmla="*/ 990600 w 1555750"/>
              <a:gd name="connsiteY2" fmla="*/ 685800 h 698500"/>
              <a:gd name="connsiteX3" fmla="*/ 6350 w 1555750"/>
              <a:gd name="connsiteY3" fmla="*/ 698500 h 698500"/>
              <a:gd name="connsiteX4" fmla="*/ 6350 w 1555750"/>
              <a:gd name="connsiteY4" fmla="*/ 285750 h 698500"/>
              <a:gd name="connsiteX0" fmla="*/ 990600 w 1555750"/>
              <a:gd name="connsiteY0" fmla="*/ 298450 h 698500"/>
              <a:gd name="connsiteX1" fmla="*/ 1104900 w 1555750"/>
              <a:gd name="connsiteY1" fmla="*/ 184150 h 698500"/>
              <a:gd name="connsiteX2" fmla="*/ 1530350 w 1555750"/>
              <a:gd name="connsiteY2" fmla="*/ 336550 h 698500"/>
              <a:gd name="connsiteX3" fmla="*/ 996950 w 1555750"/>
              <a:gd name="connsiteY3" fmla="*/ 679450 h 698500"/>
              <a:gd name="connsiteX4" fmla="*/ 990600 w 1555750"/>
              <a:gd name="connsiteY4" fmla="*/ 298450 h 698500"/>
              <a:gd name="connsiteX0" fmla="*/ 12700 w 1555750"/>
              <a:gd name="connsiteY0" fmla="*/ 279400 h 698500"/>
              <a:gd name="connsiteX1" fmla="*/ 781050 w 1555750"/>
              <a:gd name="connsiteY1" fmla="*/ 0 h 698500"/>
              <a:gd name="connsiteX2" fmla="*/ 1549400 w 1555750"/>
              <a:gd name="connsiteY2" fmla="*/ 19050 h 698500"/>
              <a:gd name="connsiteX3" fmla="*/ 990600 w 1555750"/>
              <a:gd name="connsiteY3" fmla="*/ 298450 h 698500"/>
              <a:gd name="connsiteX4" fmla="*/ 12700 w 1555750"/>
              <a:gd name="connsiteY4" fmla="*/ 279400 h 698500"/>
              <a:gd name="connsiteX0" fmla="*/ 0 w 1555750"/>
              <a:gd name="connsiteY0" fmla="*/ 285750 h 698500"/>
              <a:gd name="connsiteX1" fmla="*/ 768350 w 1555750"/>
              <a:gd name="connsiteY1" fmla="*/ 6350 h 698500"/>
              <a:gd name="connsiteX2" fmla="*/ 1549400 w 1555750"/>
              <a:gd name="connsiteY2" fmla="*/ 12700 h 698500"/>
              <a:gd name="connsiteX3" fmla="*/ 1536700 w 1555750"/>
              <a:gd name="connsiteY3" fmla="*/ 336550 h 698500"/>
              <a:gd name="connsiteX4" fmla="*/ 1168400 w 1555750"/>
              <a:gd name="connsiteY4" fmla="*/ 584200 h 698500"/>
              <a:gd name="connsiteX5" fmla="*/ 1003300 w 1555750"/>
              <a:gd name="connsiteY5" fmla="*/ 673100 h 698500"/>
              <a:gd name="connsiteX6" fmla="*/ 12700 w 1555750"/>
              <a:gd name="connsiteY6" fmla="*/ 698500 h 698500"/>
              <a:gd name="connsiteX7" fmla="*/ 0 w 1555750"/>
              <a:gd name="connsiteY7" fmla="*/ 285750 h 698500"/>
              <a:gd name="connsiteX8" fmla="*/ 12700 w 1555750"/>
              <a:gd name="connsiteY8" fmla="*/ 285750 h 698500"/>
              <a:gd name="connsiteX9" fmla="*/ 990600 w 1555750"/>
              <a:gd name="connsiteY9" fmla="*/ 298450 h 698500"/>
              <a:gd name="connsiteX10" fmla="*/ 1555750 w 1555750"/>
              <a:gd name="connsiteY10" fmla="*/ 12700 h 698500"/>
              <a:gd name="connsiteX11" fmla="*/ 984250 w 1555750"/>
              <a:gd name="connsiteY11" fmla="*/ 298450 h 698500"/>
              <a:gd name="connsiteX12" fmla="*/ 1003300 w 1555750"/>
              <a:gd name="connsiteY12" fmla="*/ 685800 h 698500"/>
              <a:gd name="connsiteX0" fmla="*/ 6350 w 1574800"/>
              <a:gd name="connsiteY0" fmla="*/ 285750 h 698500"/>
              <a:gd name="connsiteX1" fmla="*/ 990600 w 1574800"/>
              <a:gd name="connsiteY1" fmla="*/ 298450 h 698500"/>
              <a:gd name="connsiteX2" fmla="*/ 990600 w 1574800"/>
              <a:gd name="connsiteY2" fmla="*/ 685800 h 698500"/>
              <a:gd name="connsiteX3" fmla="*/ 6350 w 1574800"/>
              <a:gd name="connsiteY3" fmla="*/ 698500 h 698500"/>
              <a:gd name="connsiteX4" fmla="*/ 6350 w 1574800"/>
              <a:gd name="connsiteY4" fmla="*/ 285750 h 698500"/>
              <a:gd name="connsiteX0" fmla="*/ 990600 w 1574800"/>
              <a:gd name="connsiteY0" fmla="*/ 298450 h 698500"/>
              <a:gd name="connsiteX1" fmla="*/ 1574800 w 1574800"/>
              <a:gd name="connsiteY1" fmla="*/ 0 h 698500"/>
              <a:gd name="connsiteX2" fmla="*/ 1530350 w 1574800"/>
              <a:gd name="connsiteY2" fmla="*/ 336550 h 698500"/>
              <a:gd name="connsiteX3" fmla="*/ 996950 w 1574800"/>
              <a:gd name="connsiteY3" fmla="*/ 679450 h 698500"/>
              <a:gd name="connsiteX4" fmla="*/ 990600 w 1574800"/>
              <a:gd name="connsiteY4" fmla="*/ 298450 h 698500"/>
              <a:gd name="connsiteX0" fmla="*/ 12700 w 1574800"/>
              <a:gd name="connsiteY0" fmla="*/ 279400 h 698500"/>
              <a:gd name="connsiteX1" fmla="*/ 781050 w 1574800"/>
              <a:gd name="connsiteY1" fmla="*/ 0 h 698500"/>
              <a:gd name="connsiteX2" fmla="*/ 1549400 w 1574800"/>
              <a:gd name="connsiteY2" fmla="*/ 19050 h 698500"/>
              <a:gd name="connsiteX3" fmla="*/ 990600 w 1574800"/>
              <a:gd name="connsiteY3" fmla="*/ 298450 h 698500"/>
              <a:gd name="connsiteX4" fmla="*/ 12700 w 1574800"/>
              <a:gd name="connsiteY4" fmla="*/ 279400 h 698500"/>
              <a:gd name="connsiteX0" fmla="*/ 0 w 1574800"/>
              <a:gd name="connsiteY0" fmla="*/ 285750 h 698500"/>
              <a:gd name="connsiteX1" fmla="*/ 768350 w 1574800"/>
              <a:gd name="connsiteY1" fmla="*/ 6350 h 698500"/>
              <a:gd name="connsiteX2" fmla="*/ 1549400 w 1574800"/>
              <a:gd name="connsiteY2" fmla="*/ 12700 h 698500"/>
              <a:gd name="connsiteX3" fmla="*/ 1536700 w 1574800"/>
              <a:gd name="connsiteY3" fmla="*/ 336550 h 698500"/>
              <a:gd name="connsiteX4" fmla="*/ 1168400 w 1574800"/>
              <a:gd name="connsiteY4" fmla="*/ 584200 h 698500"/>
              <a:gd name="connsiteX5" fmla="*/ 1003300 w 1574800"/>
              <a:gd name="connsiteY5" fmla="*/ 673100 h 698500"/>
              <a:gd name="connsiteX6" fmla="*/ 12700 w 1574800"/>
              <a:gd name="connsiteY6" fmla="*/ 698500 h 698500"/>
              <a:gd name="connsiteX7" fmla="*/ 0 w 1574800"/>
              <a:gd name="connsiteY7" fmla="*/ 285750 h 698500"/>
              <a:gd name="connsiteX8" fmla="*/ 12700 w 1574800"/>
              <a:gd name="connsiteY8" fmla="*/ 285750 h 698500"/>
              <a:gd name="connsiteX9" fmla="*/ 990600 w 1574800"/>
              <a:gd name="connsiteY9" fmla="*/ 298450 h 698500"/>
              <a:gd name="connsiteX10" fmla="*/ 1555750 w 1574800"/>
              <a:gd name="connsiteY10" fmla="*/ 12700 h 698500"/>
              <a:gd name="connsiteX11" fmla="*/ 984250 w 1574800"/>
              <a:gd name="connsiteY11" fmla="*/ 298450 h 698500"/>
              <a:gd name="connsiteX12" fmla="*/ 1003300 w 1574800"/>
              <a:gd name="connsiteY12" fmla="*/ 685800 h 698500"/>
              <a:gd name="connsiteX0" fmla="*/ 6350 w 1555750"/>
              <a:gd name="connsiteY0" fmla="*/ 285750 h 698500"/>
              <a:gd name="connsiteX1" fmla="*/ 990600 w 1555750"/>
              <a:gd name="connsiteY1" fmla="*/ 298450 h 698500"/>
              <a:gd name="connsiteX2" fmla="*/ 990600 w 1555750"/>
              <a:gd name="connsiteY2" fmla="*/ 685800 h 698500"/>
              <a:gd name="connsiteX3" fmla="*/ 6350 w 1555750"/>
              <a:gd name="connsiteY3" fmla="*/ 698500 h 698500"/>
              <a:gd name="connsiteX4" fmla="*/ 6350 w 1555750"/>
              <a:gd name="connsiteY4" fmla="*/ 285750 h 698500"/>
              <a:gd name="connsiteX0" fmla="*/ 990600 w 1555750"/>
              <a:gd name="connsiteY0" fmla="*/ 298450 h 698500"/>
              <a:gd name="connsiteX1" fmla="*/ 1549400 w 1555750"/>
              <a:gd name="connsiteY1" fmla="*/ 19050 h 698500"/>
              <a:gd name="connsiteX2" fmla="*/ 1530350 w 1555750"/>
              <a:gd name="connsiteY2" fmla="*/ 336550 h 698500"/>
              <a:gd name="connsiteX3" fmla="*/ 996950 w 1555750"/>
              <a:gd name="connsiteY3" fmla="*/ 679450 h 698500"/>
              <a:gd name="connsiteX4" fmla="*/ 990600 w 1555750"/>
              <a:gd name="connsiteY4" fmla="*/ 298450 h 698500"/>
              <a:gd name="connsiteX0" fmla="*/ 12700 w 1555750"/>
              <a:gd name="connsiteY0" fmla="*/ 279400 h 698500"/>
              <a:gd name="connsiteX1" fmla="*/ 781050 w 1555750"/>
              <a:gd name="connsiteY1" fmla="*/ 0 h 698500"/>
              <a:gd name="connsiteX2" fmla="*/ 1549400 w 1555750"/>
              <a:gd name="connsiteY2" fmla="*/ 19050 h 698500"/>
              <a:gd name="connsiteX3" fmla="*/ 990600 w 1555750"/>
              <a:gd name="connsiteY3" fmla="*/ 298450 h 698500"/>
              <a:gd name="connsiteX4" fmla="*/ 12700 w 1555750"/>
              <a:gd name="connsiteY4" fmla="*/ 279400 h 698500"/>
              <a:gd name="connsiteX0" fmla="*/ 0 w 1555750"/>
              <a:gd name="connsiteY0" fmla="*/ 285750 h 698500"/>
              <a:gd name="connsiteX1" fmla="*/ 768350 w 1555750"/>
              <a:gd name="connsiteY1" fmla="*/ 6350 h 698500"/>
              <a:gd name="connsiteX2" fmla="*/ 1549400 w 1555750"/>
              <a:gd name="connsiteY2" fmla="*/ 12700 h 698500"/>
              <a:gd name="connsiteX3" fmla="*/ 1536700 w 1555750"/>
              <a:gd name="connsiteY3" fmla="*/ 336550 h 698500"/>
              <a:gd name="connsiteX4" fmla="*/ 1168400 w 1555750"/>
              <a:gd name="connsiteY4" fmla="*/ 584200 h 698500"/>
              <a:gd name="connsiteX5" fmla="*/ 1003300 w 1555750"/>
              <a:gd name="connsiteY5" fmla="*/ 673100 h 698500"/>
              <a:gd name="connsiteX6" fmla="*/ 12700 w 1555750"/>
              <a:gd name="connsiteY6" fmla="*/ 698500 h 698500"/>
              <a:gd name="connsiteX7" fmla="*/ 0 w 1555750"/>
              <a:gd name="connsiteY7" fmla="*/ 285750 h 698500"/>
              <a:gd name="connsiteX8" fmla="*/ 12700 w 1555750"/>
              <a:gd name="connsiteY8" fmla="*/ 285750 h 698500"/>
              <a:gd name="connsiteX9" fmla="*/ 990600 w 1555750"/>
              <a:gd name="connsiteY9" fmla="*/ 298450 h 698500"/>
              <a:gd name="connsiteX10" fmla="*/ 1555750 w 1555750"/>
              <a:gd name="connsiteY10" fmla="*/ 12700 h 698500"/>
              <a:gd name="connsiteX11" fmla="*/ 984250 w 1555750"/>
              <a:gd name="connsiteY11" fmla="*/ 298450 h 698500"/>
              <a:gd name="connsiteX12" fmla="*/ 1003300 w 1555750"/>
              <a:gd name="connsiteY12" fmla="*/ 685800 h 698500"/>
              <a:gd name="connsiteX0" fmla="*/ 6350 w 1555750"/>
              <a:gd name="connsiteY0" fmla="*/ 406400 h 819150"/>
              <a:gd name="connsiteX1" fmla="*/ 990600 w 1555750"/>
              <a:gd name="connsiteY1" fmla="*/ 419100 h 819150"/>
              <a:gd name="connsiteX2" fmla="*/ 990600 w 1555750"/>
              <a:gd name="connsiteY2" fmla="*/ 806450 h 819150"/>
              <a:gd name="connsiteX3" fmla="*/ 6350 w 1555750"/>
              <a:gd name="connsiteY3" fmla="*/ 819150 h 819150"/>
              <a:gd name="connsiteX4" fmla="*/ 6350 w 1555750"/>
              <a:gd name="connsiteY4" fmla="*/ 406400 h 819150"/>
              <a:gd name="connsiteX0" fmla="*/ 990600 w 1555750"/>
              <a:gd name="connsiteY0" fmla="*/ 419100 h 819150"/>
              <a:gd name="connsiteX1" fmla="*/ 1549400 w 1555750"/>
              <a:gd name="connsiteY1" fmla="*/ 139700 h 819150"/>
              <a:gd name="connsiteX2" fmla="*/ 1530350 w 1555750"/>
              <a:gd name="connsiteY2" fmla="*/ 457200 h 819150"/>
              <a:gd name="connsiteX3" fmla="*/ 996950 w 1555750"/>
              <a:gd name="connsiteY3" fmla="*/ 800100 h 819150"/>
              <a:gd name="connsiteX4" fmla="*/ 990600 w 1555750"/>
              <a:gd name="connsiteY4" fmla="*/ 419100 h 819150"/>
              <a:gd name="connsiteX0" fmla="*/ 12700 w 1555750"/>
              <a:gd name="connsiteY0" fmla="*/ 400050 h 819150"/>
              <a:gd name="connsiteX1" fmla="*/ 781050 w 1555750"/>
              <a:gd name="connsiteY1" fmla="*/ 120650 h 819150"/>
              <a:gd name="connsiteX2" fmla="*/ 1549400 w 1555750"/>
              <a:gd name="connsiteY2" fmla="*/ 139700 h 819150"/>
              <a:gd name="connsiteX3" fmla="*/ 990600 w 1555750"/>
              <a:gd name="connsiteY3" fmla="*/ 419100 h 819150"/>
              <a:gd name="connsiteX4" fmla="*/ 12700 w 1555750"/>
              <a:gd name="connsiteY4" fmla="*/ 400050 h 819150"/>
              <a:gd name="connsiteX0" fmla="*/ 0 w 1555750"/>
              <a:gd name="connsiteY0" fmla="*/ 406400 h 819150"/>
              <a:gd name="connsiteX1" fmla="*/ 755650 w 1555750"/>
              <a:gd name="connsiteY1" fmla="*/ 0 h 819150"/>
              <a:gd name="connsiteX2" fmla="*/ 1549400 w 1555750"/>
              <a:gd name="connsiteY2" fmla="*/ 133350 h 819150"/>
              <a:gd name="connsiteX3" fmla="*/ 1536700 w 1555750"/>
              <a:gd name="connsiteY3" fmla="*/ 457200 h 819150"/>
              <a:gd name="connsiteX4" fmla="*/ 1168400 w 1555750"/>
              <a:gd name="connsiteY4" fmla="*/ 704850 h 819150"/>
              <a:gd name="connsiteX5" fmla="*/ 1003300 w 1555750"/>
              <a:gd name="connsiteY5" fmla="*/ 793750 h 819150"/>
              <a:gd name="connsiteX6" fmla="*/ 12700 w 1555750"/>
              <a:gd name="connsiteY6" fmla="*/ 819150 h 819150"/>
              <a:gd name="connsiteX7" fmla="*/ 0 w 1555750"/>
              <a:gd name="connsiteY7" fmla="*/ 406400 h 819150"/>
              <a:gd name="connsiteX8" fmla="*/ 12700 w 1555750"/>
              <a:gd name="connsiteY8" fmla="*/ 406400 h 819150"/>
              <a:gd name="connsiteX9" fmla="*/ 990600 w 1555750"/>
              <a:gd name="connsiteY9" fmla="*/ 419100 h 819150"/>
              <a:gd name="connsiteX10" fmla="*/ 1555750 w 1555750"/>
              <a:gd name="connsiteY10" fmla="*/ 133350 h 819150"/>
              <a:gd name="connsiteX11" fmla="*/ 984250 w 1555750"/>
              <a:gd name="connsiteY11" fmla="*/ 419100 h 819150"/>
              <a:gd name="connsiteX12" fmla="*/ 1003300 w 1555750"/>
              <a:gd name="connsiteY12" fmla="*/ 806450 h 819150"/>
              <a:gd name="connsiteX0" fmla="*/ 6350 w 1555750"/>
              <a:gd name="connsiteY0" fmla="*/ 406400 h 819150"/>
              <a:gd name="connsiteX1" fmla="*/ 990600 w 1555750"/>
              <a:gd name="connsiteY1" fmla="*/ 419100 h 819150"/>
              <a:gd name="connsiteX2" fmla="*/ 990600 w 1555750"/>
              <a:gd name="connsiteY2" fmla="*/ 806450 h 819150"/>
              <a:gd name="connsiteX3" fmla="*/ 6350 w 1555750"/>
              <a:gd name="connsiteY3" fmla="*/ 819150 h 819150"/>
              <a:gd name="connsiteX4" fmla="*/ 6350 w 1555750"/>
              <a:gd name="connsiteY4" fmla="*/ 406400 h 819150"/>
              <a:gd name="connsiteX0" fmla="*/ 990600 w 1555750"/>
              <a:gd name="connsiteY0" fmla="*/ 419100 h 819150"/>
              <a:gd name="connsiteX1" fmla="*/ 1549400 w 1555750"/>
              <a:gd name="connsiteY1" fmla="*/ 139700 h 819150"/>
              <a:gd name="connsiteX2" fmla="*/ 1530350 w 1555750"/>
              <a:gd name="connsiteY2" fmla="*/ 457200 h 819150"/>
              <a:gd name="connsiteX3" fmla="*/ 996950 w 1555750"/>
              <a:gd name="connsiteY3" fmla="*/ 800100 h 819150"/>
              <a:gd name="connsiteX4" fmla="*/ 990600 w 1555750"/>
              <a:gd name="connsiteY4" fmla="*/ 419100 h 819150"/>
              <a:gd name="connsiteX0" fmla="*/ 12700 w 1555750"/>
              <a:gd name="connsiteY0" fmla="*/ 400050 h 819150"/>
              <a:gd name="connsiteX1" fmla="*/ 781050 w 1555750"/>
              <a:gd name="connsiteY1" fmla="*/ 120650 h 819150"/>
              <a:gd name="connsiteX2" fmla="*/ 1549400 w 1555750"/>
              <a:gd name="connsiteY2" fmla="*/ 139700 h 819150"/>
              <a:gd name="connsiteX3" fmla="*/ 990600 w 1555750"/>
              <a:gd name="connsiteY3" fmla="*/ 419100 h 819150"/>
              <a:gd name="connsiteX4" fmla="*/ 12700 w 1555750"/>
              <a:gd name="connsiteY4" fmla="*/ 400050 h 819150"/>
              <a:gd name="connsiteX0" fmla="*/ 0 w 1555750"/>
              <a:gd name="connsiteY0" fmla="*/ 406400 h 819150"/>
              <a:gd name="connsiteX1" fmla="*/ 755650 w 1555750"/>
              <a:gd name="connsiteY1" fmla="*/ 0 h 819150"/>
              <a:gd name="connsiteX2" fmla="*/ 1549400 w 1555750"/>
              <a:gd name="connsiteY2" fmla="*/ 133350 h 819150"/>
              <a:gd name="connsiteX3" fmla="*/ 1536700 w 1555750"/>
              <a:gd name="connsiteY3" fmla="*/ 457200 h 819150"/>
              <a:gd name="connsiteX4" fmla="*/ 1168400 w 1555750"/>
              <a:gd name="connsiteY4" fmla="*/ 704850 h 819150"/>
              <a:gd name="connsiteX5" fmla="*/ 1003300 w 1555750"/>
              <a:gd name="connsiteY5" fmla="*/ 793750 h 819150"/>
              <a:gd name="connsiteX6" fmla="*/ 12700 w 1555750"/>
              <a:gd name="connsiteY6" fmla="*/ 819150 h 819150"/>
              <a:gd name="connsiteX7" fmla="*/ 0 w 1555750"/>
              <a:gd name="connsiteY7" fmla="*/ 406400 h 819150"/>
              <a:gd name="connsiteX8" fmla="*/ 12700 w 1555750"/>
              <a:gd name="connsiteY8" fmla="*/ 406400 h 819150"/>
              <a:gd name="connsiteX9" fmla="*/ 990600 w 1555750"/>
              <a:gd name="connsiteY9" fmla="*/ 419100 h 819150"/>
              <a:gd name="connsiteX10" fmla="*/ 1555750 w 1555750"/>
              <a:gd name="connsiteY10" fmla="*/ 133350 h 819150"/>
              <a:gd name="connsiteX11" fmla="*/ 984250 w 1555750"/>
              <a:gd name="connsiteY11" fmla="*/ 361950 h 819150"/>
              <a:gd name="connsiteX12" fmla="*/ 1003300 w 1555750"/>
              <a:gd name="connsiteY12" fmla="*/ 806450 h 819150"/>
              <a:gd name="connsiteX0" fmla="*/ 6350 w 1555750"/>
              <a:gd name="connsiteY0" fmla="*/ 406400 h 819150"/>
              <a:gd name="connsiteX1" fmla="*/ 990600 w 1555750"/>
              <a:gd name="connsiteY1" fmla="*/ 419100 h 819150"/>
              <a:gd name="connsiteX2" fmla="*/ 990600 w 1555750"/>
              <a:gd name="connsiteY2" fmla="*/ 806450 h 819150"/>
              <a:gd name="connsiteX3" fmla="*/ 6350 w 1555750"/>
              <a:gd name="connsiteY3" fmla="*/ 819150 h 819150"/>
              <a:gd name="connsiteX4" fmla="*/ 6350 w 1555750"/>
              <a:gd name="connsiteY4" fmla="*/ 406400 h 819150"/>
              <a:gd name="connsiteX0" fmla="*/ 990600 w 1555750"/>
              <a:gd name="connsiteY0" fmla="*/ 419100 h 819150"/>
              <a:gd name="connsiteX1" fmla="*/ 1549400 w 1555750"/>
              <a:gd name="connsiteY1" fmla="*/ 139700 h 819150"/>
              <a:gd name="connsiteX2" fmla="*/ 1530350 w 1555750"/>
              <a:gd name="connsiteY2" fmla="*/ 457200 h 819150"/>
              <a:gd name="connsiteX3" fmla="*/ 996950 w 1555750"/>
              <a:gd name="connsiteY3" fmla="*/ 800100 h 819150"/>
              <a:gd name="connsiteX4" fmla="*/ 990600 w 1555750"/>
              <a:gd name="connsiteY4" fmla="*/ 419100 h 819150"/>
              <a:gd name="connsiteX0" fmla="*/ 12700 w 1555750"/>
              <a:gd name="connsiteY0" fmla="*/ 400050 h 819150"/>
              <a:gd name="connsiteX1" fmla="*/ 781050 w 1555750"/>
              <a:gd name="connsiteY1" fmla="*/ 120650 h 819150"/>
              <a:gd name="connsiteX2" fmla="*/ 1549400 w 1555750"/>
              <a:gd name="connsiteY2" fmla="*/ 139700 h 819150"/>
              <a:gd name="connsiteX3" fmla="*/ 990600 w 1555750"/>
              <a:gd name="connsiteY3" fmla="*/ 419100 h 819150"/>
              <a:gd name="connsiteX4" fmla="*/ 12700 w 1555750"/>
              <a:gd name="connsiteY4" fmla="*/ 400050 h 819150"/>
              <a:gd name="connsiteX0" fmla="*/ 0 w 1555750"/>
              <a:gd name="connsiteY0" fmla="*/ 406400 h 819150"/>
              <a:gd name="connsiteX1" fmla="*/ 755650 w 1555750"/>
              <a:gd name="connsiteY1" fmla="*/ 0 h 819150"/>
              <a:gd name="connsiteX2" fmla="*/ 1549400 w 1555750"/>
              <a:gd name="connsiteY2" fmla="*/ 133350 h 819150"/>
              <a:gd name="connsiteX3" fmla="*/ 1536700 w 1555750"/>
              <a:gd name="connsiteY3" fmla="*/ 457200 h 819150"/>
              <a:gd name="connsiteX4" fmla="*/ 1168400 w 1555750"/>
              <a:gd name="connsiteY4" fmla="*/ 704850 h 819150"/>
              <a:gd name="connsiteX5" fmla="*/ 1003300 w 1555750"/>
              <a:gd name="connsiteY5" fmla="*/ 793750 h 819150"/>
              <a:gd name="connsiteX6" fmla="*/ 12700 w 1555750"/>
              <a:gd name="connsiteY6" fmla="*/ 819150 h 819150"/>
              <a:gd name="connsiteX7" fmla="*/ 0 w 1555750"/>
              <a:gd name="connsiteY7" fmla="*/ 406400 h 819150"/>
              <a:gd name="connsiteX8" fmla="*/ 12700 w 1555750"/>
              <a:gd name="connsiteY8" fmla="*/ 406400 h 819150"/>
              <a:gd name="connsiteX9" fmla="*/ 990600 w 1555750"/>
              <a:gd name="connsiteY9" fmla="*/ 368300 h 819150"/>
              <a:gd name="connsiteX10" fmla="*/ 1555750 w 1555750"/>
              <a:gd name="connsiteY10" fmla="*/ 133350 h 819150"/>
              <a:gd name="connsiteX11" fmla="*/ 984250 w 1555750"/>
              <a:gd name="connsiteY11" fmla="*/ 361950 h 819150"/>
              <a:gd name="connsiteX12" fmla="*/ 1003300 w 1555750"/>
              <a:gd name="connsiteY12" fmla="*/ 806450 h 81915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46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81050 w 1555750"/>
              <a:gd name="connsiteY1" fmla="*/ 127000 h 825500"/>
              <a:gd name="connsiteX2" fmla="*/ 1549400 w 1555750"/>
              <a:gd name="connsiteY2" fmla="*/ 1460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49400 w 1555750"/>
              <a:gd name="connsiteY2" fmla="*/ 13970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46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81050 w 1555750"/>
              <a:gd name="connsiteY1" fmla="*/ 127000 h 825500"/>
              <a:gd name="connsiteX2" fmla="*/ 1549400 w 1555750"/>
              <a:gd name="connsiteY2" fmla="*/ 1460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46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9400 w 1555750"/>
              <a:gd name="connsiteY2" fmla="*/ 1460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46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3050 w 1555750"/>
              <a:gd name="connsiteY1" fmla="*/ 444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84250 w 1555750"/>
              <a:gd name="connsiteY11" fmla="*/ 3683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3050 w 1555750"/>
              <a:gd name="connsiteY1" fmla="*/ 444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990600 w 1555750"/>
              <a:gd name="connsiteY9" fmla="*/ 37465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3050 w 1555750"/>
              <a:gd name="connsiteY1" fmla="*/ 444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49300 w 1555750"/>
              <a:gd name="connsiteY1" fmla="*/ 2540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3050 w 1555750"/>
              <a:gd name="connsiteY1" fmla="*/ 444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62000 w 1555750"/>
              <a:gd name="connsiteY1" fmla="*/ 635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9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62000 w 1555750"/>
              <a:gd name="connsiteY1" fmla="*/ 635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9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62000 w 1555750"/>
              <a:gd name="connsiteY1" fmla="*/ 635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12750 h 825500"/>
              <a:gd name="connsiteX1" fmla="*/ 990600 w 1555750"/>
              <a:gd name="connsiteY1" fmla="*/ 425450 h 825500"/>
              <a:gd name="connsiteX2" fmla="*/ 990600 w 1555750"/>
              <a:gd name="connsiteY2" fmla="*/ 812800 h 825500"/>
              <a:gd name="connsiteX3" fmla="*/ 6350 w 1555750"/>
              <a:gd name="connsiteY3" fmla="*/ 825500 h 825500"/>
              <a:gd name="connsiteX4" fmla="*/ 6350 w 1555750"/>
              <a:gd name="connsiteY4" fmla="*/ 412750 h 825500"/>
              <a:gd name="connsiteX0" fmla="*/ 990600 w 1555750"/>
              <a:gd name="connsiteY0" fmla="*/ 425450 h 825500"/>
              <a:gd name="connsiteX1" fmla="*/ 1549400 w 1555750"/>
              <a:gd name="connsiteY1" fmla="*/ 19050 h 825500"/>
              <a:gd name="connsiteX2" fmla="*/ 1530350 w 1555750"/>
              <a:gd name="connsiteY2" fmla="*/ 463550 h 825500"/>
              <a:gd name="connsiteX3" fmla="*/ 996950 w 1555750"/>
              <a:gd name="connsiteY3" fmla="*/ 806450 h 825500"/>
              <a:gd name="connsiteX4" fmla="*/ 990600 w 1555750"/>
              <a:gd name="connsiteY4" fmla="*/ 425450 h 825500"/>
              <a:gd name="connsiteX0" fmla="*/ 12700 w 1555750"/>
              <a:gd name="connsiteY0" fmla="*/ 406400 h 825500"/>
              <a:gd name="connsiteX1" fmla="*/ 762000 w 1555750"/>
              <a:gd name="connsiteY1" fmla="*/ 6350 h 825500"/>
              <a:gd name="connsiteX2" fmla="*/ 1543050 w 1555750"/>
              <a:gd name="connsiteY2" fmla="*/ 31750 h 825500"/>
              <a:gd name="connsiteX3" fmla="*/ 990600 w 1555750"/>
              <a:gd name="connsiteY3" fmla="*/ 425450 h 825500"/>
              <a:gd name="connsiteX4" fmla="*/ 12700 w 1555750"/>
              <a:gd name="connsiteY4" fmla="*/ 406400 h 825500"/>
              <a:gd name="connsiteX0" fmla="*/ 0 w 1555750"/>
              <a:gd name="connsiteY0" fmla="*/ 412750 h 825500"/>
              <a:gd name="connsiteX1" fmla="*/ 755650 w 1555750"/>
              <a:gd name="connsiteY1" fmla="*/ 6350 h 825500"/>
              <a:gd name="connsiteX2" fmla="*/ 1555750 w 1555750"/>
              <a:gd name="connsiteY2" fmla="*/ 19050 h 825500"/>
              <a:gd name="connsiteX3" fmla="*/ 1536700 w 1555750"/>
              <a:gd name="connsiteY3" fmla="*/ 463550 h 825500"/>
              <a:gd name="connsiteX4" fmla="*/ 1168400 w 1555750"/>
              <a:gd name="connsiteY4" fmla="*/ 711200 h 825500"/>
              <a:gd name="connsiteX5" fmla="*/ 1003300 w 1555750"/>
              <a:gd name="connsiteY5" fmla="*/ 800100 h 825500"/>
              <a:gd name="connsiteX6" fmla="*/ 12700 w 1555750"/>
              <a:gd name="connsiteY6" fmla="*/ 825500 h 825500"/>
              <a:gd name="connsiteX7" fmla="*/ 0 w 1555750"/>
              <a:gd name="connsiteY7" fmla="*/ 412750 h 825500"/>
              <a:gd name="connsiteX8" fmla="*/ 12700 w 1555750"/>
              <a:gd name="connsiteY8" fmla="*/ 412750 h 825500"/>
              <a:gd name="connsiteX9" fmla="*/ 1009650 w 1555750"/>
              <a:gd name="connsiteY9" fmla="*/ 406400 h 825500"/>
              <a:gd name="connsiteX10" fmla="*/ 1555750 w 1555750"/>
              <a:gd name="connsiteY10" fmla="*/ 0 h 825500"/>
              <a:gd name="connsiteX11" fmla="*/ 996950 w 1555750"/>
              <a:gd name="connsiteY11" fmla="*/ 419100 h 825500"/>
              <a:gd name="connsiteX12" fmla="*/ 1003300 w 1555750"/>
              <a:gd name="connsiteY12" fmla="*/ 812800 h 825500"/>
              <a:gd name="connsiteX0" fmla="*/ 6350 w 1555750"/>
              <a:gd name="connsiteY0" fmla="*/ 406400 h 819150"/>
              <a:gd name="connsiteX1" fmla="*/ 990600 w 1555750"/>
              <a:gd name="connsiteY1" fmla="*/ 419100 h 819150"/>
              <a:gd name="connsiteX2" fmla="*/ 990600 w 1555750"/>
              <a:gd name="connsiteY2" fmla="*/ 806450 h 819150"/>
              <a:gd name="connsiteX3" fmla="*/ 6350 w 1555750"/>
              <a:gd name="connsiteY3" fmla="*/ 819150 h 819150"/>
              <a:gd name="connsiteX4" fmla="*/ 6350 w 1555750"/>
              <a:gd name="connsiteY4" fmla="*/ 406400 h 819150"/>
              <a:gd name="connsiteX0" fmla="*/ 990600 w 1555750"/>
              <a:gd name="connsiteY0" fmla="*/ 419100 h 819150"/>
              <a:gd name="connsiteX1" fmla="*/ 1549400 w 1555750"/>
              <a:gd name="connsiteY1" fmla="*/ 12700 h 819150"/>
              <a:gd name="connsiteX2" fmla="*/ 1530350 w 1555750"/>
              <a:gd name="connsiteY2" fmla="*/ 457200 h 819150"/>
              <a:gd name="connsiteX3" fmla="*/ 996950 w 1555750"/>
              <a:gd name="connsiteY3" fmla="*/ 800100 h 819150"/>
              <a:gd name="connsiteX4" fmla="*/ 990600 w 1555750"/>
              <a:gd name="connsiteY4" fmla="*/ 419100 h 819150"/>
              <a:gd name="connsiteX0" fmla="*/ 12700 w 1555750"/>
              <a:gd name="connsiteY0" fmla="*/ 400050 h 819150"/>
              <a:gd name="connsiteX1" fmla="*/ 762000 w 1555750"/>
              <a:gd name="connsiteY1" fmla="*/ 0 h 819150"/>
              <a:gd name="connsiteX2" fmla="*/ 1543050 w 1555750"/>
              <a:gd name="connsiteY2" fmla="*/ 25400 h 819150"/>
              <a:gd name="connsiteX3" fmla="*/ 990600 w 1555750"/>
              <a:gd name="connsiteY3" fmla="*/ 419100 h 819150"/>
              <a:gd name="connsiteX4" fmla="*/ 12700 w 1555750"/>
              <a:gd name="connsiteY4" fmla="*/ 400050 h 819150"/>
              <a:gd name="connsiteX0" fmla="*/ 0 w 1555750"/>
              <a:gd name="connsiteY0" fmla="*/ 406400 h 819150"/>
              <a:gd name="connsiteX1" fmla="*/ 755650 w 1555750"/>
              <a:gd name="connsiteY1" fmla="*/ 0 h 819150"/>
              <a:gd name="connsiteX2" fmla="*/ 1555750 w 1555750"/>
              <a:gd name="connsiteY2" fmla="*/ 12700 h 819150"/>
              <a:gd name="connsiteX3" fmla="*/ 1536700 w 1555750"/>
              <a:gd name="connsiteY3" fmla="*/ 457200 h 819150"/>
              <a:gd name="connsiteX4" fmla="*/ 1168400 w 1555750"/>
              <a:gd name="connsiteY4" fmla="*/ 704850 h 819150"/>
              <a:gd name="connsiteX5" fmla="*/ 1003300 w 1555750"/>
              <a:gd name="connsiteY5" fmla="*/ 793750 h 819150"/>
              <a:gd name="connsiteX6" fmla="*/ 12700 w 1555750"/>
              <a:gd name="connsiteY6" fmla="*/ 819150 h 819150"/>
              <a:gd name="connsiteX7" fmla="*/ 0 w 1555750"/>
              <a:gd name="connsiteY7" fmla="*/ 406400 h 819150"/>
              <a:gd name="connsiteX8" fmla="*/ 12700 w 1555750"/>
              <a:gd name="connsiteY8" fmla="*/ 406400 h 819150"/>
              <a:gd name="connsiteX9" fmla="*/ 1009650 w 1555750"/>
              <a:gd name="connsiteY9" fmla="*/ 400050 h 819150"/>
              <a:gd name="connsiteX10" fmla="*/ 1536700 w 1555750"/>
              <a:gd name="connsiteY10" fmla="*/ 6350 h 819150"/>
              <a:gd name="connsiteX11" fmla="*/ 996950 w 1555750"/>
              <a:gd name="connsiteY11" fmla="*/ 412750 h 819150"/>
              <a:gd name="connsiteX12" fmla="*/ 1003300 w 1555750"/>
              <a:gd name="connsiteY12" fmla="*/ 806450 h 819150"/>
              <a:gd name="connsiteX0" fmla="*/ 6350 w 1555750"/>
              <a:gd name="connsiteY0" fmla="*/ 406400 h 829310"/>
              <a:gd name="connsiteX1" fmla="*/ 990600 w 1555750"/>
              <a:gd name="connsiteY1" fmla="*/ 419100 h 829310"/>
              <a:gd name="connsiteX2" fmla="*/ 990600 w 1555750"/>
              <a:gd name="connsiteY2" fmla="*/ 806450 h 829310"/>
              <a:gd name="connsiteX3" fmla="*/ 6350 w 1555750"/>
              <a:gd name="connsiteY3" fmla="*/ 819150 h 829310"/>
              <a:gd name="connsiteX4" fmla="*/ 6350 w 1555750"/>
              <a:gd name="connsiteY4" fmla="*/ 406400 h 829310"/>
              <a:gd name="connsiteX0" fmla="*/ 990600 w 1555750"/>
              <a:gd name="connsiteY0" fmla="*/ 419100 h 829310"/>
              <a:gd name="connsiteX1" fmla="*/ 1549400 w 1555750"/>
              <a:gd name="connsiteY1" fmla="*/ 12700 h 829310"/>
              <a:gd name="connsiteX2" fmla="*/ 1530350 w 1555750"/>
              <a:gd name="connsiteY2" fmla="*/ 457200 h 829310"/>
              <a:gd name="connsiteX3" fmla="*/ 996950 w 1555750"/>
              <a:gd name="connsiteY3" fmla="*/ 800100 h 829310"/>
              <a:gd name="connsiteX4" fmla="*/ 990600 w 1555750"/>
              <a:gd name="connsiteY4" fmla="*/ 419100 h 829310"/>
              <a:gd name="connsiteX0" fmla="*/ 12700 w 1555750"/>
              <a:gd name="connsiteY0" fmla="*/ 400050 h 829310"/>
              <a:gd name="connsiteX1" fmla="*/ 762000 w 1555750"/>
              <a:gd name="connsiteY1" fmla="*/ 0 h 829310"/>
              <a:gd name="connsiteX2" fmla="*/ 1543050 w 1555750"/>
              <a:gd name="connsiteY2" fmla="*/ 25400 h 829310"/>
              <a:gd name="connsiteX3" fmla="*/ 990600 w 1555750"/>
              <a:gd name="connsiteY3" fmla="*/ 419100 h 829310"/>
              <a:gd name="connsiteX4" fmla="*/ 12700 w 1555750"/>
              <a:gd name="connsiteY4" fmla="*/ 400050 h 829310"/>
              <a:gd name="connsiteX0" fmla="*/ 0 w 1555750"/>
              <a:gd name="connsiteY0" fmla="*/ 406400 h 829310"/>
              <a:gd name="connsiteX1" fmla="*/ 755650 w 1555750"/>
              <a:gd name="connsiteY1" fmla="*/ 0 h 829310"/>
              <a:gd name="connsiteX2" fmla="*/ 1555750 w 1555750"/>
              <a:gd name="connsiteY2" fmla="*/ 12700 h 829310"/>
              <a:gd name="connsiteX3" fmla="*/ 1536700 w 1555750"/>
              <a:gd name="connsiteY3" fmla="*/ 457200 h 829310"/>
              <a:gd name="connsiteX4" fmla="*/ 1168400 w 1555750"/>
              <a:gd name="connsiteY4" fmla="*/ 704850 h 829310"/>
              <a:gd name="connsiteX5" fmla="*/ 1003300 w 1555750"/>
              <a:gd name="connsiteY5" fmla="*/ 793750 h 829310"/>
              <a:gd name="connsiteX6" fmla="*/ 12700 w 1555750"/>
              <a:gd name="connsiteY6" fmla="*/ 819150 h 829310"/>
              <a:gd name="connsiteX7" fmla="*/ 0 w 1555750"/>
              <a:gd name="connsiteY7" fmla="*/ 406400 h 829310"/>
              <a:gd name="connsiteX8" fmla="*/ 12700 w 1555750"/>
              <a:gd name="connsiteY8" fmla="*/ 406400 h 829310"/>
              <a:gd name="connsiteX9" fmla="*/ 1009650 w 1555750"/>
              <a:gd name="connsiteY9" fmla="*/ 400050 h 829310"/>
              <a:gd name="connsiteX10" fmla="*/ 1536700 w 1555750"/>
              <a:gd name="connsiteY10" fmla="*/ 6350 h 829310"/>
              <a:gd name="connsiteX11" fmla="*/ 996950 w 1555750"/>
              <a:gd name="connsiteY11" fmla="*/ 412750 h 829310"/>
              <a:gd name="connsiteX12" fmla="*/ 1010920 w 1555750"/>
              <a:gd name="connsiteY12" fmla="*/ 829310 h 829310"/>
              <a:gd name="connsiteX0" fmla="*/ 6350 w 1555750"/>
              <a:gd name="connsiteY0" fmla="*/ 406400 h 831850"/>
              <a:gd name="connsiteX1" fmla="*/ 990600 w 1555750"/>
              <a:gd name="connsiteY1" fmla="*/ 419100 h 831850"/>
              <a:gd name="connsiteX2" fmla="*/ 990600 w 1555750"/>
              <a:gd name="connsiteY2" fmla="*/ 806450 h 831850"/>
              <a:gd name="connsiteX3" fmla="*/ 6350 w 1555750"/>
              <a:gd name="connsiteY3" fmla="*/ 819150 h 831850"/>
              <a:gd name="connsiteX4" fmla="*/ 6350 w 1555750"/>
              <a:gd name="connsiteY4" fmla="*/ 406400 h 831850"/>
              <a:gd name="connsiteX0" fmla="*/ 990600 w 1555750"/>
              <a:gd name="connsiteY0" fmla="*/ 419100 h 831850"/>
              <a:gd name="connsiteX1" fmla="*/ 1549400 w 1555750"/>
              <a:gd name="connsiteY1" fmla="*/ 12700 h 831850"/>
              <a:gd name="connsiteX2" fmla="*/ 1530350 w 1555750"/>
              <a:gd name="connsiteY2" fmla="*/ 457200 h 831850"/>
              <a:gd name="connsiteX3" fmla="*/ 996950 w 1555750"/>
              <a:gd name="connsiteY3" fmla="*/ 800100 h 831850"/>
              <a:gd name="connsiteX4" fmla="*/ 990600 w 1555750"/>
              <a:gd name="connsiteY4" fmla="*/ 419100 h 831850"/>
              <a:gd name="connsiteX0" fmla="*/ 12700 w 1555750"/>
              <a:gd name="connsiteY0" fmla="*/ 400050 h 831850"/>
              <a:gd name="connsiteX1" fmla="*/ 762000 w 1555750"/>
              <a:gd name="connsiteY1" fmla="*/ 0 h 831850"/>
              <a:gd name="connsiteX2" fmla="*/ 1543050 w 1555750"/>
              <a:gd name="connsiteY2" fmla="*/ 25400 h 831850"/>
              <a:gd name="connsiteX3" fmla="*/ 990600 w 1555750"/>
              <a:gd name="connsiteY3" fmla="*/ 419100 h 831850"/>
              <a:gd name="connsiteX4" fmla="*/ 12700 w 1555750"/>
              <a:gd name="connsiteY4" fmla="*/ 400050 h 831850"/>
              <a:gd name="connsiteX0" fmla="*/ 0 w 1555750"/>
              <a:gd name="connsiteY0" fmla="*/ 406400 h 831850"/>
              <a:gd name="connsiteX1" fmla="*/ 755650 w 1555750"/>
              <a:gd name="connsiteY1" fmla="*/ 0 h 831850"/>
              <a:gd name="connsiteX2" fmla="*/ 1555750 w 1555750"/>
              <a:gd name="connsiteY2" fmla="*/ 12700 h 831850"/>
              <a:gd name="connsiteX3" fmla="*/ 1536700 w 1555750"/>
              <a:gd name="connsiteY3" fmla="*/ 457200 h 831850"/>
              <a:gd name="connsiteX4" fmla="*/ 1168400 w 1555750"/>
              <a:gd name="connsiteY4" fmla="*/ 704850 h 831850"/>
              <a:gd name="connsiteX5" fmla="*/ 1010920 w 1555750"/>
              <a:gd name="connsiteY5" fmla="*/ 831850 h 831850"/>
              <a:gd name="connsiteX6" fmla="*/ 12700 w 1555750"/>
              <a:gd name="connsiteY6" fmla="*/ 819150 h 831850"/>
              <a:gd name="connsiteX7" fmla="*/ 0 w 1555750"/>
              <a:gd name="connsiteY7" fmla="*/ 406400 h 831850"/>
              <a:gd name="connsiteX8" fmla="*/ 12700 w 1555750"/>
              <a:gd name="connsiteY8" fmla="*/ 406400 h 831850"/>
              <a:gd name="connsiteX9" fmla="*/ 1009650 w 1555750"/>
              <a:gd name="connsiteY9" fmla="*/ 400050 h 831850"/>
              <a:gd name="connsiteX10" fmla="*/ 1536700 w 1555750"/>
              <a:gd name="connsiteY10" fmla="*/ 6350 h 831850"/>
              <a:gd name="connsiteX11" fmla="*/ 996950 w 1555750"/>
              <a:gd name="connsiteY11" fmla="*/ 412750 h 831850"/>
              <a:gd name="connsiteX12" fmla="*/ 1010920 w 1555750"/>
              <a:gd name="connsiteY12" fmla="*/ 829310 h 83185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0600 w 1555750"/>
              <a:gd name="connsiteY2" fmla="*/ 806450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10920 w 1555750"/>
              <a:gd name="connsiteY5" fmla="*/ 831850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1010920 w 1555750"/>
              <a:gd name="connsiteY12" fmla="*/ 829310 h 83820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0600 w 1555750"/>
              <a:gd name="connsiteY2" fmla="*/ 806450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10920 w 1555750"/>
              <a:gd name="connsiteY5" fmla="*/ 831850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972820 w 1555750"/>
              <a:gd name="connsiteY12" fmla="*/ 829310 h 83820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0600 w 1555750"/>
              <a:gd name="connsiteY2" fmla="*/ 806450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10920 w 1555750"/>
              <a:gd name="connsiteY5" fmla="*/ 831850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1003300 w 1555750"/>
              <a:gd name="connsiteY12" fmla="*/ 829310 h 83820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7744 w 1555750"/>
              <a:gd name="connsiteY2" fmla="*/ 837406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10920 w 1555750"/>
              <a:gd name="connsiteY5" fmla="*/ 831850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1003300 w 1555750"/>
              <a:gd name="connsiteY12" fmla="*/ 829310 h 838200"/>
              <a:gd name="connsiteX0" fmla="*/ 6350 w 1555750"/>
              <a:gd name="connsiteY0" fmla="*/ 406400 h 838200"/>
              <a:gd name="connsiteX1" fmla="*/ 990600 w 1555750"/>
              <a:gd name="connsiteY1" fmla="*/ 419100 h 838200"/>
              <a:gd name="connsiteX2" fmla="*/ 997744 w 1555750"/>
              <a:gd name="connsiteY2" fmla="*/ 837406 h 838200"/>
              <a:gd name="connsiteX3" fmla="*/ 6350 w 1555750"/>
              <a:gd name="connsiteY3" fmla="*/ 819150 h 838200"/>
              <a:gd name="connsiteX4" fmla="*/ 6350 w 1555750"/>
              <a:gd name="connsiteY4" fmla="*/ 406400 h 838200"/>
              <a:gd name="connsiteX0" fmla="*/ 990600 w 1555750"/>
              <a:gd name="connsiteY0" fmla="*/ 419100 h 838200"/>
              <a:gd name="connsiteX1" fmla="*/ 1549400 w 1555750"/>
              <a:gd name="connsiteY1" fmla="*/ 12700 h 838200"/>
              <a:gd name="connsiteX2" fmla="*/ 1530350 w 1555750"/>
              <a:gd name="connsiteY2" fmla="*/ 457200 h 838200"/>
              <a:gd name="connsiteX3" fmla="*/ 1019810 w 1555750"/>
              <a:gd name="connsiteY3" fmla="*/ 838200 h 838200"/>
              <a:gd name="connsiteX4" fmla="*/ 990600 w 1555750"/>
              <a:gd name="connsiteY4" fmla="*/ 419100 h 838200"/>
              <a:gd name="connsiteX0" fmla="*/ 12700 w 1555750"/>
              <a:gd name="connsiteY0" fmla="*/ 400050 h 838200"/>
              <a:gd name="connsiteX1" fmla="*/ 762000 w 1555750"/>
              <a:gd name="connsiteY1" fmla="*/ 0 h 838200"/>
              <a:gd name="connsiteX2" fmla="*/ 1543050 w 1555750"/>
              <a:gd name="connsiteY2" fmla="*/ 25400 h 838200"/>
              <a:gd name="connsiteX3" fmla="*/ 990600 w 1555750"/>
              <a:gd name="connsiteY3" fmla="*/ 419100 h 838200"/>
              <a:gd name="connsiteX4" fmla="*/ 12700 w 1555750"/>
              <a:gd name="connsiteY4" fmla="*/ 400050 h 838200"/>
              <a:gd name="connsiteX0" fmla="*/ 0 w 1555750"/>
              <a:gd name="connsiteY0" fmla="*/ 406400 h 838200"/>
              <a:gd name="connsiteX1" fmla="*/ 755650 w 1555750"/>
              <a:gd name="connsiteY1" fmla="*/ 0 h 838200"/>
              <a:gd name="connsiteX2" fmla="*/ 1555750 w 1555750"/>
              <a:gd name="connsiteY2" fmla="*/ 12700 h 838200"/>
              <a:gd name="connsiteX3" fmla="*/ 1536700 w 1555750"/>
              <a:gd name="connsiteY3" fmla="*/ 457200 h 838200"/>
              <a:gd name="connsiteX4" fmla="*/ 1168400 w 1555750"/>
              <a:gd name="connsiteY4" fmla="*/ 704850 h 838200"/>
              <a:gd name="connsiteX5" fmla="*/ 1003776 w 1555750"/>
              <a:gd name="connsiteY5" fmla="*/ 834231 h 838200"/>
              <a:gd name="connsiteX6" fmla="*/ 12700 w 1555750"/>
              <a:gd name="connsiteY6" fmla="*/ 819150 h 838200"/>
              <a:gd name="connsiteX7" fmla="*/ 0 w 1555750"/>
              <a:gd name="connsiteY7" fmla="*/ 406400 h 838200"/>
              <a:gd name="connsiteX8" fmla="*/ 12700 w 1555750"/>
              <a:gd name="connsiteY8" fmla="*/ 406400 h 838200"/>
              <a:gd name="connsiteX9" fmla="*/ 1009650 w 1555750"/>
              <a:gd name="connsiteY9" fmla="*/ 400050 h 838200"/>
              <a:gd name="connsiteX10" fmla="*/ 1536700 w 1555750"/>
              <a:gd name="connsiteY10" fmla="*/ 6350 h 838200"/>
              <a:gd name="connsiteX11" fmla="*/ 996950 w 1555750"/>
              <a:gd name="connsiteY11" fmla="*/ 412750 h 838200"/>
              <a:gd name="connsiteX12" fmla="*/ 1003300 w 1555750"/>
              <a:gd name="connsiteY12" fmla="*/ 829310 h 838200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0350 w 1555750"/>
              <a:gd name="connsiteY2" fmla="*/ 457200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36700 w 1555750"/>
              <a:gd name="connsiteY3" fmla="*/ 457200 h 840582"/>
              <a:gd name="connsiteX4" fmla="*/ 1168400 w 1555750"/>
              <a:gd name="connsiteY4" fmla="*/ 704850 h 840582"/>
              <a:gd name="connsiteX5" fmla="*/ 1003776 w 1555750"/>
              <a:gd name="connsiteY5" fmla="*/ 834231 h 840582"/>
              <a:gd name="connsiteX6" fmla="*/ 12700 w 1555750"/>
              <a:gd name="connsiteY6" fmla="*/ 819150 h 840582"/>
              <a:gd name="connsiteX7" fmla="*/ 0 w 1555750"/>
              <a:gd name="connsiteY7" fmla="*/ 406400 h 840582"/>
              <a:gd name="connsiteX8" fmla="*/ 12700 w 1555750"/>
              <a:gd name="connsiteY8" fmla="*/ 406400 h 840582"/>
              <a:gd name="connsiteX9" fmla="*/ 1009650 w 1555750"/>
              <a:gd name="connsiteY9" fmla="*/ 400050 h 840582"/>
              <a:gd name="connsiteX10" fmla="*/ 1536700 w 1555750"/>
              <a:gd name="connsiteY10" fmla="*/ 6350 h 840582"/>
              <a:gd name="connsiteX11" fmla="*/ 996950 w 1555750"/>
              <a:gd name="connsiteY11" fmla="*/ 412750 h 840582"/>
              <a:gd name="connsiteX12" fmla="*/ 1003300 w 1555750"/>
              <a:gd name="connsiteY12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0350 w 1555750"/>
              <a:gd name="connsiteY2" fmla="*/ 457200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68400 w 1555750"/>
              <a:gd name="connsiteY4" fmla="*/ 704850 h 840582"/>
              <a:gd name="connsiteX5" fmla="*/ 1003776 w 1555750"/>
              <a:gd name="connsiteY5" fmla="*/ 834231 h 840582"/>
              <a:gd name="connsiteX6" fmla="*/ 12700 w 1555750"/>
              <a:gd name="connsiteY6" fmla="*/ 819150 h 840582"/>
              <a:gd name="connsiteX7" fmla="*/ 0 w 1555750"/>
              <a:gd name="connsiteY7" fmla="*/ 406400 h 840582"/>
              <a:gd name="connsiteX8" fmla="*/ 12700 w 1555750"/>
              <a:gd name="connsiteY8" fmla="*/ 406400 h 840582"/>
              <a:gd name="connsiteX9" fmla="*/ 1009650 w 1555750"/>
              <a:gd name="connsiteY9" fmla="*/ 400050 h 840582"/>
              <a:gd name="connsiteX10" fmla="*/ 1536700 w 1555750"/>
              <a:gd name="connsiteY10" fmla="*/ 6350 h 840582"/>
              <a:gd name="connsiteX11" fmla="*/ 996950 w 1555750"/>
              <a:gd name="connsiteY11" fmla="*/ 412750 h 840582"/>
              <a:gd name="connsiteX12" fmla="*/ 1003300 w 1555750"/>
              <a:gd name="connsiteY12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68400 w 1555750"/>
              <a:gd name="connsiteY4" fmla="*/ 704850 h 840582"/>
              <a:gd name="connsiteX5" fmla="*/ 1003776 w 1555750"/>
              <a:gd name="connsiteY5" fmla="*/ 834231 h 840582"/>
              <a:gd name="connsiteX6" fmla="*/ 12700 w 1555750"/>
              <a:gd name="connsiteY6" fmla="*/ 819150 h 840582"/>
              <a:gd name="connsiteX7" fmla="*/ 0 w 1555750"/>
              <a:gd name="connsiteY7" fmla="*/ 406400 h 840582"/>
              <a:gd name="connsiteX8" fmla="*/ 12700 w 1555750"/>
              <a:gd name="connsiteY8" fmla="*/ 406400 h 840582"/>
              <a:gd name="connsiteX9" fmla="*/ 1009650 w 1555750"/>
              <a:gd name="connsiteY9" fmla="*/ 400050 h 840582"/>
              <a:gd name="connsiteX10" fmla="*/ 1536700 w 1555750"/>
              <a:gd name="connsiteY10" fmla="*/ 6350 h 840582"/>
              <a:gd name="connsiteX11" fmla="*/ 996950 w 1555750"/>
              <a:gd name="connsiteY11" fmla="*/ 412750 h 840582"/>
              <a:gd name="connsiteX12" fmla="*/ 1003300 w 1555750"/>
              <a:gd name="connsiteY12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68400 w 1555750"/>
              <a:gd name="connsiteY4" fmla="*/ 704850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36700 w 1555750"/>
              <a:gd name="connsiteY11" fmla="*/ 6350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43050 w 1555750"/>
              <a:gd name="connsiteY2" fmla="*/ 25400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87450 w 1555750"/>
              <a:gd name="connsiteY4" fmla="*/ 709613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36700 w 1555750"/>
              <a:gd name="connsiteY11" fmla="*/ 6350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54956 w 1555750"/>
              <a:gd name="connsiteY2" fmla="*/ 15875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87450 w 1555750"/>
              <a:gd name="connsiteY4" fmla="*/ 709613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36700 w 1555750"/>
              <a:gd name="connsiteY11" fmla="*/ 6350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37494 w 1555750"/>
              <a:gd name="connsiteY2" fmla="*/ 488156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54956 w 1555750"/>
              <a:gd name="connsiteY2" fmla="*/ 15875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87450 w 1555750"/>
              <a:gd name="connsiteY4" fmla="*/ 709613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55750 w 1555750"/>
              <a:gd name="connsiteY11" fmla="*/ 8731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6350 w 1555750"/>
              <a:gd name="connsiteY0" fmla="*/ 406400 h 840582"/>
              <a:gd name="connsiteX1" fmla="*/ 990600 w 1555750"/>
              <a:gd name="connsiteY1" fmla="*/ 419100 h 840582"/>
              <a:gd name="connsiteX2" fmla="*/ 997744 w 1555750"/>
              <a:gd name="connsiteY2" fmla="*/ 837406 h 840582"/>
              <a:gd name="connsiteX3" fmla="*/ 6350 w 1555750"/>
              <a:gd name="connsiteY3" fmla="*/ 819150 h 840582"/>
              <a:gd name="connsiteX4" fmla="*/ 6350 w 1555750"/>
              <a:gd name="connsiteY4" fmla="*/ 406400 h 840582"/>
              <a:gd name="connsiteX0" fmla="*/ 990600 w 1555750"/>
              <a:gd name="connsiteY0" fmla="*/ 419100 h 840582"/>
              <a:gd name="connsiteX1" fmla="*/ 1549400 w 1555750"/>
              <a:gd name="connsiteY1" fmla="*/ 12700 h 840582"/>
              <a:gd name="connsiteX2" fmla="*/ 1544638 w 1555750"/>
              <a:gd name="connsiteY2" fmla="*/ 490537 h 840582"/>
              <a:gd name="connsiteX3" fmla="*/ 1012666 w 1555750"/>
              <a:gd name="connsiteY3" fmla="*/ 840582 h 840582"/>
              <a:gd name="connsiteX4" fmla="*/ 990600 w 1555750"/>
              <a:gd name="connsiteY4" fmla="*/ 419100 h 840582"/>
              <a:gd name="connsiteX0" fmla="*/ 12700 w 1555750"/>
              <a:gd name="connsiteY0" fmla="*/ 400050 h 840582"/>
              <a:gd name="connsiteX1" fmla="*/ 762000 w 1555750"/>
              <a:gd name="connsiteY1" fmla="*/ 0 h 840582"/>
              <a:gd name="connsiteX2" fmla="*/ 1554956 w 1555750"/>
              <a:gd name="connsiteY2" fmla="*/ 15875 h 840582"/>
              <a:gd name="connsiteX3" fmla="*/ 990600 w 1555750"/>
              <a:gd name="connsiteY3" fmla="*/ 419100 h 840582"/>
              <a:gd name="connsiteX4" fmla="*/ 12700 w 1555750"/>
              <a:gd name="connsiteY4" fmla="*/ 400050 h 840582"/>
              <a:gd name="connsiteX0" fmla="*/ 0 w 1555750"/>
              <a:gd name="connsiteY0" fmla="*/ 406400 h 840582"/>
              <a:gd name="connsiteX1" fmla="*/ 755650 w 1555750"/>
              <a:gd name="connsiteY1" fmla="*/ 0 h 840582"/>
              <a:gd name="connsiteX2" fmla="*/ 1555750 w 1555750"/>
              <a:gd name="connsiteY2" fmla="*/ 12700 h 840582"/>
              <a:gd name="connsiteX3" fmla="*/ 1546225 w 1555750"/>
              <a:gd name="connsiteY3" fmla="*/ 492919 h 840582"/>
              <a:gd name="connsiteX4" fmla="*/ 1187450 w 1555750"/>
              <a:gd name="connsiteY4" fmla="*/ 709613 h 840582"/>
              <a:gd name="connsiteX5" fmla="*/ 1169195 w 1555750"/>
              <a:gd name="connsiteY5" fmla="*/ 728663 h 840582"/>
              <a:gd name="connsiteX6" fmla="*/ 1003776 w 1555750"/>
              <a:gd name="connsiteY6" fmla="*/ 834231 h 840582"/>
              <a:gd name="connsiteX7" fmla="*/ 12700 w 1555750"/>
              <a:gd name="connsiteY7" fmla="*/ 819150 h 840582"/>
              <a:gd name="connsiteX8" fmla="*/ 0 w 1555750"/>
              <a:gd name="connsiteY8" fmla="*/ 406400 h 840582"/>
              <a:gd name="connsiteX9" fmla="*/ 12700 w 1555750"/>
              <a:gd name="connsiteY9" fmla="*/ 406400 h 840582"/>
              <a:gd name="connsiteX10" fmla="*/ 1009650 w 1555750"/>
              <a:gd name="connsiteY10" fmla="*/ 400050 h 840582"/>
              <a:gd name="connsiteX11" fmla="*/ 1555750 w 1555750"/>
              <a:gd name="connsiteY11" fmla="*/ 8731 h 840582"/>
              <a:gd name="connsiteX12" fmla="*/ 996950 w 1555750"/>
              <a:gd name="connsiteY12" fmla="*/ 412750 h 840582"/>
              <a:gd name="connsiteX13" fmla="*/ 1003300 w 1555750"/>
              <a:gd name="connsiteY13" fmla="*/ 829310 h 840582"/>
              <a:gd name="connsiteX0" fmla="*/ 0 w 1549400"/>
              <a:gd name="connsiteY0" fmla="*/ 406400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0 w 1549400"/>
              <a:gd name="connsiteY4" fmla="*/ 406400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6350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6350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6350 w 1549400"/>
              <a:gd name="connsiteY7" fmla="*/ 819150 h 840582"/>
              <a:gd name="connsiteX8" fmla="*/ 15081 w 1549400"/>
              <a:gd name="connsiteY8" fmla="*/ 399256 h 840582"/>
              <a:gd name="connsiteX9" fmla="*/ 6350 w 1549400"/>
              <a:gd name="connsiteY9" fmla="*/ 406400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0 w 1549400"/>
              <a:gd name="connsiteY0" fmla="*/ 406400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0 w 1549400"/>
              <a:gd name="connsiteY4" fmla="*/ 406400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6350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6350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6350 w 1549400"/>
              <a:gd name="connsiteY7" fmla="*/ 819150 h 840582"/>
              <a:gd name="connsiteX8" fmla="*/ 15081 w 1549400"/>
              <a:gd name="connsiteY8" fmla="*/ 399256 h 840582"/>
              <a:gd name="connsiteX9" fmla="*/ 20637 w 1549400"/>
              <a:gd name="connsiteY9" fmla="*/ 404019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0 w 1549400"/>
              <a:gd name="connsiteY0" fmla="*/ 406400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0 w 1549400"/>
              <a:gd name="connsiteY4" fmla="*/ 406400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18256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18256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6350 w 1549400"/>
              <a:gd name="connsiteY7" fmla="*/ 819150 h 840582"/>
              <a:gd name="connsiteX8" fmla="*/ 15081 w 1549400"/>
              <a:gd name="connsiteY8" fmla="*/ 399256 h 840582"/>
              <a:gd name="connsiteX9" fmla="*/ 20637 w 1549400"/>
              <a:gd name="connsiteY9" fmla="*/ 404019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14288 w 1549400"/>
              <a:gd name="connsiteY0" fmla="*/ 401638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14288 w 1549400"/>
              <a:gd name="connsiteY4" fmla="*/ 401638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18256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18256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6350 w 1549400"/>
              <a:gd name="connsiteY7" fmla="*/ 819150 h 840582"/>
              <a:gd name="connsiteX8" fmla="*/ 15081 w 1549400"/>
              <a:gd name="connsiteY8" fmla="*/ 399256 h 840582"/>
              <a:gd name="connsiteX9" fmla="*/ 20637 w 1549400"/>
              <a:gd name="connsiteY9" fmla="*/ 404019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14288 w 1549400"/>
              <a:gd name="connsiteY0" fmla="*/ 401638 h 840582"/>
              <a:gd name="connsiteX1" fmla="*/ 984250 w 1549400"/>
              <a:gd name="connsiteY1" fmla="*/ 419100 h 840582"/>
              <a:gd name="connsiteX2" fmla="*/ 991394 w 1549400"/>
              <a:gd name="connsiteY2" fmla="*/ 837406 h 840582"/>
              <a:gd name="connsiteX3" fmla="*/ 0 w 1549400"/>
              <a:gd name="connsiteY3" fmla="*/ 819150 h 840582"/>
              <a:gd name="connsiteX4" fmla="*/ 14288 w 1549400"/>
              <a:gd name="connsiteY4" fmla="*/ 401638 h 840582"/>
              <a:gd name="connsiteX0" fmla="*/ 984250 w 1549400"/>
              <a:gd name="connsiteY0" fmla="*/ 419100 h 840582"/>
              <a:gd name="connsiteX1" fmla="*/ 1543050 w 1549400"/>
              <a:gd name="connsiteY1" fmla="*/ 12700 h 840582"/>
              <a:gd name="connsiteX2" fmla="*/ 1538288 w 1549400"/>
              <a:gd name="connsiteY2" fmla="*/ 490537 h 840582"/>
              <a:gd name="connsiteX3" fmla="*/ 1006316 w 1549400"/>
              <a:gd name="connsiteY3" fmla="*/ 840582 h 840582"/>
              <a:gd name="connsiteX4" fmla="*/ 984250 w 1549400"/>
              <a:gd name="connsiteY4" fmla="*/ 419100 h 840582"/>
              <a:gd name="connsiteX0" fmla="*/ 18256 w 1549400"/>
              <a:gd name="connsiteY0" fmla="*/ 400050 h 840582"/>
              <a:gd name="connsiteX1" fmla="*/ 755650 w 1549400"/>
              <a:gd name="connsiteY1" fmla="*/ 0 h 840582"/>
              <a:gd name="connsiteX2" fmla="*/ 1548606 w 1549400"/>
              <a:gd name="connsiteY2" fmla="*/ 15875 h 840582"/>
              <a:gd name="connsiteX3" fmla="*/ 984250 w 1549400"/>
              <a:gd name="connsiteY3" fmla="*/ 419100 h 840582"/>
              <a:gd name="connsiteX4" fmla="*/ 18256 w 1549400"/>
              <a:gd name="connsiteY4" fmla="*/ 400050 h 840582"/>
              <a:gd name="connsiteX0" fmla="*/ 15081 w 1549400"/>
              <a:gd name="connsiteY0" fmla="*/ 399256 h 840582"/>
              <a:gd name="connsiteX1" fmla="*/ 749300 w 1549400"/>
              <a:gd name="connsiteY1" fmla="*/ 0 h 840582"/>
              <a:gd name="connsiteX2" fmla="*/ 1549400 w 1549400"/>
              <a:gd name="connsiteY2" fmla="*/ 12700 h 840582"/>
              <a:gd name="connsiteX3" fmla="*/ 1539875 w 1549400"/>
              <a:gd name="connsiteY3" fmla="*/ 492919 h 840582"/>
              <a:gd name="connsiteX4" fmla="*/ 1181100 w 1549400"/>
              <a:gd name="connsiteY4" fmla="*/ 709613 h 840582"/>
              <a:gd name="connsiteX5" fmla="*/ 1162845 w 1549400"/>
              <a:gd name="connsiteY5" fmla="*/ 728663 h 840582"/>
              <a:gd name="connsiteX6" fmla="*/ 997426 w 1549400"/>
              <a:gd name="connsiteY6" fmla="*/ 834231 h 840582"/>
              <a:gd name="connsiteX7" fmla="*/ 15875 w 1549400"/>
              <a:gd name="connsiteY7" fmla="*/ 835819 h 840582"/>
              <a:gd name="connsiteX8" fmla="*/ 15081 w 1549400"/>
              <a:gd name="connsiteY8" fmla="*/ 399256 h 840582"/>
              <a:gd name="connsiteX9" fmla="*/ 20637 w 1549400"/>
              <a:gd name="connsiteY9" fmla="*/ 404019 h 840582"/>
              <a:gd name="connsiteX10" fmla="*/ 1003300 w 1549400"/>
              <a:gd name="connsiteY10" fmla="*/ 400050 h 840582"/>
              <a:gd name="connsiteX11" fmla="*/ 1549400 w 1549400"/>
              <a:gd name="connsiteY11" fmla="*/ 8731 h 840582"/>
              <a:gd name="connsiteX12" fmla="*/ 990600 w 1549400"/>
              <a:gd name="connsiteY12" fmla="*/ 412750 h 840582"/>
              <a:gd name="connsiteX13" fmla="*/ 996950 w 1549400"/>
              <a:gd name="connsiteY13" fmla="*/ 829310 h 840582"/>
              <a:gd name="connsiteX0" fmla="*/ 0 w 1535112"/>
              <a:gd name="connsiteY0" fmla="*/ 401638 h 840582"/>
              <a:gd name="connsiteX1" fmla="*/ 969962 w 1535112"/>
              <a:gd name="connsiteY1" fmla="*/ 4191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69962 w 1535112"/>
              <a:gd name="connsiteY0" fmla="*/ 419100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69962 w 1535112"/>
              <a:gd name="connsiteY4" fmla="*/ 419100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69962 w 1535112"/>
              <a:gd name="connsiteY3" fmla="*/ 419100 h 840582"/>
              <a:gd name="connsiteX4" fmla="*/ 3968 w 1535112"/>
              <a:gd name="connsiteY4" fmla="*/ 400050 h 840582"/>
              <a:gd name="connsiteX0" fmla="*/ 793 w 1535112"/>
              <a:gd name="connsiteY0" fmla="*/ 399256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793 w 1535112"/>
              <a:gd name="connsiteY8" fmla="*/ 399256 h 840582"/>
              <a:gd name="connsiteX9" fmla="*/ 6349 w 1535112"/>
              <a:gd name="connsiteY9" fmla="*/ 404019 h 840582"/>
              <a:gd name="connsiteX10" fmla="*/ 989012 w 1535112"/>
              <a:gd name="connsiteY10" fmla="*/ 400050 h 840582"/>
              <a:gd name="connsiteX11" fmla="*/ 1535112 w 1535112"/>
              <a:gd name="connsiteY11" fmla="*/ 8731 h 840582"/>
              <a:gd name="connsiteX12" fmla="*/ 976312 w 1535112"/>
              <a:gd name="connsiteY12" fmla="*/ 412750 h 840582"/>
              <a:gd name="connsiteX13" fmla="*/ 982662 w 1535112"/>
              <a:gd name="connsiteY13" fmla="*/ 829310 h 840582"/>
              <a:gd name="connsiteX0" fmla="*/ 0 w 1535112"/>
              <a:gd name="connsiteY0" fmla="*/ 401638 h 840582"/>
              <a:gd name="connsiteX1" fmla="*/ 969962 w 1535112"/>
              <a:gd name="connsiteY1" fmla="*/ 4191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69962 w 1535112"/>
              <a:gd name="connsiteY0" fmla="*/ 419100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69962 w 1535112"/>
              <a:gd name="connsiteY4" fmla="*/ 419100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69962 w 1535112"/>
              <a:gd name="connsiteY3" fmla="*/ 419100 h 840582"/>
              <a:gd name="connsiteX4" fmla="*/ 3968 w 1535112"/>
              <a:gd name="connsiteY4" fmla="*/ 400050 h 840582"/>
              <a:gd name="connsiteX0" fmla="*/ 793 w 1535112"/>
              <a:gd name="connsiteY0" fmla="*/ 399256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793 w 1535112"/>
              <a:gd name="connsiteY8" fmla="*/ 399256 h 840582"/>
              <a:gd name="connsiteX9" fmla="*/ 6349 w 1535112"/>
              <a:gd name="connsiteY9" fmla="*/ 594519 h 840582"/>
              <a:gd name="connsiteX10" fmla="*/ 989012 w 1535112"/>
              <a:gd name="connsiteY10" fmla="*/ 400050 h 840582"/>
              <a:gd name="connsiteX11" fmla="*/ 1535112 w 1535112"/>
              <a:gd name="connsiteY11" fmla="*/ 8731 h 840582"/>
              <a:gd name="connsiteX12" fmla="*/ 976312 w 1535112"/>
              <a:gd name="connsiteY12" fmla="*/ 412750 h 840582"/>
              <a:gd name="connsiteX13" fmla="*/ 982662 w 1535112"/>
              <a:gd name="connsiteY13" fmla="*/ 829310 h 840582"/>
              <a:gd name="connsiteX0" fmla="*/ 0 w 1535112"/>
              <a:gd name="connsiteY0" fmla="*/ 401638 h 840582"/>
              <a:gd name="connsiteX1" fmla="*/ 969962 w 1535112"/>
              <a:gd name="connsiteY1" fmla="*/ 4191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69962 w 1535112"/>
              <a:gd name="connsiteY0" fmla="*/ 419100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69962 w 1535112"/>
              <a:gd name="connsiteY4" fmla="*/ 419100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69962 w 1535112"/>
              <a:gd name="connsiteY3" fmla="*/ 419100 h 840582"/>
              <a:gd name="connsiteX4" fmla="*/ 3968 w 1535112"/>
              <a:gd name="connsiteY4" fmla="*/ 400050 h 840582"/>
              <a:gd name="connsiteX0" fmla="*/ 793 w 1535112"/>
              <a:gd name="connsiteY0" fmla="*/ 399256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793 w 1535112"/>
              <a:gd name="connsiteY8" fmla="*/ 399256 h 840582"/>
              <a:gd name="connsiteX9" fmla="*/ 6349 w 1535112"/>
              <a:gd name="connsiteY9" fmla="*/ 594519 h 840582"/>
              <a:gd name="connsiteX10" fmla="*/ 989012 w 1535112"/>
              <a:gd name="connsiteY10" fmla="*/ 400050 h 840582"/>
              <a:gd name="connsiteX11" fmla="*/ 1535112 w 1535112"/>
              <a:gd name="connsiteY11" fmla="*/ 8731 h 840582"/>
              <a:gd name="connsiteX12" fmla="*/ 985837 w 1535112"/>
              <a:gd name="connsiteY12" fmla="*/ 603250 h 840582"/>
              <a:gd name="connsiteX13" fmla="*/ 982662 w 1535112"/>
              <a:gd name="connsiteY13" fmla="*/ 829310 h 840582"/>
              <a:gd name="connsiteX0" fmla="*/ 0 w 1535112"/>
              <a:gd name="connsiteY0" fmla="*/ 401638 h 840582"/>
              <a:gd name="connsiteX1" fmla="*/ 969962 w 1535112"/>
              <a:gd name="connsiteY1" fmla="*/ 4191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69962 w 1535112"/>
              <a:gd name="connsiteY0" fmla="*/ 419100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69962 w 1535112"/>
              <a:gd name="connsiteY4" fmla="*/ 419100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69962 w 1535112"/>
              <a:gd name="connsiteY3" fmla="*/ 419100 h 840582"/>
              <a:gd name="connsiteX4" fmla="*/ 3968 w 1535112"/>
              <a:gd name="connsiteY4" fmla="*/ 400050 h 840582"/>
              <a:gd name="connsiteX0" fmla="*/ 793 w 1535112"/>
              <a:gd name="connsiteY0" fmla="*/ 399256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793 w 1535112"/>
              <a:gd name="connsiteY8" fmla="*/ 399256 h 840582"/>
              <a:gd name="connsiteX9" fmla="*/ 6349 w 1535112"/>
              <a:gd name="connsiteY9" fmla="*/ 594519 h 840582"/>
              <a:gd name="connsiteX10" fmla="*/ 989012 w 1535112"/>
              <a:gd name="connsiteY10" fmla="*/ 400050 h 840582"/>
              <a:gd name="connsiteX11" fmla="*/ 1535112 w 1535112"/>
              <a:gd name="connsiteY11" fmla="*/ 8731 h 840582"/>
              <a:gd name="connsiteX12" fmla="*/ 981075 w 1535112"/>
              <a:gd name="connsiteY12" fmla="*/ 608013 h 840582"/>
              <a:gd name="connsiteX13" fmla="*/ 982662 w 1535112"/>
              <a:gd name="connsiteY13" fmla="*/ 829310 h 840582"/>
              <a:gd name="connsiteX0" fmla="*/ 0 w 1535112"/>
              <a:gd name="connsiteY0" fmla="*/ 401638 h 840582"/>
              <a:gd name="connsiteX1" fmla="*/ 969962 w 1535112"/>
              <a:gd name="connsiteY1" fmla="*/ 4191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69962 w 1535112"/>
              <a:gd name="connsiteY0" fmla="*/ 419100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69962 w 1535112"/>
              <a:gd name="connsiteY4" fmla="*/ 419100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84250 w 1535112"/>
              <a:gd name="connsiteY3" fmla="*/ 609600 h 840582"/>
              <a:gd name="connsiteX4" fmla="*/ 3968 w 1535112"/>
              <a:gd name="connsiteY4" fmla="*/ 400050 h 840582"/>
              <a:gd name="connsiteX0" fmla="*/ 793 w 1535112"/>
              <a:gd name="connsiteY0" fmla="*/ 399256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793 w 1535112"/>
              <a:gd name="connsiteY8" fmla="*/ 399256 h 840582"/>
              <a:gd name="connsiteX9" fmla="*/ 6349 w 1535112"/>
              <a:gd name="connsiteY9" fmla="*/ 594519 h 840582"/>
              <a:gd name="connsiteX10" fmla="*/ 989012 w 1535112"/>
              <a:gd name="connsiteY10" fmla="*/ 400050 h 840582"/>
              <a:gd name="connsiteX11" fmla="*/ 1535112 w 1535112"/>
              <a:gd name="connsiteY11" fmla="*/ 8731 h 840582"/>
              <a:gd name="connsiteX12" fmla="*/ 981075 w 1535112"/>
              <a:gd name="connsiteY12" fmla="*/ 608013 h 840582"/>
              <a:gd name="connsiteX13" fmla="*/ 982662 w 1535112"/>
              <a:gd name="connsiteY13" fmla="*/ 829310 h 840582"/>
              <a:gd name="connsiteX0" fmla="*/ 0 w 1535112"/>
              <a:gd name="connsiteY0" fmla="*/ 401638 h 840582"/>
              <a:gd name="connsiteX1" fmla="*/ 969962 w 1535112"/>
              <a:gd name="connsiteY1" fmla="*/ 4191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77106 w 1535112"/>
              <a:gd name="connsiteY0" fmla="*/ 614362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77106 w 1535112"/>
              <a:gd name="connsiteY4" fmla="*/ 614362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84250 w 1535112"/>
              <a:gd name="connsiteY3" fmla="*/ 609600 h 840582"/>
              <a:gd name="connsiteX4" fmla="*/ 3968 w 1535112"/>
              <a:gd name="connsiteY4" fmla="*/ 400050 h 840582"/>
              <a:gd name="connsiteX0" fmla="*/ 793 w 1535112"/>
              <a:gd name="connsiteY0" fmla="*/ 399256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793 w 1535112"/>
              <a:gd name="connsiteY8" fmla="*/ 399256 h 840582"/>
              <a:gd name="connsiteX9" fmla="*/ 6349 w 1535112"/>
              <a:gd name="connsiteY9" fmla="*/ 594519 h 840582"/>
              <a:gd name="connsiteX10" fmla="*/ 989012 w 1535112"/>
              <a:gd name="connsiteY10" fmla="*/ 400050 h 840582"/>
              <a:gd name="connsiteX11" fmla="*/ 1535112 w 1535112"/>
              <a:gd name="connsiteY11" fmla="*/ 8731 h 840582"/>
              <a:gd name="connsiteX12" fmla="*/ 981075 w 1535112"/>
              <a:gd name="connsiteY12" fmla="*/ 608013 h 840582"/>
              <a:gd name="connsiteX13" fmla="*/ 982662 w 1535112"/>
              <a:gd name="connsiteY13" fmla="*/ 829310 h 840582"/>
              <a:gd name="connsiteX0" fmla="*/ 0 w 1535112"/>
              <a:gd name="connsiteY0" fmla="*/ 401638 h 840582"/>
              <a:gd name="connsiteX1" fmla="*/ 977106 w 1535112"/>
              <a:gd name="connsiteY1" fmla="*/ 6096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77106 w 1535112"/>
              <a:gd name="connsiteY0" fmla="*/ 614362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77106 w 1535112"/>
              <a:gd name="connsiteY4" fmla="*/ 614362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84250 w 1535112"/>
              <a:gd name="connsiteY3" fmla="*/ 609600 h 840582"/>
              <a:gd name="connsiteX4" fmla="*/ 3968 w 1535112"/>
              <a:gd name="connsiteY4" fmla="*/ 400050 h 840582"/>
              <a:gd name="connsiteX0" fmla="*/ 793 w 1535112"/>
              <a:gd name="connsiteY0" fmla="*/ 399256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793 w 1535112"/>
              <a:gd name="connsiteY8" fmla="*/ 399256 h 840582"/>
              <a:gd name="connsiteX9" fmla="*/ 6349 w 1535112"/>
              <a:gd name="connsiteY9" fmla="*/ 594519 h 840582"/>
              <a:gd name="connsiteX10" fmla="*/ 989012 w 1535112"/>
              <a:gd name="connsiteY10" fmla="*/ 400050 h 840582"/>
              <a:gd name="connsiteX11" fmla="*/ 1535112 w 1535112"/>
              <a:gd name="connsiteY11" fmla="*/ 8731 h 840582"/>
              <a:gd name="connsiteX12" fmla="*/ 981075 w 1535112"/>
              <a:gd name="connsiteY12" fmla="*/ 608013 h 840582"/>
              <a:gd name="connsiteX13" fmla="*/ 982662 w 1535112"/>
              <a:gd name="connsiteY13" fmla="*/ 829310 h 840582"/>
              <a:gd name="connsiteX0" fmla="*/ 0 w 1535112"/>
              <a:gd name="connsiteY0" fmla="*/ 401638 h 840582"/>
              <a:gd name="connsiteX1" fmla="*/ 977106 w 1535112"/>
              <a:gd name="connsiteY1" fmla="*/ 6096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77106 w 1535112"/>
              <a:gd name="connsiteY0" fmla="*/ 614362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77106 w 1535112"/>
              <a:gd name="connsiteY4" fmla="*/ 614362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84250 w 1535112"/>
              <a:gd name="connsiteY3" fmla="*/ 609600 h 840582"/>
              <a:gd name="connsiteX4" fmla="*/ 3968 w 1535112"/>
              <a:gd name="connsiteY4" fmla="*/ 400050 h 840582"/>
              <a:gd name="connsiteX0" fmla="*/ 793 w 1535112"/>
              <a:gd name="connsiteY0" fmla="*/ 399256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793 w 1535112"/>
              <a:gd name="connsiteY8" fmla="*/ 399256 h 840582"/>
              <a:gd name="connsiteX9" fmla="*/ 6349 w 1535112"/>
              <a:gd name="connsiteY9" fmla="*/ 594519 h 840582"/>
              <a:gd name="connsiteX10" fmla="*/ 984250 w 1535112"/>
              <a:gd name="connsiteY10" fmla="*/ 604837 h 840582"/>
              <a:gd name="connsiteX11" fmla="*/ 1535112 w 1535112"/>
              <a:gd name="connsiteY11" fmla="*/ 8731 h 840582"/>
              <a:gd name="connsiteX12" fmla="*/ 981075 w 1535112"/>
              <a:gd name="connsiteY12" fmla="*/ 608013 h 840582"/>
              <a:gd name="connsiteX13" fmla="*/ 982662 w 1535112"/>
              <a:gd name="connsiteY13" fmla="*/ 829310 h 840582"/>
              <a:gd name="connsiteX0" fmla="*/ 0 w 1535112"/>
              <a:gd name="connsiteY0" fmla="*/ 401638 h 840582"/>
              <a:gd name="connsiteX1" fmla="*/ 977106 w 1535112"/>
              <a:gd name="connsiteY1" fmla="*/ 6096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77106 w 1535112"/>
              <a:gd name="connsiteY0" fmla="*/ 614362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77106 w 1535112"/>
              <a:gd name="connsiteY4" fmla="*/ 614362 h 840582"/>
              <a:gd name="connsiteX0" fmla="*/ 3968 w 1535112"/>
              <a:gd name="connsiteY0" fmla="*/ 400050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84250 w 1535112"/>
              <a:gd name="connsiteY3" fmla="*/ 609600 h 840582"/>
              <a:gd name="connsiteX4" fmla="*/ 3968 w 1535112"/>
              <a:gd name="connsiteY4" fmla="*/ 400050 h 840582"/>
              <a:gd name="connsiteX0" fmla="*/ 5555 w 1535112"/>
              <a:gd name="connsiteY0" fmla="*/ 594518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5555 w 1535112"/>
              <a:gd name="connsiteY8" fmla="*/ 594518 h 840582"/>
              <a:gd name="connsiteX9" fmla="*/ 6349 w 1535112"/>
              <a:gd name="connsiteY9" fmla="*/ 594519 h 840582"/>
              <a:gd name="connsiteX10" fmla="*/ 984250 w 1535112"/>
              <a:gd name="connsiteY10" fmla="*/ 604837 h 840582"/>
              <a:gd name="connsiteX11" fmla="*/ 1535112 w 1535112"/>
              <a:gd name="connsiteY11" fmla="*/ 8731 h 840582"/>
              <a:gd name="connsiteX12" fmla="*/ 981075 w 1535112"/>
              <a:gd name="connsiteY12" fmla="*/ 608013 h 840582"/>
              <a:gd name="connsiteX13" fmla="*/ 982662 w 1535112"/>
              <a:gd name="connsiteY13" fmla="*/ 829310 h 840582"/>
              <a:gd name="connsiteX0" fmla="*/ 0 w 1535112"/>
              <a:gd name="connsiteY0" fmla="*/ 401638 h 840582"/>
              <a:gd name="connsiteX1" fmla="*/ 977106 w 1535112"/>
              <a:gd name="connsiteY1" fmla="*/ 609600 h 840582"/>
              <a:gd name="connsiteX2" fmla="*/ 977106 w 1535112"/>
              <a:gd name="connsiteY2" fmla="*/ 837406 h 840582"/>
              <a:gd name="connsiteX3" fmla="*/ 2381 w 1535112"/>
              <a:gd name="connsiteY3" fmla="*/ 838200 h 840582"/>
              <a:gd name="connsiteX4" fmla="*/ 0 w 1535112"/>
              <a:gd name="connsiteY4" fmla="*/ 401638 h 840582"/>
              <a:gd name="connsiteX0" fmla="*/ 977106 w 1535112"/>
              <a:gd name="connsiteY0" fmla="*/ 614362 h 840582"/>
              <a:gd name="connsiteX1" fmla="*/ 1528762 w 1535112"/>
              <a:gd name="connsiteY1" fmla="*/ 12700 h 840582"/>
              <a:gd name="connsiteX2" fmla="*/ 1524000 w 1535112"/>
              <a:gd name="connsiteY2" fmla="*/ 490537 h 840582"/>
              <a:gd name="connsiteX3" fmla="*/ 992028 w 1535112"/>
              <a:gd name="connsiteY3" fmla="*/ 840582 h 840582"/>
              <a:gd name="connsiteX4" fmla="*/ 977106 w 1535112"/>
              <a:gd name="connsiteY4" fmla="*/ 614362 h 840582"/>
              <a:gd name="connsiteX0" fmla="*/ 6349 w 1535112"/>
              <a:gd name="connsiteY0" fmla="*/ 595312 h 840582"/>
              <a:gd name="connsiteX1" fmla="*/ 741362 w 1535112"/>
              <a:gd name="connsiteY1" fmla="*/ 0 h 840582"/>
              <a:gd name="connsiteX2" fmla="*/ 1534318 w 1535112"/>
              <a:gd name="connsiteY2" fmla="*/ 15875 h 840582"/>
              <a:gd name="connsiteX3" fmla="*/ 984250 w 1535112"/>
              <a:gd name="connsiteY3" fmla="*/ 609600 h 840582"/>
              <a:gd name="connsiteX4" fmla="*/ 6349 w 1535112"/>
              <a:gd name="connsiteY4" fmla="*/ 595312 h 840582"/>
              <a:gd name="connsiteX0" fmla="*/ 5555 w 1535112"/>
              <a:gd name="connsiteY0" fmla="*/ 594518 h 840582"/>
              <a:gd name="connsiteX1" fmla="*/ 735012 w 1535112"/>
              <a:gd name="connsiteY1" fmla="*/ 0 h 840582"/>
              <a:gd name="connsiteX2" fmla="*/ 1535112 w 1535112"/>
              <a:gd name="connsiteY2" fmla="*/ 12700 h 840582"/>
              <a:gd name="connsiteX3" fmla="*/ 1525587 w 1535112"/>
              <a:gd name="connsiteY3" fmla="*/ 492919 h 840582"/>
              <a:gd name="connsiteX4" fmla="*/ 1166812 w 1535112"/>
              <a:gd name="connsiteY4" fmla="*/ 709613 h 840582"/>
              <a:gd name="connsiteX5" fmla="*/ 1148557 w 1535112"/>
              <a:gd name="connsiteY5" fmla="*/ 728663 h 840582"/>
              <a:gd name="connsiteX6" fmla="*/ 983138 w 1535112"/>
              <a:gd name="connsiteY6" fmla="*/ 834231 h 840582"/>
              <a:gd name="connsiteX7" fmla="*/ 1587 w 1535112"/>
              <a:gd name="connsiteY7" fmla="*/ 835819 h 840582"/>
              <a:gd name="connsiteX8" fmla="*/ 5555 w 1535112"/>
              <a:gd name="connsiteY8" fmla="*/ 594518 h 840582"/>
              <a:gd name="connsiteX9" fmla="*/ 6349 w 1535112"/>
              <a:gd name="connsiteY9" fmla="*/ 594519 h 840582"/>
              <a:gd name="connsiteX10" fmla="*/ 984250 w 1535112"/>
              <a:gd name="connsiteY10" fmla="*/ 604837 h 840582"/>
              <a:gd name="connsiteX11" fmla="*/ 1535112 w 1535112"/>
              <a:gd name="connsiteY11" fmla="*/ 8731 h 840582"/>
              <a:gd name="connsiteX12" fmla="*/ 981075 w 1535112"/>
              <a:gd name="connsiteY12" fmla="*/ 608013 h 840582"/>
              <a:gd name="connsiteX13" fmla="*/ 982662 w 1535112"/>
              <a:gd name="connsiteY13" fmla="*/ 829310 h 840582"/>
              <a:gd name="connsiteX0" fmla="*/ 3188 w 1533537"/>
              <a:gd name="connsiteY0" fmla="*/ 599282 h 840582"/>
              <a:gd name="connsiteX1" fmla="*/ 975531 w 1533537"/>
              <a:gd name="connsiteY1" fmla="*/ 609600 h 840582"/>
              <a:gd name="connsiteX2" fmla="*/ 975531 w 1533537"/>
              <a:gd name="connsiteY2" fmla="*/ 837406 h 840582"/>
              <a:gd name="connsiteX3" fmla="*/ 806 w 1533537"/>
              <a:gd name="connsiteY3" fmla="*/ 838200 h 840582"/>
              <a:gd name="connsiteX4" fmla="*/ 3188 w 1533537"/>
              <a:gd name="connsiteY4" fmla="*/ 599282 h 840582"/>
              <a:gd name="connsiteX0" fmla="*/ 975531 w 1533537"/>
              <a:gd name="connsiteY0" fmla="*/ 614362 h 840582"/>
              <a:gd name="connsiteX1" fmla="*/ 1527187 w 1533537"/>
              <a:gd name="connsiteY1" fmla="*/ 12700 h 840582"/>
              <a:gd name="connsiteX2" fmla="*/ 1522425 w 1533537"/>
              <a:gd name="connsiteY2" fmla="*/ 490537 h 840582"/>
              <a:gd name="connsiteX3" fmla="*/ 990453 w 1533537"/>
              <a:gd name="connsiteY3" fmla="*/ 840582 h 840582"/>
              <a:gd name="connsiteX4" fmla="*/ 975531 w 1533537"/>
              <a:gd name="connsiteY4" fmla="*/ 614362 h 840582"/>
              <a:gd name="connsiteX0" fmla="*/ 4774 w 1533537"/>
              <a:gd name="connsiteY0" fmla="*/ 595312 h 840582"/>
              <a:gd name="connsiteX1" fmla="*/ 739787 w 1533537"/>
              <a:gd name="connsiteY1" fmla="*/ 0 h 840582"/>
              <a:gd name="connsiteX2" fmla="*/ 1532743 w 1533537"/>
              <a:gd name="connsiteY2" fmla="*/ 15875 h 840582"/>
              <a:gd name="connsiteX3" fmla="*/ 982675 w 1533537"/>
              <a:gd name="connsiteY3" fmla="*/ 609600 h 840582"/>
              <a:gd name="connsiteX4" fmla="*/ 4774 w 1533537"/>
              <a:gd name="connsiteY4" fmla="*/ 595312 h 840582"/>
              <a:gd name="connsiteX0" fmla="*/ 3980 w 1533537"/>
              <a:gd name="connsiteY0" fmla="*/ 594518 h 840582"/>
              <a:gd name="connsiteX1" fmla="*/ 733437 w 1533537"/>
              <a:gd name="connsiteY1" fmla="*/ 0 h 840582"/>
              <a:gd name="connsiteX2" fmla="*/ 1533537 w 1533537"/>
              <a:gd name="connsiteY2" fmla="*/ 12700 h 840582"/>
              <a:gd name="connsiteX3" fmla="*/ 1524012 w 1533537"/>
              <a:gd name="connsiteY3" fmla="*/ 492919 h 840582"/>
              <a:gd name="connsiteX4" fmla="*/ 1165237 w 1533537"/>
              <a:gd name="connsiteY4" fmla="*/ 709613 h 840582"/>
              <a:gd name="connsiteX5" fmla="*/ 1146982 w 1533537"/>
              <a:gd name="connsiteY5" fmla="*/ 728663 h 840582"/>
              <a:gd name="connsiteX6" fmla="*/ 981563 w 1533537"/>
              <a:gd name="connsiteY6" fmla="*/ 834231 h 840582"/>
              <a:gd name="connsiteX7" fmla="*/ 12 w 1533537"/>
              <a:gd name="connsiteY7" fmla="*/ 835819 h 840582"/>
              <a:gd name="connsiteX8" fmla="*/ 3980 w 1533537"/>
              <a:gd name="connsiteY8" fmla="*/ 594518 h 840582"/>
              <a:gd name="connsiteX9" fmla="*/ 4774 w 1533537"/>
              <a:gd name="connsiteY9" fmla="*/ 594519 h 840582"/>
              <a:gd name="connsiteX10" fmla="*/ 982675 w 1533537"/>
              <a:gd name="connsiteY10" fmla="*/ 604837 h 840582"/>
              <a:gd name="connsiteX11" fmla="*/ 1533537 w 1533537"/>
              <a:gd name="connsiteY11" fmla="*/ 8731 h 840582"/>
              <a:gd name="connsiteX12" fmla="*/ 979500 w 1533537"/>
              <a:gd name="connsiteY12" fmla="*/ 608013 h 840582"/>
              <a:gd name="connsiteX13" fmla="*/ 981087 w 1533537"/>
              <a:gd name="connsiteY13" fmla="*/ 829310 h 840582"/>
              <a:gd name="connsiteX0" fmla="*/ 3188 w 1533537"/>
              <a:gd name="connsiteY0" fmla="*/ 599282 h 840582"/>
              <a:gd name="connsiteX1" fmla="*/ 975531 w 1533537"/>
              <a:gd name="connsiteY1" fmla="*/ 609600 h 840582"/>
              <a:gd name="connsiteX2" fmla="*/ 975531 w 1533537"/>
              <a:gd name="connsiteY2" fmla="*/ 837406 h 840582"/>
              <a:gd name="connsiteX3" fmla="*/ 806 w 1533537"/>
              <a:gd name="connsiteY3" fmla="*/ 838200 h 840582"/>
              <a:gd name="connsiteX4" fmla="*/ 3188 w 1533537"/>
              <a:gd name="connsiteY4" fmla="*/ 599282 h 840582"/>
              <a:gd name="connsiteX0" fmla="*/ 975531 w 1533537"/>
              <a:gd name="connsiteY0" fmla="*/ 614362 h 840582"/>
              <a:gd name="connsiteX1" fmla="*/ 1527187 w 1533537"/>
              <a:gd name="connsiteY1" fmla="*/ 12700 h 840582"/>
              <a:gd name="connsiteX2" fmla="*/ 1522425 w 1533537"/>
              <a:gd name="connsiteY2" fmla="*/ 490537 h 840582"/>
              <a:gd name="connsiteX3" fmla="*/ 990453 w 1533537"/>
              <a:gd name="connsiteY3" fmla="*/ 840582 h 840582"/>
              <a:gd name="connsiteX4" fmla="*/ 975531 w 1533537"/>
              <a:gd name="connsiteY4" fmla="*/ 614362 h 840582"/>
              <a:gd name="connsiteX0" fmla="*/ 4774 w 1533537"/>
              <a:gd name="connsiteY0" fmla="*/ 595312 h 840582"/>
              <a:gd name="connsiteX1" fmla="*/ 739787 w 1533537"/>
              <a:gd name="connsiteY1" fmla="*/ 0 h 840582"/>
              <a:gd name="connsiteX2" fmla="*/ 1532743 w 1533537"/>
              <a:gd name="connsiteY2" fmla="*/ 15875 h 840582"/>
              <a:gd name="connsiteX3" fmla="*/ 982675 w 1533537"/>
              <a:gd name="connsiteY3" fmla="*/ 609600 h 840582"/>
              <a:gd name="connsiteX4" fmla="*/ 4774 w 1533537"/>
              <a:gd name="connsiteY4" fmla="*/ 595312 h 840582"/>
              <a:gd name="connsiteX0" fmla="*/ 3980 w 1533537"/>
              <a:gd name="connsiteY0" fmla="*/ 594518 h 840582"/>
              <a:gd name="connsiteX1" fmla="*/ 733437 w 1533537"/>
              <a:gd name="connsiteY1" fmla="*/ 0 h 840582"/>
              <a:gd name="connsiteX2" fmla="*/ 1533537 w 1533537"/>
              <a:gd name="connsiteY2" fmla="*/ 12700 h 840582"/>
              <a:gd name="connsiteX3" fmla="*/ 1524012 w 1533537"/>
              <a:gd name="connsiteY3" fmla="*/ 492919 h 840582"/>
              <a:gd name="connsiteX4" fmla="*/ 1165237 w 1533537"/>
              <a:gd name="connsiteY4" fmla="*/ 709613 h 840582"/>
              <a:gd name="connsiteX5" fmla="*/ 1146982 w 1533537"/>
              <a:gd name="connsiteY5" fmla="*/ 728663 h 840582"/>
              <a:gd name="connsiteX6" fmla="*/ 981563 w 1533537"/>
              <a:gd name="connsiteY6" fmla="*/ 834231 h 840582"/>
              <a:gd name="connsiteX7" fmla="*/ 12 w 1533537"/>
              <a:gd name="connsiteY7" fmla="*/ 835819 h 840582"/>
              <a:gd name="connsiteX8" fmla="*/ 3980 w 1533537"/>
              <a:gd name="connsiteY8" fmla="*/ 594518 h 840582"/>
              <a:gd name="connsiteX9" fmla="*/ 4774 w 1533537"/>
              <a:gd name="connsiteY9" fmla="*/ 594519 h 840582"/>
              <a:gd name="connsiteX10" fmla="*/ 982675 w 1533537"/>
              <a:gd name="connsiteY10" fmla="*/ 604837 h 840582"/>
              <a:gd name="connsiteX11" fmla="*/ 1524012 w 1533537"/>
              <a:gd name="connsiteY11" fmla="*/ 289719 h 840582"/>
              <a:gd name="connsiteX12" fmla="*/ 979500 w 1533537"/>
              <a:gd name="connsiteY12" fmla="*/ 608013 h 840582"/>
              <a:gd name="connsiteX13" fmla="*/ 981087 w 1533537"/>
              <a:gd name="connsiteY13" fmla="*/ 829310 h 840582"/>
              <a:gd name="connsiteX0" fmla="*/ 3188 w 1532743"/>
              <a:gd name="connsiteY0" fmla="*/ 599282 h 840582"/>
              <a:gd name="connsiteX1" fmla="*/ 975531 w 1532743"/>
              <a:gd name="connsiteY1" fmla="*/ 609600 h 840582"/>
              <a:gd name="connsiteX2" fmla="*/ 975531 w 1532743"/>
              <a:gd name="connsiteY2" fmla="*/ 837406 h 840582"/>
              <a:gd name="connsiteX3" fmla="*/ 806 w 1532743"/>
              <a:gd name="connsiteY3" fmla="*/ 838200 h 840582"/>
              <a:gd name="connsiteX4" fmla="*/ 3188 w 1532743"/>
              <a:gd name="connsiteY4" fmla="*/ 599282 h 840582"/>
              <a:gd name="connsiteX0" fmla="*/ 975531 w 1532743"/>
              <a:gd name="connsiteY0" fmla="*/ 614362 h 840582"/>
              <a:gd name="connsiteX1" fmla="*/ 1527187 w 1532743"/>
              <a:gd name="connsiteY1" fmla="*/ 12700 h 840582"/>
              <a:gd name="connsiteX2" fmla="*/ 1522425 w 1532743"/>
              <a:gd name="connsiteY2" fmla="*/ 490537 h 840582"/>
              <a:gd name="connsiteX3" fmla="*/ 990453 w 1532743"/>
              <a:gd name="connsiteY3" fmla="*/ 840582 h 840582"/>
              <a:gd name="connsiteX4" fmla="*/ 975531 w 1532743"/>
              <a:gd name="connsiteY4" fmla="*/ 614362 h 840582"/>
              <a:gd name="connsiteX0" fmla="*/ 4774 w 1532743"/>
              <a:gd name="connsiteY0" fmla="*/ 595312 h 840582"/>
              <a:gd name="connsiteX1" fmla="*/ 739787 w 1532743"/>
              <a:gd name="connsiteY1" fmla="*/ 0 h 840582"/>
              <a:gd name="connsiteX2" fmla="*/ 1532743 w 1532743"/>
              <a:gd name="connsiteY2" fmla="*/ 15875 h 840582"/>
              <a:gd name="connsiteX3" fmla="*/ 982675 w 1532743"/>
              <a:gd name="connsiteY3" fmla="*/ 609600 h 840582"/>
              <a:gd name="connsiteX4" fmla="*/ 4774 w 1532743"/>
              <a:gd name="connsiteY4" fmla="*/ 595312 h 840582"/>
              <a:gd name="connsiteX0" fmla="*/ 3980 w 1532743"/>
              <a:gd name="connsiteY0" fmla="*/ 594518 h 840582"/>
              <a:gd name="connsiteX1" fmla="*/ 733437 w 1532743"/>
              <a:gd name="connsiteY1" fmla="*/ 0 h 840582"/>
              <a:gd name="connsiteX2" fmla="*/ 1528775 w 1532743"/>
              <a:gd name="connsiteY2" fmla="*/ 288925 h 840582"/>
              <a:gd name="connsiteX3" fmla="*/ 1524012 w 1532743"/>
              <a:gd name="connsiteY3" fmla="*/ 492919 h 840582"/>
              <a:gd name="connsiteX4" fmla="*/ 1165237 w 1532743"/>
              <a:gd name="connsiteY4" fmla="*/ 709613 h 840582"/>
              <a:gd name="connsiteX5" fmla="*/ 1146982 w 1532743"/>
              <a:gd name="connsiteY5" fmla="*/ 728663 h 840582"/>
              <a:gd name="connsiteX6" fmla="*/ 981563 w 1532743"/>
              <a:gd name="connsiteY6" fmla="*/ 834231 h 840582"/>
              <a:gd name="connsiteX7" fmla="*/ 12 w 1532743"/>
              <a:gd name="connsiteY7" fmla="*/ 835819 h 840582"/>
              <a:gd name="connsiteX8" fmla="*/ 3980 w 1532743"/>
              <a:gd name="connsiteY8" fmla="*/ 594518 h 840582"/>
              <a:gd name="connsiteX9" fmla="*/ 4774 w 1532743"/>
              <a:gd name="connsiteY9" fmla="*/ 594519 h 840582"/>
              <a:gd name="connsiteX10" fmla="*/ 982675 w 1532743"/>
              <a:gd name="connsiteY10" fmla="*/ 604837 h 840582"/>
              <a:gd name="connsiteX11" fmla="*/ 1524012 w 1532743"/>
              <a:gd name="connsiteY11" fmla="*/ 289719 h 840582"/>
              <a:gd name="connsiteX12" fmla="*/ 979500 w 1532743"/>
              <a:gd name="connsiteY12" fmla="*/ 608013 h 840582"/>
              <a:gd name="connsiteX13" fmla="*/ 981087 w 1532743"/>
              <a:gd name="connsiteY13" fmla="*/ 829310 h 840582"/>
              <a:gd name="connsiteX0" fmla="*/ 3188 w 1530362"/>
              <a:gd name="connsiteY0" fmla="*/ 599282 h 840582"/>
              <a:gd name="connsiteX1" fmla="*/ 975531 w 1530362"/>
              <a:gd name="connsiteY1" fmla="*/ 609600 h 840582"/>
              <a:gd name="connsiteX2" fmla="*/ 975531 w 1530362"/>
              <a:gd name="connsiteY2" fmla="*/ 837406 h 840582"/>
              <a:gd name="connsiteX3" fmla="*/ 806 w 1530362"/>
              <a:gd name="connsiteY3" fmla="*/ 838200 h 840582"/>
              <a:gd name="connsiteX4" fmla="*/ 3188 w 1530362"/>
              <a:gd name="connsiteY4" fmla="*/ 599282 h 840582"/>
              <a:gd name="connsiteX0" fmla="*/ 975531 w 1530362"/>
              <a:gd name="connsiteY0" fmla="*/ 614362 h 840582"/>
              <a:gd name="connsiteX1" fmla="*/ 1527187 w 1530362"/>
              <a:gd name="connsiteY1" fmla="*/ 12700 h 840582"/>
              <a:gd name="connsiteX2" fmla="*/ 1522425 w 1530362"/>
              <a:gd name="connsiteY2" fmla="*/ 490537 h 840582"/>
              <a:gd name="connsiteX3" fmla="*/ 990453 w 1530362"/>
              <a:gd name="connsiteY3" fmla="*/ 840582 h 840582"/>
              <a:gd name="connsiteX4" fmla="*/ 975531 w 1530362"/>
              <a:gd name="connsiteY4" fmla="*/ 614362 h 840582"/>
              <a:gd name="connsiteX0" fmla="*/ 4774 w 1530362"/>
              <a:gd name="connsiteY0" fmla="*/ 595312 h 840582"/>
              <a:gd name="connsiteX1" fmla="*/ 739787 w 1530362"/>
              <a:gd name="connsiteY1" fmla="*/ 0 h 840582"/>
              <a:gd name="connsiteX2" fmla="*/ 1530362 w 1530362"/>
              <a:gd name="connsiteY2" fmla="*/ 292100 h 840582"/>
              <a:gd name="connsiteX3" fmla="*/ 982675 w 1530362"/>
              <a:gd name="connsiteY3" fmla="*/ 609600 h 840582"/>
              <a:gd name="connsiteX4" fmla="*/ 4774 w 1530362"/>
              <a:gd name="connsiteY4" fmla="*/ 595312 h 840582"/>
              <a:gd name="connsiteX0" fmla="*/ 3980 w 1530362"/>
              <a:gd name="connsiteY0" fmla="*/ 594518 h 840582"/>
              <a:gd name="connsiteX1" fmla="*/ 733437 w 1530362"/>
              <a:gd name="connsiteY1" fmla="*/ 0 h 840582"/>
              <a:gd name="connsiteX2" fmla="*/ 1528775 w 1530362"/>
              <a:gd name="connsiteY2" fmla="*/ 288925 h 840582"/>
              <a:gd name="connsiteX3" fmla="*/ 1524012 w 1530362"/>
              <a:gd name="connsiteY3" fmla="*/ 492919 h 840582"/>
              <a:gd name="connsiteX4" fmla="*/ 1165237 w 1530362"/>
              <a:gd name="connsiteY4" fmla="*/ 709613 h 840582"/>
              <a:gd name="connsiteX5" fmla="*/ 1146982 w 1530362"/>
              <a:gd name="connsiteY5" fmla="*/ 728663 h 840582"/>
              <a:gd name="connsiteX6" fmla="*/ 981563 w 1530362"/>
              <a:gd name="connsiteY6" fmla="*/ 834231 h 840582"/>
              <a:gd name="connsiteX7" fmla="*/ 12 w 1530362"/>
              <a:gd name="connsiteY7" fmla="*/ 835819 h 840582"/>
              <a:gd name="connsiteX8" fmla="*/ 3980 w 1530362"/>
              <a:gd name="connsiteY8" fmla="*/ 594518 h 840582"/>
              <a:gd name="connsiteX9" fmla="*/ 4774 w 1530362"/>
              <a:gd name="connsiteY9" fmla="*/ 594519 h 840582"/>
              <a:gd name="connsiteX10" fmla="*/ 982675 w 1530362"/>
              <a:gd name="connsiteY10" fmla="*/ 604837 h 840582"/>
              <a:gd name="connsiteX11" fmla="*/ 1524012 w 1530362"/>
              <a:gd name="connsiteY11" fmla="*/ 289719 h 840582"/>
              <a:gd name="connsiteX12" fmla="*/ 979500 w 1530362"/>
              <a:gd name="connsiteY12" fmla="*/ 608013 h 840582"/>
              <a:gd name="connsiteX13" fmla="*/ 981087 w 1530362"/>
              <a:gd name="connsiteY13" fmla="*/ 829310 h 840582"/>
              <a:gd name="connsiteX0" fmla="*/ 3188 w 1530362"/>
              <a:gd name="connsiteY0" fmla="*/ 599282 h 840582"/>
              <a:gd name="connsiteX1" fmla="*/ 975531 w 1530362"/>
              <a:gd name="connsiteY1" fmla="*/ 609600 h 840582"/>
              <a:gd name="connsiteX2" fmla="*/ 975531 w 1530362"/>
              <a:gd name="connsiteY2" fmla="*/ 837406 h 840582"/>
              <a:gd name="connsiteX3" fmla="*/ 806 w 1530362"/>
              <a:gd name="connsiteY3" fmla="*/ 838200 h 840582"/>
              <a:gd name="connsiteX4" fmla="*/ 3188 w 1530362"/>
              <a:gd name="connsiteY4" fmla="*/ 599282 h 840582"/>
              <a:gd name="connsiteX0" fmla="*/ 975531 w 1530362"/>
              <a:gd name="connsiteY0" fmla="*/ 614362 h 840582"/>
              <a:gd name="connsiteX1" fmla="*/ 1529568 w 1530362"/>
              <a:gd name="connsiteY1" fmla="*/ 288925 h 840582"/>
              <a:gd name="connsiteX2" fmla="*/ 1522425 w 1530362"/>
              <a:gd name="connsiteY2" fmla="*/ 490537 h 840582"/>
              <a:gd name="connsiteX3" fmla="*/ 990453 w 1530362"/>
              <a:gd name="connsiteY3" fmla="*/ 840582 h 840582"/>
              <a:gd name="connsiteX4" fmla="*/ 975531 w 1530362"/>
              <a:gd name="connsiteY4" fmla="*/ 614362 h 840582"/>
              <a:gd name="connsiteX0" fmla="*/ 4774 w 1530362"/>
              <a:gd name="connsiteY0" fmla="*/ 595312 h 840582"/>
              <a:gd name="connsiteX1" fmla="*/ 739787 w 1530362"/>
              <a:gd name="connsiteY1" fmla="*/ 0 h 840582"/>
              <a:gd name="connsiteX2" fmla="*/ 1530362 w 1530362"/>
              <a:gd name="connsiteY2" fmla="*/ 292100 h 840582"/>
              <a:gd name="connsiteX3" fmla="*/ 982675 w 1530362"/>
              <a:gd name="connsiteY3" fmla="*/ 609600 h 840582"/>
              <a:gd name="connsiteX4" fmla="*/ 4774 w 1530362"/>
              <a:gd name="connsiteY4" fmla="*/ 595312 h 840582"/>
              <a:gd name="connsiteX0" fmla="*/ 3980 w 1530362"/>
              <a:gd name="connsiteY0" fmla="*/ 594518 h 840582"/>
              <a:gd name="connsiteX1" fmla="*/ 733437 w 1530362"/>
              <a:gd name="connsiteY1" fmla="*/ 0 h 840582"/>
              <a:gd name="connsiteX2" fmla="*/ 1528775 w 1530362"/>
              <a:gd name="connsiteY2" fmla="*/ 288925 h 840582"/>
              <a:gd name="connsiteX3" fmla="*/ 1524012 w 1530362"/>
              <a:gd name="connsiteY3" fmla="*/ 492919 h 840582"/>
              <a:gd name="connsiteX4" fmla="*/ 1165237 w 1530362"/>
              <a:gd name="connsiteY4" fmla="*/ 709613 h 840582"/>
              <a:gd name="connsiteX5" fmla="*/ 1146982 w 1530362"/>
              <a:gd name="connsiteY5" fmla="*/ 728663 h 840582"/>
              <a:gd name="connsiteX6" fmla="*/ 981563 w 1530362"/>
              <a:gd name="connsiteY6" fmla="*/ 834231 h 840582"/>
              <a:gd name="connsiteX7" fmla="*/ 12 w 1530362"/>
              <a:gd name="connsiteY7" fmla="*/ 835819 h 840582"/>
              <a:gd name="connsiteX8" fmla="*/ 3980 w 1530362"/>
              <a:gd name="connsiteY8" fmla="*/ 594518 h 840582"/>
              <a:gd name="connsiteX9" fmla="*/ 4774 w 1530362"/>
              <a:gd name="connsiteY9" fmla="*/ 594519 h 840582"/>
              <a:gd name="connsiteX10" fmla="*/ 982675 w 1530362"/>
              <a:gd name="connsiteY10" fmla="*/ 604837 h 840582"/>
              <a:gd name="connsiteX11" fmla="*/ 1524012 w 1530362"/>
              <a:gd name="connsiteY11" fmla="*/ 289719 h 840582"/>
              <a:gd name="connsiteX12" fmla="*/ 979500 w 1530362"/>
              <a:gd name="connsiteY12" fmla="*/ 608013 h 840582"/>
              <a:gd name="connsiteX13" fmla="*/ 981087 w 1530362"/>
              <a:gd name="connsiteY13" fmla="*/ 829310 h 840582"/>
              <a:gd name="connsiteX0" fmla="*/ 3188 w 1530362"/>
              <a:gd name="connsiteY0" fmla="*/ 599282 h 840582"/>
              <a:gd name="connsiteX1" fmla="*/ 975531 w 1530362"/>
              <a:gd name="connsiteY1" fmla="*/ 609600 h 840582"/>
              <a:gd name="connsiteX2" fmla="*/ 975531 w 1530362"/>
              <a:gd name="connsiteY2" fmla="*/ 837406 h 840582"/>
              <a:gd name="connsiteX3" fmla="*/ 806 w 1530362"/>
              <a:gd name="connsiteY3" fmla="*/ 838200 h 840582"/>
              <a:gd name="connsiteX4" fmla="*/ 3188 w 1530362"/>
              <a:gd name="connsiteY4" fmla="*/ 599282 h 840582"/>
              <a:gd name="connsiteX0" fmla="*/ 975531 w 1530362"/>
              <a:gd name="connsiteY0" fmla="*/ 614362 h 840582"/>
              <a:gd name="connsiteX1" fmla="*/ 1529568 w 1530362"/>
              <a:gd name="connsiteY1" fmla="*/ 288925 h 840582"/>
              <a:gd name="connsiteX2" fmla="*/ 1522425 w 1530362"/>
              <a:gd name="connsiteY2" fmla="*/ 490537 h 840582"/>
              <a:gd name="connsiteX3" fmla="*/ 990453 w 1530362"/>
              <a:gd name="connsiteY3" fmla="*/ 840582 h 840582"/>
              <a:gd name="connsiteX4" fmla="*/ 975531 w 1530362"/>
              <a:gd name="connsiteY4" fmla="*/ 614362 h 840582"/>
              <a:gd name="connsiteX0" fmla="*/ 4774 w 1530362"/>
              <a:gd name="connsiteY0" fmla="*/ 595312 h 840582"/>
              <a:gd name="connsiteX1" fmla="*/ 739787 w 1530362"/>
              <a:gd name="connsiteY1" fmla="*/ 0 h 840582"/>
              <a:gd name="connsiteX2" fmla="*/ 1530362 w 1530362"/>
              <a:gd name="connsiteY2" fmla="*/ 292100 h 840582"/>
              <a:gd name="connsiteX3" fmla="*/ 982675 w 1530362"/>
              <a:gd name="connsiteY3" fmla="*/ 609600 h 840582"/>
              <a:gd name="connsiteX4" fmla="*/ 4774 w 1530362"/>
              <a:gd name="connsiteY4" fmla="*/ 595312 h 840582"/>
              <a:gd name="connsiteX0" fmla="*/ 3980 w 1530362"/>
              <a:gd name="connsiteY0" fmla="*/ 594518 h 840582"/>
              <a:gd name="connsiteX1" fmla="*/ 702481 w 1530362"/>
              <a:gd name="connsiteY1" fmla="*/ 297656 h 840582"/>
              <a:gd name="connsiteX2" fmla="*/ 1528775 w 1530362"/>
              <a:gd name="connsiteY2" fmla="*/ 288925 h 840582"/>
              <a:gd name="connsiteX3" fmla="*/ 1524012 w 1530362"/>
              <a:gd name="connsiteY3" fmla="*/ 492919 h 840582"/>
              <a:gd name="connsiteX4" fmla="*/ 1165237 w 1530362"/>
              <a:gd name="connsiteY4" fmla="*/ 709613 h 840582"/>
              <a:gd name="connsiteX5" fmla="*/ 1146982 w 1530362"/>
              <a:gd name="connsiteY5" fmla="*/ 728663 h 840582"/>
              <a:gd name="connsiteX6" fmla="*/ 981563 w 1530362"/>
              <a:gd name="connsiteY6" fmla="*/ 834231 h 840582"/>
              <a:gd name="connsiteX7" fmla="*/ 12 w 1530362"/>
              <a:gd name="connsiteY7" fmla="*/ 835819 h 840582"/>
              <a:gd name="connsiteX8" fmla="*/ 3980 w 1530362"/>
              <a:gd name="connsiteY8" fmla="*/ 594518 h 840582"/>
              <a:gd name="connsiteX9" fmla="*/ 4774 w 1530362"/>
              <a:gd name="connsiteY9" fmla="*/ 594519 h 840582"/>
              <a:gd name="connsiteX10" fmla="*/ 982675 w 1530362"/>
              <a:gd name="connsiteY10" fmla="*/ 604837 h 840582"/>
              <a:gd name="connsiteX11" fmla="*/ 1524012 w 1530362"/>
              <a:gd name="connsiteY11" fmla="*/ 289719 h 840582"/>
              <a:gd name="connsiteX12" fmla="*/ 979500 w 1530362"/>
              <a:gd name="connsiteY12" fmla="*/ 608013 h 840582"/>
              <a:gd name="connsiteX13" fmla="*/ 981087 w 1530362"/>
              <a:gd name="connsiteY13" fmla="*/ 829310 h 840582"/>
              <a:gd name="connsiteX0" fmla="*/ 3188 w 1530362"/>
              <a:gd name="connsiteY0" fmla="*/ 332582 h 573882"/>
              <a:gd name="connsiteX1" fmla="*/ 975531 w 1530362"/>
              <a:gd name="connsiteY1" fmla="*/ 342900 h 573882"/>
              <a:gd name="connsiteX2" fmla="*/ 975531 w 1530362"/>
              <a:gd name="connsiteY2" fmla="*/ 570706 h 573882"/>
              <a:gd name="connsiteX3" fmla="*/ 806 w 1530362"/>
              <a:gd name="connsiteY3" fmla="*/ 571500 h 573882"/>
              <a:gd name="connsiteX4" fmla="*/ 3188 w 1530362"/>
              <a:gd name="connsiteY4" fmla="*/ 332582 h 573882"/>
              <a:gd name="connsiteX0" fmla="*/ 975531 w 1530362"/>
              <a:gd name="connsiteY0" fmla="*/ 347662 h 573882"/>
              <a:gd name="connsiteX1" fmla="*/ 1529568 w 1530362"/>
              <a:gd name="connsiteY1" fmla="*/ 22225 h 573882"/>
              <a:gd name="connsiteX2" fmla="*/ 1522425 w 1530362"/>
              <a:gd name="connsiteY2" fmla="*/ 223837 h 573882"/>
              <a:gd name="connsiteX3" fmla="*/ 990453 w 1530362"/>
              <a:gd name="connsiteY3" fmla="*/ 573882 h 573882"/>
              <a:gd name="connsiteX4" fmla="*/ 975531 w 1530362"/>
              <a:gd name="connsiteY4" fmla="*/ 347662 h 573882"/>
              <a:gd name="connsiteX0" fmla="*/ 4774 w 1530362"/>
              <a:gd name="connsiteY0" fmla="*/ 328612 h 573882"/>
              <a:gd name="connsiteX1" fmla="*/ 701687 w 1530362"/>
              <a:gd name="connsiteY1" fmla="*/ 0 h 573882"/>
              <a:gd name="connsiteX2" fmla="*/ 1530362 w 1530362"/>
              <a:gd name="connsiteY2" fmla="*/ 25400 h 573882"/>
              <a:gd name="connsiteX3" fmla="*/ 982675 w 1530362"/>
              <a:gd name="connsiteY3" fmla="*/ 342900 h 573882"/>
              <a:gd name="connsiteX4" fmla="*/ 4774 w 1530362"/>
              <a:gd name="connsiteY4" fmla="*/ 328612 h 573882"/>
              <a:gd name="connsiteX0" fmla="*/ 3980 w 1530362"/>
              <a:gd name="connsiteY0" fmla="*/ 327818 h 573882"/>
              <a:gd name="connsiteX1" fmla="*/ 702481 w 1530362"/>
              <a:gd name="connsiteY1" fmla="*/ 30956 h 573882"/>
              <a:gd name="connsiteX2" fmla="*/ 1528775 w 1530362"/>
              <a:gd name="connsiteY2" fmla="*/ 22225 h 573882"/>
              <a:gd name="connsiteX3" fmla="*/ 1524012 w 1530362"/>
              <a:gd name="connsiteY3" fmla="*/ 226219 h 573882"/>
              <a:gd name="connsiteX4" fmla="*/ 1165237 w 1530362"/>
              <a:gd name="connsiteY4" fmla="*/ 442913 h 573882"/>
              <a:gd name="connsiteX5" fmla="*/ 1146982 w 1530362"/>
              <a:gd name="connsiteY5" fmla="*/ 461963 h 573882"/>
              <a:gd name="connsiteX6" fmla="*/ 981563 w 1530362"/>
              <a:gd name="connsiteY6" fmla="*/ 567531 h 573882"/>
              <a:gd name="connsiteX7" fmla="*/ 12 w 1530362"/>
              <a:gd name="connsiteY7" fmla="*/ 569119 h 573882"/>
              <a:gd name="connsiteX8" fmla="*/ 3980 w 1530362"/>
              <a:gd name="connsiteY8" fmla="*/ 327818 h 573882"/>
              <a:gd name="connsiteX9" fmla="*/ 4774 w 1530362"/>
              <a:gd name="connsiteY9" fmla="*/ 327819 h 573882"/>
              <a:gd name="connsiteX10" fmla="*/ 982675 w 1530362"/>
              <a:gd name="connsiteY10" fmla="*/ 338137 h 573882"/>
              <a:gd name="connsiteX11" fmla="*/ 1524012 w 1530362"/>
              <a:gd name="connsiteY11" fmla="*/ 23019 h 573882"/>
              <a:gd name="connsiteX12" fmla="*/ 979500 w 1530362"/>
              <a:gd name="connsiteY12" fmla="*/ 341313 h 573882"/>
              <a:gd name="connsiteX13" fmla="*/ 981087 w 1530362"/>
              <a:gd name="connsiteY13" fmla="*/ 562610 h 573882"/>
              <a:gd name="connsiteX0" fmla="*/ 3188 w 1530362"/>
              <a:gd name="connsiteY0" fmla="*/ 334964 h 576264"/>
              <a:gd name="connsiteX1" fmla="*/ 975531 w 1530362"/>
              <a:gd name="connsiteY1" fmla="*/ 345282 h 576264"/>
              <a:gd name="connsiteX2" fmla="*/ 975531 w 1530362"/>
              <a:gd name="connsiteY2" fmla="*/ 573088 h 576264"/>
              <a:gd name="connsiteX3" fmla="*/ 806 w 1530362"/>
              <a:gd name="connsiteY3" fmla="*/ 573882 h 576264"/>
              <a:gd name="connsiteX4" fmla="*/ 3188 w 1530362"/>
              <a:gd name="connsiteY4" fmla="*/ 334964 h 576264"/>
              <a:gd name="connsiteX0" fmla="*/ 975531 w 1530362"/>
              <a:gd name="connsiteY0" fmla="*/ 350044 h 576264"/>
              <a:gd name="connsiteX1" fmla="*/ 1529568 w 1530362"/>
              <a:gd name="connsiteY1" fmla="*/ 24607 h 576264"/>
              <a:gd name="connsiteX2" fmla="*/ 1522425 w 1530362"/>
              <a:gd name="connsiteY2" fmla="*/ 226219 h 576264"/>
              <a:gd name="connsiteX3" fmla="*/ 990453 w 1530362"/>
              <a:gd name="connsiteY3" fmla="*/ 576264 h 576264"/>
              <a:gd name="connsiteX4" fmla="*/ 975531 w 1530362"/>
              <a:gd name="connsiteY4" fmla="*/ 350044 h 576264"/>
              <a:gd name="connsiteX0" fmla="*/ 4774 w 1530362"/>
              <a:gd name="connsiteY0" fmla="*/ 330994 h 576264"/>
              <a:gd name="connsiteX1" fmla="*/ 701687 w 1530362"/>
              <a:gd name="connsiteY1" fmla="*/ 2382 h 576264"/>
              <a:gd name="connsiteX2" fmla="*/ 1530362 w 1530362"/>
              <a:gd name="connsiteY2" fmla="*/ 27782 h 576264"/>
              <a:gd name="connsiteX3" fmla="*/ 982675 w 1530362"/>
              <a:gd name="connsiteY3" fmla="*/ 345282 h 576264"/>
              <a:gd name="connsiteX4" fmla="*/ 4774 w 1530362"/>
              <a:gd name="connsiteY4" fmla="*/ 330994 h 576264"/>
              <a:gd name="connsiteX0" fmla="*/ 3980 w 1530362"/>
              <a:gd name="connsiteY0" fmla="*/ 330200 h 576264"/>
              <a:gd name="connsiteX1" fmla="*/ 697718 w 1530362"/>
              <a:gd name="connsiteY1" fmla="*/ 0 h 576264"/>
              <a:gd name="connsiteX2" fmla="*/ 1528775 w 1530362"/>
              <a:gd name="connsiteY2" fmla="*/ 24607 h 576264"/>
              <a:gd name="connsiteX3" fmla="*/ 1524012 w 1530362"/>
              <a:gd name="connsiteY3" fmla="*/ 228601 h 576264"/>
              <a:gd name="connsiteX4" fmla="*/ 1165237 w 1530362"/>
              <a:gd name="connsiteY4" fmla="*/ 445295 h 576264"/>
              <a:gd name="connsiteX5" fmla="*/ 1146982 w 1530362"/>
              <a:gd name="connsiteY5" fmla="*/ 464345 h 576264"/>
              <a:gd name="connsiteX6" fmla="*/ 981563 w 1530362"/>
              <a:gd name="connsiteY6" fmla="*/ 569913 h 576264"/>
              <a:gd name="connsiteX7" fmla="*/ 12 w 1530362"/>
              <a:gd name="connsiteY7" fmla="*/ 571501 h 576264"/>
              <a:gd name="connsiteX8" fmla="*/ 3980 w 1530362"/>
              <a:gd name="connsiteY8" fmla="*/ 330200 h 576264"/>
              <a:gd name="connsiteX9" fmla="*/ 4774 w 1530362"/>
              <a:gd name="connsiteY9" fmla="*/ 330201 h 576264"/>
              <a:gd name="connsiteX10" fmla="*/ 982675 w 1530362"/>
              <a:gd name="connsiteY10" fmla="*/ 340519 h 576264"/>
              <a:gd name="connsiteX11" fmla="*/ 1524012 w 1530362"/>
              <a:gd name="connsiteY11" fmla="*/ 25401 h 576264"/>
              <a:gd name="connsiteX12" fmla="*/ 979500 w 1530362"/>
              <a:gd name="connsiteY12" fmla="*/ 343695 h 576264"/>
              <a:gd name="connsiteX13" fmla="*/ 981087 w 1530362"/>
              <a:gd name="connsiteY13" fmla="*/ 564992 h 576264"/>
              <a:gd name="connsiteX0" fmla="*/ 3188 w 1530362"/>
              <a:gd name="connsiteY0" fmla="*/ 334964 h 576264"/>
              <a:gd name="connsiteX1" fmla="*/ 975531 w 1530362"/>
              <a:gd name="connsiteY1" fmla="*/ 345282 h 576264"/>
              <a:gd name="connsiteX2" fmla="*/ 975531 w 1530362"/>
              <a:gd name="connsiteY2" fmla="*/ 573088 h 576264"/>
              <a:gd name="connsiteX3" fmla="*/ 806 w 1530362"/>
              <a:gd name="connsiteY3" fmla="*/ 573882 h 576264"/>
              <a:gd name="connsiteX4" fmla="*/ 3188 w 1530362"/>
              <a:gd name="connsiteY4" fmla="*/ 334964 h 576264"/>
              <a:gd name="connsiteX0" fmla="*/ 975531 w 1530362"/>
              <a:gd name="connsiteY0" fmla="*/ 350044 h 576264"/>
              <a:gd name="connsiteX1" fmla="*/ 1529568 w 1530362"/>
              <a:gd name="connsiteY1" fmla="*/ 24607 h 576264"/>
              <a:gd name="connsiteX2" fmla="*/ 1522425 w 1530362"/>
              <a:gd name="connsiteY2" fmla="*/ 226219 h 576264"/>
              <a:gd name="connsiteX3" fmla="*/ 990453 w 1530362"/>
              <a:gd name="connsiteY3" fmla="*/ 576264 h 576264"/>
              <a:gd name="connsiteX4" fmla="*/ 975531 w 1530362"/>
              <a:gd name="connsiteY4" fmla="*/ 350044 h 576264"/>
              <a:gd name="connsiteX0" fmla="*/ 4774 w 1530362"/>
              <a:gd name="connsiteY0" fmla="*/ 330994 h 576264"/>
              <a:gd name="connsiteX1" fmla="*/ 665968 w 1530362"/>
              <a:gd name="connsiteY1" fmla="*/ 19050 h 576264"/>
              <a:gd name="connsiteX2" fmla="*/ 1530362 w 1530362"/>
              <a:gd name="connsiteY2" fmla="*/ 27782 h 576264"/>
              <a:gd name="connsiteX3" fmla="*/ 982675 w 1530362"/>
              <a:gd name="connsiteY3" fmla="*/ 345282 h 576264"/>
              <a:gd name="connsiteX4" fmla="*/ 4774 w 1530362"/>
              <a:gd name="connsiteY4" fmla="*/ 330994 h 576264"/>
              <a:gd name="connsiteX0" fmla="*/ 3980 w 1530362"/>
              <a:gd name="connsiteY0" fmla="*/ 330200 h 576264"/>
              <a:gd name="connsiteX1" fmla="*/ 697718 w 1530362"/>
              <a:gd name="connsiteY1" fmla="*/ 0 h 576264"/>
              <a:gd name="connsiteX2" fmla="*/ 1528775 w 1530362"/>
              <a:gd name="connsiteY2" fmla="*/ 24607 h 576264"/>
              <a:gd name="connsiteX3" fmla="*/ 1524012 w 1530362"/>
              <a:gd name="connsiteY3" fmla="*/ 228601 h 576264"/>
              <a:gd name="connsiteX4" fmla="*/ 1165237 w 1530362"/>
              <a:gd name="connsiteY4" fmla="*/ 445295 h 576264"/>
              <a:gd name="connsiteX5" fmla="*/ 1146982 w 1530362"/>
              <a:gd name="connsiteY5" fmla="*/ 464345 h 576264"/>
              <a:gd name="connsiteX6" fmla="*/ 981563 w 1530362"/>
              <a:gd name="connsiteY6" fmla="*/ 569913 h 576264"/>
              <a:gd name="connsiteX7" fmla="*/ 12 w 1530362"/>
              <a:gd name="connsiteY7" fmla="*/ 571501 h 576264"/>
              <a:gd name="connsiteX8" fmla="*/ 3980 w 1530362"/>
              <a:gd name="connsiteY8" fmla="*/ 330200 h 576264"/>
              <a:gd name="connsiteX9" fmla="*/ 4774 w 1530362"/>
              <a:gd name="connsiteY9" fmla="*/ 330201 h 576264"/>
              <a:gd name="connsiteX10" fmla="*/ 982675 w 1530362"/>
              <a:gd name="connsiteY10" fmla="*/ 340519 h 576264"/>
              <a:gd name="connsiteX11" fmla="*/ 1524012 w 1530362"/>
              <a:gd name="connsiteY11" fmla="*/ 25401 h 576264"/>
              <a:gd name="connsiteX12" fmla="*/ 979500 w 1530362"/>
              <a:gd name="connsiteY12" fmla="*/ 343695 h 576264"/>
              <a:gd name="connsiteX13" fmla="*/ 981087 w 1530362"/>
              <a:gd name="connsiteY13" fmla="*/ 564992 h 576264"/>
              <a:gd name="connsiteX0" fmla="*/ 3188 w 1530362"/>
              <a:gd name="connsiteY0" fmla="*/ 318295 h 559595"/>
              <a:gd name="connsiteX1" fmla="*/ 975531 w 1530362"/>
              <a:gd name="connsiteY1" fmla="*/ 328613 h 559595"/>
              <a:gd name="connsiteX2" fmla="*/ 975531 w 1530362"/>
              <a:gd name="connsiteY2" fmla="*/ 556419 h 559595"/>
              <a:gd name="connsiteX3" fmla="*/ 806 w 1530362"/>
              <a:gd name="connsiteY3" fmla="*/ 557213 h 559595"/>
              <a:gd name="connsiteX4" fmla="*/ 3188 w 1530362"/>
              <a:gd name="connsiteY4" fmla="*/ 318295 h 559595"/>
              <a:gd name="connsiteX0" fmla="*/ 975531 w 1530362"/>
              <a:gd name="connsiteY0" fmla="*/ 333375 h 559595"/>
              <a:gd name="connsiteX1" fmla="*/ 1529568 w 1530362"/>
              <a:gd name="connsiteY1" fmla="*/ 7938 h 559595"/>
              <a:gd name="connsiteX2" fmla="*/ 1522425 w 1530362"/>
              <a:gd name="connsiteY2" fmla="*/ 209550 h 559595"/>
              <a:gd name="connsiteX3" fmla="*/ 990453 w 1530362"/>
              <a:gd name="connsiteY3" fmla="*/ 559595 h 559595"/>
              <a:gd name="connsiteX4" fmla="*/ 975531 w 1530362"/>
              <a:gd name="connsiteY4" fmla="*/ 333375 h 559595"/>
              <a:gd name="connsiteX0" fmla="*/ 4774 w 1530362"/>
              <a:gd name="connsiteY0" fmla="*/ 314325 h 559595"/>
              <a:gd name="connsiteX1" fmla="*/ 665968 w 1530362"/>
              <a:gd name="connsiteY1" fmla="*/ 2381 h 559595"/>
              <a:gd name="connsiteX2" fmla="*/ 1530362 w 1530362"/>
              <a:gd name="connsiteY2" fmla="*/ 11113 h 559595"/>
              <a:gd name="connsiteX3" fmla="*/ 982675 w 1530362"/>
              <a:gd name="connsiteY3" fmla="*/ 328613 h 559595"/>
              <a:gd name="connsiteX4" fmla="*/ 4774 w 1530362"/>
              <a:gd name="connsiteY4" fmla="*/ 314325 h 559595"/>
              <a:gd name="connsiteX0" fmla="*/ 3980 w 1530362"/>
              <a:gd name="connsiteY0" fmla="*/ 313531 h 559595"/>
              <a:gd name="connsiteX1" fmla="*/ 659618 w 1530362"/>
              <a:gd name="connsiteY1" fmla="*/ 0 h 559595"/>
              <a:gd name="connsiteX2" fmla="*/ 1528775 w 1530362"/>
              <a:gd name="connsiteY2" fmla="*/ 7938 h 559595"/>
              <a:gd name="connsiteX3" fmla="*/ 1524012 w 1530362"/>
              <a:gd name="connsiteY3" fmla="*/ 211932 h 559595"/>
              <a:gd name="connsiteX4" fmla="*/ 1165237 w 1530362"/>
              <a:gd name="connsiteY4" fmla="*/ 428626 h 559595"/>
              <a:gd name="connsiteX5" fmla="*/ 1146982 w 1530362"/>
              <a:gd name="connsiteY5" fmla="*/ 447676 h 559595"/>
              <a:gd name="connsiteX6" fmla="*/ 981563 w 1530362"/>
              <a:gd name="connsiteY6" fmla="*/ 553244 h 559595"/>
              <a:gd name="connsiteX7" fmla="*/ 12 w 1530362"/>
              <a:gd name="connsiteY7" fmla="*/ 554832 h 559595"/>
              <a:gd name="connsiteX8" fmla="*/ 3980 w 1530362"/>
              <a:gd name="connsiteY8" fmla="*/ 313531 h 559595"/>
              <a:gd name="connsiteX9" fmla="*/ 4774 w 1530362"/>
              <a:gd name="connsiteY9" fmla="*/ 313532 h 559595"/>
              <a:gd name="connsiteX10" fmla="*/ 982675 w 1530362"/>
              <a:gd name="connsiteY10" fmla="*/ 323850 h 559595"/>
              <a:gd name="connsiteX11" fmla="*/ 1524012 w 1530362"/>
              <a:gd name="connsiteY11" fmla="*/ 8732 h 559595"/>
              <a:gd name="connsiteX12" fmla="*/ 979500 w 1530362"/>
              <a:gd name="connsiteY12" fmla="*/ 327026 h 559595"/>
              <a:gd name="connsiteX13" fmla="*/ 981087 w 1530362"/>
              <a:gd name="connsiteY13" fmla="*/ 548323 h 55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0362" h="559595" stroke="0" extrusionOk="0">
                <a:moveTo>
                  <a:pt x="3188" y="318295"/>
                </a:moveTo>
                <a:lnTo>
                  <a:pt x="975531" y="328613"/>
                </a:lnTo>
                <a:lnTo>
                  <a:pt x="975531" y="556419"/>
                </a:lnTo>
                <a:lnTo>
                  <a:pt x="806" y="557213"/>
                </a:lnTo>
                <a:cubicBezTo>
                  <a:pt x="12" y="411692"/>
                  <a:pt x="3982" y="463816"/>
                  <a:pt x="3188" y="318295"/>
                </a:cubicBezTo>
                <a:close/>
              </a:path>
              <a:path w="1530362" h="559595" fill="darkenLess" stroke="0" extrusionOk="0">
                <a:moveTo>
                  <a:pt x="975531" y="333375"/>
                </a:moveTo>
                <a:lnTo>
                  <a:pt x="1529568" y="7938"/>
                </a:lnTo>
                <a:cubicBezTo>
                  <a:pt x="1527981" y="167217"/>
                  <a:pt x="1524012" y="50271"/>
                  <a:pt x="1522425" y="209550"/>
                </a:cubicBezTo>
                <a:lnTo>
                  <a:pt x="990453" y="559595"/>
                </a:lnTo>
                <a:lnTo>
                  <a:pt x="975531" y="333375"/>
                </a:lnTo>
                <a:close/>
              </a:path>
              <a:path w="1530362" h="559595" fill="lightenLess" stroke="0" extrusionOk="0">
                <a:moveTo>
                  <a:pt x="4774" y="314325"/>
                </a:moveTo>
                <a:lnTo>
                  <a:pt x="665968" y="2381"/>
                </a:lnTo>
                <a:lnTo>
                  <a:pt x="1530362" y="11113"/>
                </a:lnTo>
                <a:lnTo>
                  <a:pt x="982675" y="328613"/>
                </a:lnTo>
                <a:lnTo>
                  <a:pt x="4774" y="314325"/>
                </a:lnTo>
                <a:close/>
              </a:path>
              <a:path w="1530362" h="559595" fill="none" extrusionOk="0">
                <a:moveTo>
                  <a:pt x="3980" y="313531"/>
                </a:moveTo>
                <a:lnTo>
                  <a:pt x="659618" y="0"/>
                </a:lnTo>
                <a:lnTo>
                  <a:pt x="1528775" y="7938"/>
                </a:lnTo>
                <a:cubicBezTo>
                  <a:pt x="1528775" y="111655"/>
                  <a:pt x="1524012" y="108215"/>
                  <a:pt x="1524012" y="211932"/>
                </a:cubicBezTo>
                <a:lnTo>
                  <a:pt x="1165237" y="428626"/>
                </a:lnTo>
                <a:cubicBezTo>
                  <a:pt x="1161533" y="428626"/>
                  <a:pt x="1150686" y="447676"/>
                  <a:pt x="1146982" y="447676"/>
                </a:cubicBezTo>
                <a:lnTo>
                  <a:pt x="981563" y="553244"/>
                </a:lnTo>
                <a:lnTo>
                  <a:pt x="12" y="554832"/>
                </a:lnTo>
                <a:cubicBezTo>
                  <a:pt x="-253" y="409311"/>
                  <a:pt x="4245" y="459052"/>
                  <a:pt x="3980" y="313531"/>
                </a:cubicBezTo>
                <a:close/>
                <a:moveTo>
                  <a:pt x="4774" y="313532"/>
                </a:moveTo>
                <a:lnTo>
                  <a:pt x="982675" y="323850"/>
                </a:lnTo>
                <a:lnTo>
                  <a:pt x="1524012" y="8732"/>
                </a:lnTo>
                <a:moveTo>
                  <a:pt x="979500" y="327026"/>
                </a:moveTo>
                <a:cubicBezTo>
                  <a:pt x="981617" y="465879"/>
                  <a:pt x="978970" y="409470"/>
                  <a:pt x="981087" y="548323"/>
                </a:cubicBezTo>
              </a:path>
            </a:pathLst>
          </a:custGeom>
          <a:solidFill>
            <a:srgbClr val="018511"/>
          </a:solidFill>
          <a:ln>
            <a:solidFill>
              <a:srgbClr val="517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立方体 28"/>
          <p:cNvSpPr/>
          <p:nvPr/>
        </p:nvSpPr>
        <p:spPr>
          <a:xfrm>
            <a:off x="5680916" y="4402165"/>
            <a:ext cx="1643064" cy="628254"/>
          </a:xfrm>
          <a:custGeom>
            <a:avLst/>
            <a:gdLst>
              <a:gd name="connsiteX0" fmla="*/ 0 w 1200151"/>
              <a:gd name="connsiteY0" fmla="*/ 105073 h 420291"/>
              <a:gd name="connsiteX1" fmla="*/ 1095078 w 1200151"/>
              <a:gd name="connsiteY1" fmla="*/ 105073 h 420291"/>
              <a:gd name="connsiteX2" fmla="*/ 1095078 w 1200151"/>
              <a:gd name="connsiteY2" fmla="*/ 420291 h 420291"/>
              <a:gd name="connsiteX3" fmla="*/ 0 w 1200151"/>
              <a:gd name="connsiteY3" fmla="*/ 420291 h 420291"/>
              <a:gd name="connsiteX4" fmla="*/ 0 w 1200151"/>
              <a:gd name="connsiteY4" fmla="*/ 105073 h 420291"/>
              <a:gd name="connsiteX0" fmla="*/ 1095078 w 1200151"/>
              <a:gd name="connsiteY0" fmla="*/ 105073 h 420291"/>
              <a:gd name="connsiteX1" fmla="*/ 1200151 w 1200151"/>
              <a:gd name="connsiteY1" fmla="*/ 0 h 420291"/>
              <a:gd name="connsiteX2" fmla="*/ 1200151 w 1200151"/>
              <a:gd name="connsiteY2" fmla="*/ 315218 h 420291"/>
              <a:gd name="connsiteX3" fmla="*/ 1095078 w 1200151"/>
              <a:gd name="connsiteY3" fmla="*/ 420291 h 420291"/>
              <a:gd name="connsiteX4" fmla="*/ 1095078 w 1200151"/>
              <a:gd name="connsiteY4" fmla="*/ 105073 h 420291"/>
              <a:gd name="connsiteX0" fmla="*/ 0 w 1200151"/>
              <a:gd name="connsiteY0" fmla="*/ 105073 h 420291"/>
              <a:gd name="connsiteX1" fmla="*/ 105073 w 1200151"/>
              <a:gd name="connsiteY1" fmla="*/ 0 h 420291"/>
              <a:gd name="connsiteX2" fmla="*/ 1200151 w 1200151"/>
              <a:gd name="connsiteY2" fmla="*/ 0 h 420291"/>
              <a:gd name="connsiteX3" fmla="*/ 1095078 w 1200151"/>
              <a:gd name="connsiteY3" fmla="*/ 105073 h 420291"/>
              <a:gd name="connsiteX4" fmla="*/ 0 w 1200151"/>
              <a:gd name="connsiteY4" fmla="*/ 105073 h 420291"/>
              <a:gd name="connsiteX0" fmla="*/ 0 w 1200151"/>
              <a:gd name="connsiteY0" fmla="*/ 105073 h 420291"/>
              <a:gd name="connsiteX1" fmla="*/ 105073 w 1200151"/>
              <a:gd name="connsiteY1" fmla="*/ 0 h 420291"/>
              <a:gd name="connsiteX2" fmla="*/ 1200151 w 1200151"/>
              <a:gd name="connsiteY2" fmla="*/ 0 h 420291"/>
              <a:gd name="connsiteX3" fmla="*/ 1200151 w 1200151"/>
              <a:gd name="connsiteY3" fmla="*/ 315218 h 420291"/>
              <a:gd name="connsiteX4" fmla="*/ 1095078 w 1200151"/>
              <a:gd name="connsiteY4" fmla="*/ 420291 h 420291"/>
              <a:gd name="connsiteX5" fmla="*/ 0 w 1200151"/>
              <a:gd name="connsiteY5" fmla="*/ 420291 h 420291"/>
              <a:gd name="connsiteX6" fmla="*/ 0 w 1200151"/>
              <a:gd name="connsiteY6" fmla="*/ 105073 h 420291"/>
              <a:gd name="connsiteX7" fmla="*/ 0 w 1200151"/>
              <a:gd name="connsiteY7" fmla="*/ 105073 h 420291"/>
              <a:gd name="connsiteX8" fmla="*/ 1095078 w 1200151"/>
              <a:gd name="connsiteY8" fmla="*/ 105073 h 420291"/>
              <a:gd name="connsiteX9" fmla="*/ 1200151 w 1200151"/>
              <a:gd name="connsiteY9" fmla="*/ 0 h 420291"/>
              <a:gd name="connsiteX10" fmla="*/ 1095078 w 1200151"/>
              <a:gd name="connsiteY10" fmla="*/ 105073 h 420291"/>
              <a:gd name="connsiteX11" fmla="*/ 1095078 w 1200151"/>
              <a:gd name="connsiteY11" fmla="*/ 420291 h 420291"/>
              <a:gd name="connsiteX0" fmla="*/ 0 w 1200151"/>
              <a:gd name="connsiteY0" fmla="*/ 105073 h 423466"/>
              <a:gd name="connsiteX1" fmla="*/ 1095078 w 1200151"/>
              <a:gd name="connsiteY1" fmla="*/ 105073 h 423466"/>
              <a:gd name="connsiteX2" fmla="*/ 1095078 w 1200151"/>
              <a:gd name="connsiteY2" fmla="*/ 420291 h 423466"/>
              <a:gd name="connsiteX3" fmla="*/ 0 w 1200151"/>
              <a:gd name="connsiteY3" fmla="*/ 420291 h 423466"/>
              <a:gd name="connsiteX4" fmla="*/ 0 w 1200151"/>
              <a:gd name="connsiteY4" fmla="*/ 105073 h 423466"/>
              <a:gd name="connsiteX0" fmla="*/ 1095078 w 1200151"/>
              <a:gd name="connsiteY0" fmla="*/ 105073 h 423466"/>
              <a:gd name="connsiteX1" fmla="*/ 1200151 w 1200151"/>
              <a:gd name="connsiteY1" fmla="*/ 0 h 423466"/>
              <a:gd name="connsiteX2" fmla="*/ 1200151 w 1200151"/>
              <a:gd name="connsiteY2" fmla="*/ 315218 h 423466"/>
              <a:gd name="connsiteX3" fmla="*/ 1095078 w 1200151"/>
              <a:gd name="connsiteY3" fmla="*/ 420291 h 423466"/>
              <a:gd name="connsiteX4" fmla="*/ 1095078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095078 w 1200151"/>
              <a:gd name="connsiteY3" fmla="*/ 105073 h 423466"/>
              <a:gd name="connsiteX4" fmla="*/ 0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200151 w 1200151"/>
              <a:gd name="connsiteY3" fmla="*/ 315218 h 423466"/>
              <a:gd name="connsiteX4" fmla="*/ 1095078 w 1200151"/>
              <a:gd name="connsiteY4" fmla="*/ 420291 h 423466"/>
              <a:gd name="connsiteX5" fmla="*/ 0 w 1200151"/>
              <a:gd name="connsiteY5" fmla="*/ 420291 h 423466"/>
              <a:gd name="connsiteX6" fmla="*/ 0 w 1200151"/>
              <a:gd name="connsiteY6" fmla="*/ 105073 h 423466"/>
              <a:gd name="connsiteX7" fmla="*/ 0 w 1200151"/>
              <a:gd name="connsiteY7" fmla="*/ 105073 h 423466"/>
              <a:gd name="connsiteX8" fmla="*/ 1095078 w 1200151"/>
              <a:gd name="connsiteY8" fmla="*/ 105073 h 423466"/>
              <a:gd name="connsiteX9" fmla="*/ 1200151 w 1200151"/>
              <a:gd name="connsiteY9" fmla="*/ 0 h 423466"/>
              <a:gd name="connsiteX10" fmla="*/ 1095078 w 1200151"/>
              <a:gd name="connsiteY10" fmla="*/ 105073 h 423466"/>
              <a:gd name="connsiteX11" fmla="*/ 1123653 w 1200151"/>
              <a:gd name="connsiteY11" fmla="*/ 423466 h 423466"/>
              <a:gd name="connsiteX0" fmla="*/ 0 w 1200151"/>
              <a:gd name="connsiteY0" fmla="*/ 105073 h 423466"/>
              <a:gd name="connsiteX1" fmla="*/ 1095078 w 1200151"/>
              <a:gd name="connsiteY1" fmla="*/ 105073 h 423466"/>
              <a:gd name="connsiteX2" fmla="*/ 1095078 w 1200151"/>
              <a:gd name="connsiteY2" fmla="*/ 420291 h 423466"/>
              <a:gd name="connsiteX3" fmla="*/ 0 w 1200151"/>
              <a:gd name="connsiteY3" fmla="*/ 420291 h 423466"/>
              <a:gd name="connsiteX4" fmla="*/ 0 w 1200151"/>
              <a:gd name="connsiteY4" fmla="*/ 105073 h 423466"/>
              <a:gd name="connsiteX0" fmla="*/ 1095078 w 1200151"/>
              <a:gd name="connsiteY0" fmla="*/ 105073 h 423466"/>
              <a:gd name="connsiteX1" fmla="*/ 1200151 w 1200151"/>
              <a:gd name="connsiteY1" fmla="*/ 0 h 423466"/>
              <a:gd name="connsiteX2" fmla="*/ 1200151 w 1200151"/>
              <a:gd name="connsiteY2" fmla="*/ 315218 h 423466"/>
              <a:gd name="connsiteX3" fmla="*/ 1095078 w 1200151"/>
              <a:gd name="connsiteY3" fmla="*/ 420291 h 423466"/>
              <a:gd name="connsiteX4" fmla="*/ 1095078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095078 w 1200151"/>
              <a:gd name="connsiteY3" fmla="*/ 105073 h 423466"/>
              <a:gd name="connsiteX4" fmla="*/ 0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200151 w 1200151"/>
              <a:gd name="connsiteY3" fmla="*/ 315218 h 423466"/>
              <a:gd name="connsiteX4" fmla="*/ 1130003 w 1200151"/>
              <a:gd name="connsiteY4" fmla="*/ 423466 h 423466"/>
              <a:gd name="connsiteX5" fmla="*/ 0 w 1200151"/>
              <a:gd name="connsiteY5" fmla="*/ 420291 h 423466"/>
              <a:gd name="connsiteX6" fmla="*/ 0 w 1200151"/>
              <a:gd name="connsiteY6" fmla="*/ 105073 h 423466"/>
              <a:gd name="connsiteX7" fmla="*/ 0 w 1200151"/>
              <a:gd name="connsiteY7" fmla="*/ 105073 h 423466"/>
              <a:gd name="connsiteX8" fmla="*/ 1095078 w 1200151"/>
              <a:gd name="connsiteY8" fmla="*/ 105073 h 423466"/>
              <a:gd name="connsiteX9" fmla="*/ 1200151 w 1200151"/>
              <a:gd name="connsiteY9" fmla="*/ 0 h 423466"/>
              <a:gd name="connsiteX10" fmla="*/ 1095078 w 1200151"/>
              <a:gd name="connsiteY10" fmla="*/ 105073 h 423466"/>
              <a:gd name="connsiteX11" fmla="*/ 1123653 w 1200151"/>
              <a:gd name="connsiteY11" fmla="*/ 423466 h 423466"/>
              <a:gd name="connsiteX0" fmla="*/ 0 w 1200151"/>
              <a:gd name="connsiteY0" fmla="*/ 105073 h 423466"/>
              <a:gd name="connsiteX1" fmla="*/ 1095078 w 1200151"/>
              <a:gd name="connsiteY1" fmla="*/ 105073 h 423466"/>
              <a:gd name="connsiteX2" fmla="*/ 1095078 w 1200151"/>
              <a:gd name="connsiteY2" fmla="*/ 420291 h 423466"/>
              <a:gd name="connsiteX3" fmla="*/ 0 w 1200151"/>
              <a:gd name="connsiteY3" fmla="*/ 420291 h 423466"/>
              <a:gd name="connsiteX4" fmla="*/ 0 w 1200151"/>
              <a:gd name="connsiteY4" fmla="*/ 105073 h 423466"/>
              <a:gd name="connsiteX0" fmla="*/ 1095078 w 1200151"/>
              <a:gd name="connsiteY0" fmla="*/ 105073 h 423466"/>
              <a:gd name="connsiteX1" fmla="*/ 1200151 w 1200151"/>
              <a:gd name="connsiteY1" fmla="*/ 0 h 423466"/>
              <a:gd name="connsiteX2" fmla="*/ 1200151 w 1200151"/>
              <a:gd name="connsiteY2" fmla="*/ 315218 h 423466"/>
              <a:gd name="connsiteX3" fmla="*/ 1095078 w 1200151"/>
              <a:gd name="connsiteY3" fmla="*/ 420291 h 423466"/>
              <a:gd name="connsiteX4" fmla="*/ 1095078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095078 w 1200151"/>
              <a:gd name="connsiteY3" fmla="*/ 105073 h 423466"/>
              <a:gd name="connsiteX4" fmla="*/ 0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200151 w 1200151"/>
              <a:gd name="connsiteY3" fmla="*/ 315218 h 423466"/>
              <a:gd name="connsiteX4" fmla="*/ 1130003 w 1200151"/>
              <a:gd name="connsiteY4" fmla="*/ 423466 h 423466"/>
              <a:gd name="connsiteX5" fmla="*/ 0 w 1200151"/>
              <a:gd name="connsiteY5" fmla="*/ 420291 h 423466"/>
              <a:gd name="connsiteX6" fmla="*/ 0 w 1200151"/>
              <a:gd name="connsiteY6" fmla="*/ 105073 h 423466"/>
              <a:gd name="connsiteX7" fmla="*/ 0 w 1200151"/>
              <a:gd name="connsiteY7" fmla="*/ 105073 h 423466"/>
              <a:gd name="connsiteX8" fmla="*/ 1095078 w 1200151"/>
              <a:gd name="connsiteY8" fmla="*/ 105073 h 423466"/>
              <a:gd name="connsiteX9" fmla="*/ 1200151 w 1200151"/>
              <a:gd name="connsiteY9" fmla="*/ 0 h 423466"/>
              <a:gd name="connsiteX10" fmla="*/ 1117303 w 1200151"/>
              <a:gd name="connsiteY10" fmla="*/ 105073 h 423466"/>
              <a:gd name="connsiteX11" fmla="*/ 1123653 w 1200151"/>
              <a:gd name="connsiteY11" fmla="*/ 423466 h 423466"/>
              <a:gd name="connsiteX0" fmla="*/ 0 w 1200151"/>
              <a:gd name="connsiteY0" fmla="*/ 105073 h 423466"/>
              <a:gd name="connsiteX1" fmla="*/ 1095078 w 1200151"/>
              <a:gd name="connsiteY1" fmla="*/ 105073 h 423466"/>
              <a:gd name="connsiteX2" fmla="*/ 1095078 w 1200151"/>
              <a:gd name="connsiteY2" fmla="*/ 420291 h 423466"/>
              <a:gd name="connsiteX3" fmla="*/ 0 w 1200151"/>
              <a:gd name="connsiteY3" fmla="*/ 420291 h 423466"/>
              <a:gd name="connsiteX4" fmla="*/ 0 w 1200151"/>
              <a:gd name="connsiteY4" fmla="*/ 105073 h 423466"/>
              <a:gd name="connsiteX0" fmla="*/ 1095078 w 1200151"/>
              <a:gd name="connsiteY0" fmla="*/ 105073 h 423466"/>
              <a:gd name="connsiteX1" fmla="*/ 1200151 w 1200151"/>
              <a:gd name="connsiteY1" fmla="*/ 0 h 423466"/>
              <a:gd name="connsiteX2" fmla="*/ 1200151 w 1200151"/>
              <a:gd name="connsiteY2" fmla="*/ 315218 h 423466"/>
              <a:gd name="connsiteX3" fmla="*/ 1095078 w 1200151"/>
              <a:gd name="connsiteY3" fmla="*/ 420291 h 423466"/>
              <a:gd name="connsiteX4" fmla="*/ 1095078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095078 w 1200151"/>
              <a:gd name="connsiteY3" fmla="*/ 105073 h 423466"/>
              <a:gd name="connsiteX4" fmla="*/ 0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200151 w 1200151"/>
              <a:gd name="connsiteY3" fmla="*/ 315218 h 423466"/>
              <a:gd name="connsiteX4" fmla="*/ 1130003 w 1200151"/>
              <a:gd name="connsiteY4" fmla="*/ 423466 h 423466"/>
              <a:gd name="connsiteX5" fmla="*/ 0 w 1200151"/>
              <a:gd name="connsiteY5" fmla="*/ 420291 h 423466"/>
              <a:gd name="connsiteX6" fmla="*/ 0 w 1200151"/>
              <a:gd name="connsiteY6" fmla="*/ 105073 h 423466"/>
              <a:gd name="connsiteX7" fmla="*/ 0 w 1200151"/>
              <a:gd name="connsiteY7" fmla="*/ 105073 h 423466"/>
              <a:gd name="connsiteX8" fmla="*/ 1114128 w 1200151"/>
              <a:gd name="connsiteY8" fmla="*/ 105073 h 423466"/>
              <a:gd name="connsiteX9" fmla="*/ 1200151 w 1200151"/>
              <a:gd name="connsiteY9" fmla="*/ 0 h 423466"/>
              <a:gd name="connsiteX10" fmla="*/ 1117303 w 1200151"/>
              <a:gd name="connsiteY10" fmla="*/ 105073 h 423466"/>
              <a:gd name="connsiteX11" fmla="*/ 1123653 w 1200151"/>
              <a:gd name="connsiteY11" fmla="*/ 423466 h 423466"/>
              <a:gd name="connsiteX0" fmla="*/ 0 w 1200151"/>
              <a:gd name="connsiteY0" fmla="*/ 105073 h 423466"/>
              <a:gd name="connsiteX1" fmla="*/ 1095078 w 1200151"/>
              <a:gd name="connsiteY1" fmla="*/ 105073 h 423466"/>
              <a:gd name="connsiteX2" fmla="*/ 1095078 w 1200151"/>
              <a:gd name="connsiteY2" fmla="*/ 420291 h 423466"/>
              <a:gd name="connsiteX3" fmla="*/ 0 w 1200151"/>
              <a:gd name="connsiteY3" fmla="*/ 420291 h 423466"/>
              <a:gd name="connsiteX4" fmla="*/ 0 w 1200151"/>
              <a:gd name="connsiteY4" fmla="*/ 105073 h 423466"/>
              <a:gd name="connsiteX0" fmla="*/ 1095078 w 1200151"/>
              <a:gd name="connsiteY0" fmla="*/ 105073 h 423466"/>
              <a:gd name="connsiteX1" fmla="*/ 1200151 w 1200151"/>
              <a:gd name="connsiteY1" fmla="*/ 0 h 423466"/>
              <a:gd name="connsiteX2" fmla="*/ 1200151 w 1200151"/>
              <a:gd name="connsiteY2" fmla="*/ 315218 h 423466"/>
              <a:gd name="connsiteX3" fmla="*/ 1095078 w 1200151"/>
              <a:gd name="connsiteY3" fmla="*/ 420291 h 423466"/>
              <a:gd name="connsiteX4" fmla="*/ 1095078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120478 w 1200151"/>
              <a:gd name="connsiteY3" fmla="*/ 105073 h 423466"/>
              <a:gd name="connsiteX4" fmla="*/ 0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200151 w 1200151"/>
              <a:gd name="connsiteY3" fmla="*/ 315218 h 423466"/>
              <a:gd name="connsiteX4" fmla="*/ 1130003 w 1200151"/>
              <a:gd name="connsiteY4" fmla="*/ 423466 h 423466"/>
              <a:gd name="connsiteX5" fmla="*/ 0 w 1200151"/>
              <a:gd name="connsiteY5" fmla="*/ 420291 h 423466"/>
              <a:gd name="connsiteX6" fmla="*/ 0 w 1200151"/>
              <a:gd name="connsiteY6" fmla="*/ 105073 h 423466"/>
              <a:gd name="connsiteX7" fmla="*/ 0 w 1200151"/>
              <a:gd name="connsiteY7" fmla="*/ 105073 h 423466"/>
              <a:gd name="connsiteX8" fmla="*/ 1114128 w 1200151"/>
              <a:gd name="connsiteY8" fmla="*/ 105073 h 423466"/>
              <a:gd name="connsiteX9" fmla="*/ 1200151 w 1200151"/>
              <a:gd name="connsiteY9" fmla="*/ 0 h 423466"/>
              <a:gd name="connsiteX10" fmla="*/ 1117303 w 1200151"/>
              <a:gd name="connsiteY10" fmla="*/ 105073 h 423466"/>
              <a:gd name="connsiteX11" fmla="*/ 1123653 w 1200151"/>
              <a:gd name="connsiteY11" fmla="*/ 423466 h 423466"/>
              <a:gd name="connsiteX0" fmla="*/ 0 w 1200151"/>
              <a:gd name="connsiteY0" fmla="*/ 105073 h 423466"/>
              <a:gd name="connsiteX1" fmla="*/ 1095078 w 1200151"/>
              <a:gd name="connsiteY1" fmla="*/ 105073 h 423466"/>
              <a:gd name="connsiteX2" fmla="*/ 1095078 w 1200151"/>
              <a:gd name="connsiteY2" fmla="*/ 420291 h 423466"/>
              <a:gd name="connsiteX3" fmla="*/ 0 w 1200151"/>
              <a:gd name="connsiteY3" fmla="*/ 420291 h 423466"/>
              <a:gd name="connsiteX4" fmla="*/ 0 w 1200151"/>
              <a:gd name="connsiteY4" fmla="*/ 105073 h 423466"/>
              <a:gd name="connsiteX0" fmla="*/ 1117303 w 1200151"/>
              <a:gd name="connsiteY0" fmla="*/ 105073 h 423466"/>
              <a:gd name="connsiteX1" fmla="*/ 1200151 w 1200151"/>
              <a:gd name="connsiteY1" fmla="*/ 0 h 423466"/>
              <a:gd name="connsiteX2" fmla="*/ 1200151 w 1200151"/>
              <a:gd name="connsiteY2" fmla="*/ 315218 h 423466"/>
              <a:gd name="connsiteX3" fmla="*/ 1095078 w 1200151"/>
              <a:gd name="connsiteY3" fmla="*/ 420291 h 423466"/>
              <a:gd name="connsiteX4" fmla="*/ 1117303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120478 w 1200151"/>
              <a:gd name="connsiteY3" fmla="*/ 105073 h 423466"/>
              <a:gd name="connsiteX4" fmla="*/ 0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200151 w 1200151"/>
              <a:gd name="connsiteY3" fmla="*/ 315218 h 423466"/>
              <a:gd name="connsiteX4" fmla="*/ 1130003 w 1200151"/>
              <a:gd name="connsiteY4" fmla="*/ 423466 h 423466"/>
              <a:gd name="connsiteX5" fmla="*/ 0 w 1200151"/>
              <a:gd name="connsiteY5" fmla="*/ 420291 h 423466"/>
              <a:gd name="connsiteX6" fmla="*/ 0 w 1200151"/>
              <a:gd name="connsiteY6" fmla="*/ 105073 h 423466"/>
              <a:gd name="connsiteX7" fmla="*/ 0 w 1200151"/>
              <a:gd name="connsiteY7" fmla="*/ 105073 h 423466"/>
              <a:gd name="connsiteX8" fmla="*/ 1114128 w 1200151"/>
              <a:gd name="connsiteY8" fmla="*/ 105073 h 423466"/>
              <a:gd name="connsiteX9" fmla="*/ 1200151 w 1200151"/>
              <a:gd name="connsiteY9" fmla="*/ 0 h 423466"/>
              <a:gd name="connsiteX10" fmla="*/ 1117303 w 1200151"/>
              <a:gd name="connsiteY10" fmla="*/ 105073 h 423466"/>
              <a:gd name="connsiteX11" fmla="*/ 1123653 w 1200151"/>
              <a:gd name="connsiteY11" fmla="*/ 423466 h 423466"/>
              <a:gd name="connsiteX0" fmla="*/ 0 w 1200151"/>
              <a:gd name="connsiteY0" fmla="*/ 105073 h 423466"/>
              <a:gd name="connsiteX1" fmla="*/ 1118890 w 1200151"/>
              <a:gd name="connsiteY1" fmla="*/ 102691 h 423466"/>
              <a:gd name="connsiteX2" fmla="*/ 1095078 w 1200151"/>
              <a:gd name="connsiteY2" fmla="*/ 420291 h 423466"/>
              <a:gd name="connsiteX3" fmla="*/ 0 w 1200151"/>
              <a:gd name="connsiteY3" fmla="*/ 420291 h 423466"/>
              <a:gd name="connsiteX4" fmla="*/ 0 w 1200151"/>
              <a:gd name="connsiteY4" fmla="*/ 105073 h 423466"/>
              <a:gd name="connsiteX0" fmla="*/ 1117303 w 1200151"/>
              <a:gd name="connsiteY0" fmla="*/ 105073 h 423466"/>
              <a:gd name="connsiteX1" fmla="*/ 1200151 w 1200151"/>
              <a:gd name="connsiteY1" fmla="*/ 0 h 423466"/>
              <a:gd name="connsiteX2" fmla="*/ 1200151 w 1200151"/>
              <a:gd name="connsiteY2" fmla="*/ 315218 h 423466"/>
              <a:gd name="connsiteX3" fmla="*/ 1095078 w 1200151"/>
              <a:gd name="connsiteY3" fmla="*/ 420291 h 423466"/>
              <a:gd name="connsiteX4" fmla="*/ 1117303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120478 w 1200151"/>
              <a:gd name="connsiteY3" fmla="*/ 105073 h 423466"/>
              <a:gd name="connsiteX4" fmla="*/ 0 w 1200151"/>
              <a:gd name="connsiteY4" fmla="*/ 105073 h 423466"/>
              <a:gd name="connsiteX0" fmla="*/ 0 w 1200151"/>
              <a:gd name="connsiteY0" fmla="*/ 105073 h 423466"/>
              <a:gd name="connsiteX1" fmla="*/ 105073 w 1200151"/>
              <a:gd name="connsiteY1" fmla="*/ 0 h 423466"/>
              <a:gd name="connsiteX2" fmla="*/ 1200151 w 1200151"/>
              <a:gd name="connsiteY2" fmla="*/ 0 h 423466"/>
              <a:gd name="connsiteX3" fmla="*/ 1200151 w 1200151"/>
              <a:gd name="connsiteY3" fmla="*/ 315218 h 423466"/>
              <a:gd name="connsiteX4" fmla="*/ 1130003 w 1200151"/>
              <a:gd name="connsiteY4" fmla="*/ 423466 h 423466"/>
              <a:gd name="connsiteX5" fmla="*/ 0 w 1200151"/>
              <a:gd name="connsiteY5" fmla="*/ 420291 h 423466"/>
              <a:gd name="connsiteX6" fmla="*/ 0 w 1200151"/>
              <a:gd name="connsiteY6" fmla="*/ 105073 h 423466"/>
              <a:gd name="connsiteX7" fmla="*/ 0 w 1200151"/>
              <a:gd name="connsiteY7" fmla="*/ 105073 h 423466"/>
              <a:gd name="connsiteX8" fmla="*/ 1114128 w 1200151"/>
              <a:gd name="connsiteY8" fmla="*/ 105073 h 423466"/>
              <a:gd name="connsiteX9" fmla="*/ 1200151 w 1200151"/>
              <a:gd name="connsiteY9" fmla="*/ 0 h 423466"/>
              <a:gd name="connsiteX10" fmla="*/ 1117303 w 1200151"/>
              <a:gd name="connsiteY10" fmla="*/ 105073 h 423466"/>
              <a:gd name="connsiteX11" fmla="*/ 1123653 w 1200151"/>
              <a:gd name="connsiteY11" fmla="*/ 423466 h 423466"/>
              <a:gd name="connsiteX0" fmla="*/ 0 w 1200151"/>
              <a:gd name="connsiteY0" fmla="*/ 105073 h 425054"/>
              <a:gd name="connsiteX1" fmla="*/ 1118890 w 1200151"/>
              <a:gd name="connsiteY1" fmla="*/ 102691 h 425054"/>
              <a:gd name="connsiteX2" fmla="*/ 1095078 w 1200151"/>
              <a:gd name="connsiteY2" fmla="*/ 420291 h 425054"/>
              <a:gd name="connsiteX3" fmla="*/ 0 w 1200151"/>
              <a:gd name="connsiteY3" fmla="*/ 420291 h 425054"/>
              <a:gd name="connsiteX4" fmla="*/ 0 w 1200151"/>
              <a:gd name="connsiteY4" fmla="*/ 105073 h 425054"/>
              <a:gd name="connsiteX0" fmla="*/ 1117303 w 1200151"/>
              <a:gd name="connsiteY0" fmla="*/ 105073 h 425054"/>
              <a:gd name="connsiteX1" fmla="*/ 1200151 w 1200151"/>
              <a:gd name="connsiteY1" fmla="*/ 0 h 425054"/>
              <a:gd name="connsiteX2" fmla="*/ 1200151 w 1200151"/>
              <a:gd name="connsiteY2" fmla="*/ 315218 h 425054"/>
              <a:gd name="connsiteX3" fmla="*/ 1126034 w 1200151"/>
              <a:gd name="connsiteY3" fmla="*/ 425054 h 425054"/>
              <a:gd name="connsiteX4" fmla="*/ 1117303 w 1200151"/>
              <a:gd name="connsiteY4" fmla="*/ 105073 h 425054"/>
              <a:gd name="connsiteX0" fmla="*/ 0 w 1200151"/>
              <a:gd name="connsiteY0" fmla="*/ 105073 h 425054"/>
              <a:gd name="connsiteX1" fmla="*/ 105073 w 1200151"/>
              <a:gd name="connsiteY1" fmla="*/ 0 h 425054"/>
              <a:gd name="connsiteX2" fmla="*/ 1200151 w 1200151"/>
              <a:gd name="connsiteY2" fmla="*/ 0 h 425054"/>
              <a:gd name="connsiteX3" fmla="*/ 1120478 w 1200151"/>
              <a:gd name="connsiteY3" fmla="*/ 105073 h 425054"/>
              <a:gd name="connsiteX4" fmla="*/ 0 w 1200151"/>
              <a:gd name="connsiteY4" fmla="*/ 105073 h 425054"/>
              <a:gd name="connsiteX0" fmla="*/ 0 w 1200151"/>
              <a:gd name="connsiteY0" fmla="*/ 105073 h 425054"/>
              <a:gd name="connsiteX1" fmla="*/ 105073 w 1200151"/>
              <a:gd name="connsiteY1" fmla="*/ 0 h 425054"/>
              <a:gd name="connsiteX2" fmla="*/ 1200151 w 1200151"/>
              <a:gd name="connsiteY2" fmla="*/ 0 h 425054"/>
              <a:gd name="connsiteX3" fmla="*/ 1200151 w 1200151"/>
              <a:gd name="connsiteY3" fmla="*/ 315218 h 425054"/>
              <a:gd name="connsiteX4" fmla="*/ 1130003 w 1200151"/>
              <a:gd name="connsiteY4" fmla="*/ 423466 h 425054"/>
              <a:gd name="connsiteX5" fmla="*/ 0 w 1200151"/>
              <a:gd name="connsiteY5" fmla="*/ 420291 h 425054"/>
              <a:gd name="connsiteX6" fmla="*/ 0 w 1200151"/>
              <a:gd name="connsiteY6" fmla="*/ 105073 h 425054"/>
              <a:gd name="connsiteX7" fmla="*/ 0 w 1200151"/>
              <a:gd name="connsiteY7" fmla="*/ 105073 h 425054"/>
              <a:gd name="connsiteX8" fmla="*/ 1114128 w 1200151"/>
              <a:gd name="connsiteY8" fmla="*/ 105073 h 425054"/>
              <a:gd name="connsiteX9" fmla="*/ 1200151 w 1200151"/>
              <a:gd name="connsiteY9" fmla="*/ 0 h 425054"/>
              <a:gd name="connsiteX10" fmla="*/ 1117303 w 1200151"/>
              <a:gd name="connsiteY10" fmla="*/ 105073 h 425054"/>
              <a:gd name="connsiteX11" fmla="*/ 1123653 w 1200151"/>
              <a:gd name="connsiteY11" fmla="*/ 423466 h 425054"/>
              <a:gd name="connsiteX0" fmla="*/ 0 w 1200151"/>
              <a:gd name="connsiteY0" fmla="*/ 105073 h 425054"/>
              <a:gd name="connsiteX1" fmla="*/ 1118890 w 1200151"/>
              <a:gd name="connsiteY1" fmla="*/ 102691 h 425054"/>
              <a:gd name="connsiteX2" fmla="*/ 1126034 w 1200151"/>
              <a:gd name="connsiteY2" fmla="*/ 422672 h 425054"/>
              <a:gd name="connsiteX3" fmla="*/ 0 w 1200151"/>
              <a:gd name="connsiteY3" fmla="*/ 420291 h 425054"/>
              <a:gd name="connsiteX4" fmla="*/ 0 w 1200151"/>
              <a:gd name="connsiteY4" fmla="*/ 105073 h 425054"/>
              <a:gd name="connsiteX0" fmla="*/ 1117303 w 1200151"/>
              <a:gd name="connsiteY0" fmla="*/ 105073 h 425054"/>
              <a:gd name="connsiteX1" fmla="*/ 1200151 w 1200151"/>
              <a:gd name="connsiteY1" fmla="*/ 0 h 425054"/>
              <a:gd name="connsiteX2" fmla="*/ 1200151 w 1200151"/>
              <a:gd name="connsiteY2" fmla="*/ 315218 h 425054"/>
              <a:gd name="connsiteX3" fmla="*/ 1126034 w 1200151"/>
              <a:gd name="connsiteY3" fmla="*/ 425054 h 425054"/>
              <a:gd name="connsiteX4" fmla="*/ 1117303 w 1200151"/>
              <a:gd name="connsiteY4" fmla="*/ 105073 h 425054"/>
              <a:gd name="connsiteX0" fmla="*/ 0 w 1200151"/>
              <a:gd name="connsiteY0" fmla="*/ 105073 h 425054"/>
              <a:gd name="connsiteX1" fmla="*/ 105073 w 1200151"/>
              <a:gd name="connsiteY1" fmla="*/ 0 h 425054"/>
              <a:gd name="connsiteX2" fmla="*/ 1200151 w 1200151"/>
              <a:gd name="connsiteY2" fmla="*/ 0 h 425054"/>
              <a:gd name="connsiteX3" fmla="*/ 1120478 w 1200151"/>
              <a:gd name="connsiteY3" fmla="*/ 105073 h 425054"/>
              <a:gd name="connsiteX4" fmla="*/ 0 w 1200151"/>
              <a:gd name="connsiteY4" fmla="*/ 105073 h 425054"/>
              <a:gd name="connsiteX0" fmla="*/ 0 w 1200151"/>
              <a:gd name="connsiteY0" fmla="*/ 105073 h 425054"/>
              <a:gd name="connsiteX1" fmla="*/ 105073 w 1200151"/>
              <a:gd name="connsiteY1" fmla="*/ 0 h 425054"/>
              <a:gd name="connsiteX2" fmla="*/ 1200151 w 1200151"/>
              <a:gd name="connsiteY2" fmla="*/ 0 h 425054"/>
              <a:gd name="connsiteX3" fmla="*/ 1200151 w 1200151"/>
              <a:gd name="connsiteY3" fmla="*/ 315218 h 425054"/>
              <a:gd name="connsiteX4" fmla="*/ 1130003 w 1200151"/>
              <a:gd name="connsiteY4" fmla="*/ 423466 h 425054"/>
              <a:gd name="connsiteX5" fmla="*/ 0 w 1200151"/>
              <a:gd name="connsiteY5" fmla="*/ 420291 h 425054"/>
              <a:gd name="connsiteX6" fmla="*/ 0 w 1200151"/>
              <a:gd name="connsiteY6" fmla="*/ 105073 h 425054"/>
              <a:gd name="connsiteX7" fmla="*/ 0 w 1200151"/>
              <a:gd name="connsiteY7" fmla="*/ 105073 h 425054"/>
              <a:gd name="connsiteX8" fmla="*/ 1114128 w 1200151"/>
              <a:gd name="connsiteY8" fmla="*/ 105073 h 425054"/>
              <a:gd name="connsiteX9" fmla="*/ 1200151 w 1200151"/>
              <a:gd name="connsiteY9" fmla="*/ 0 h 425054"/>
              <a:gd name="connsiteX10" fmla="*/ 1117303 w 1200151"/>
              <a:gd name="connsiteY10" fmla="*/ 105073 h 425054"/>
              <a:gd name="connsiteX11" fmla="*/ 1123653 w 1200151"/>
              <a:gd name="connsiteY11" fmla="*/ 423466 h 425054"/>
              <a:gd name="connsiteX0" fmla="*/ 0 w 1631157"/>
              <a:gd name="connsiteY0" fmla="*/ 105073 h 425054"/>
              <a:gd name="connsiteX1" fmla="*/ 1118890 w 1631157"/>
              <a:gd name="connsiteY1" fmla="*/ 102691 h 425054"/>
              <a:gd name="connsiteX2" fmla="*/ 1126034 w 1631157"/>
              <a:gd name="connsiteY2" fmla="*/ 422672 h 425054"/>
              <a:gd name="connsiteX3" fmla="*/ 0 w 1631157"/>
              <a:gd name="connsiteY3" fmla="*/ 420291 h 425054"/>
              <a:gd name="connsiteX4" fmla="*/ 0 w 1631157"/>
              <a:gd name="connsiteY4" fmla="*/ 105073 h 425054"/>
              <a:gd name="connsiteX0" fmla="*/ 1117303 w 1631157"/>
              <a:gd name="connsiteY0" fmla="*/ 105073 h 425054"/>
              <a:gd name="connsiteX1" fmla="*/ 1200151 w 1631157"/>
              <a:gd name="connsiteY1" fmla="*/ 0 h 425054"/>
              <a:gd name="connsiteX2" fmla="*/ 1200151 w 1631157"/>
              <a:gd name="connsiteY2" fmla="*/ 315218 h 425054"/>
              <a:gd name="connsiteX3" fmla="*/ 1126034 w 1631157"/>
              <a:gd name="connsiteY3" fmla="*/ 425054 h 425054"/>
              <a:gd name="connsiteX4" fmla="*/ 1117303 w 1631157"/>
              <a:gd name="connsiteY4" fmla="*/ 105073 h 425054"/>
              <a:gd name="connsiteX0" fmla="*/ 0 w 1631157"/>
              <a:gd name="connsiteY0" fmla="*/ 105073 h 425054"/>
              <a:gd name="connsiteX1" fmla="*/ 105073 w 1631157"/>
              <a:gd name="connsiteY1" fmla="*/ 0 h 425054"/>
              <a:gd name="connsiteX2" fmla="*/ 1200151 w 1631157"/>
              <a:gd name="connsiteY2" fmla="*/ 0 h 425054"/>
              <a:gd name="connsiteX3" fmla="*/ 1120478 w 1631157"/>
              <a:gd name="connsiteY3" fmla="*/ 105073 h 425054"/>
              <a:gd name="connsiteX4" fmla="*/ 0 w 1631157"/>
              <a:gd name="connsiteY4" fmla="*/ 105073 h 425054"/>
              <a:gd name="connsiteX0" fmla="*/ 0 w 1631157"/>
              <a:gd name="connsiteY0" fmla="*/ 105073 h 425054"/>
              <a:gd name="connsiteX1" fmla="*/ 105073 w 1631157"/>
              <a:gd name="connsiteY1" fmla="*/ 0 h 425054"/>
              <a:gd name="connsiteX2" fmla="*/ 1200151 w 1631157"/>
              <a:gd name="connsiteY2" fmla="*/ 0 h 425054"/>
              <a:gd name="connsiteX3" fmla="*/ 1631157 w 1631157"/>
              <a:gd name="connsiteY3" fmla="*/ 84237 h 425054"/>
              <a:gd name="connsiteX4" fmla="*/ 1130003 w 1631157"/>
              <a:gd name="connsiteY4" fmla="*/ 423466 h 425054"/>
              <a:gd name="connsiteX5" fmla="*/ 0 w 1631157"/>
              <a:gd name="connsiteY5" fmla="*/ 420291 h 425054"/>
              <a:gd name="connsiteX6" fmla="*/ 0 w 1631157"/>
              <a:gd name="connsiteY6" fmla="*/ 105073 h 425054"/>
              <a:gd name="connsiteX7" fmla="*/ 0 w 1631157"/>
              <a:gd name="connsiteY7" fmla="*/ 105073 h 425054"/>
              <a:gd name="connsiteX8" fmla="*/ 1114128 w 1631157"/>
              <a:gd name="connsiteY8" fmla="*/ 105073 h 425054"/>
              <a:gd name="connsiteX9" fmla="*/ 1200151 w 1631157"/>
              <a:gd name="connsiteY9" fmla="*/ 0 h 425054"/>
              <a:gd name="connsiteX10" fmla="*/ 1117303 w 1631157"/>
              <a:gd name="connsiteY10" fmla="*/ 105073 h 425054"/>
              <a:gd name="connsiteX11" fmla="*/ 1123653 w 1631157"/>
              <a:gd name="connsiteY11" fmla="*/ 423466 h 425054"/>
              <a:gd name="connsiteX0" fmla="*/ 0 w 1631157"/>
              <a:gd name="connsiteY0" fmla="*/ 105073 h 425054"/>
              <a:gd name="connsiteX1" fmla="*/ 1118890 w 1631157"/>
              <a:gd name="connsiteY1" fmla="*/ 102691 h 425054"/>
              <a:gd name="connsiteX2" fmla="*/ 1126034 w 1631157"/>
              <a:gd name="connsiteY2" fmla="*/ 422672 h 425054"/>
              <a:gd name="connsiteX3" fmla="*/ 0 w 1631157"/>
              <a:gd name="connsiteY3" fmla="*/ 420291 h 425054"/>
              <a:gd name="connsiteX4" fmla="*/ 0 w 1631157"/>
              <a:gd name="connsiteY4" fmla="*/ 105073 h 425054"/>
              <a:gd name="connsiteX0" fmla="*/ 1117303 w 1631157"/>
              <a:gd name="connsiteY0" fmla="*/ 105073 h 425054"/>
              <a:gd name="connsiteX1" fmla="*/ 1200151 w 1631157"/>
              <a:gd name="connsiteY1" fmla="*/ 0 h 425054"/>
              <a:gd name="connsiteX2" fmla="*/ 1628776 w 1631157"/>
              <a:gd name="connsiteY2" fmla="*/ 84237 h 425054"/>
              <a:gd name="connsiteX3" fmla="*/ 1126034 w 1631157"/>
              <a:gd name="connsiteY3" fmla="*/ 425054 h 425054"/>
              <a:gd name="connsiteX4" fmla="*/ 1117303 w 1631157"/>
              <a:gd name="connsiteY4" fmla="*/ 105073 h 425054"/>
              <a:gd name="connsiteX0" fmla="*/ 0 w 1631157"/>
              <a:gd name="connsiteY0" fmla="*/ 105073 h 425054"/>
              <a:gd name="connsiteX1" fmla="*/ 105073 w 1631157"/>
              <a:gd name="connsiteY1" fmla="*/ 0 h 425054"/>
              <a:gd name="connsiteX2" fmla="*/ 1200151 w 1631157"/>
              <a:gd name="connsiteY2" fmla="*/ 0 h 425054"/>
              <a:gd name="connsiteX3" fmla="*/ 1120478 w 1631157"/>
              <a:gd name="connsiteY3" fmla="*/ 105073 h 425054"/>
              <a:gd name="connsiteX4" fmla="*/ 0 w 1631157"/>
              <a:gd name="connsiteY4" fmla="*/ 105073 h 425054"/>
              <a:gd name="connsiteX0" fmla="*/ 0 w 1631157"/>
              <a:gd name="connsiteY0" fmla="*/ 105073 h 425054"/>
              <a:gd name="connsiteX1" fmla="*/ 105073 w 1631157"/>
              <a:gd name="connsiteY1" fmla="*/ 0 h 425054"/>
              <a:gd name="connsiteX2" fmla="*/ 1200151 w 1631157"/>
              <a:gd name="connsiteY2" fmla="*/ 0 h 425054"/>
              <a:gd name="connsiteX3" fmla="*/ 1631157 w 1631157"/>
              <a:gd name="connsiteY3" fmla="*/ 84237 h 425054"/>
              <a:gd name="connsiteX4" fmla="*/ 1130003 w 1631157"/>
              <a:gd name="connsiteY4" fmla="*/ 423466 h 425054"/>
              <a:gd name="connsiteX5" fmla="*/ 0 w 1631157"/>
              <a:gd name="connsiteY5" fmla="*/ 420291 h 425054"/>
              <a:gd name="connsiteX6" fmla="*/ 0 w 1631157"/>
              <a:gd name="connsiteY6" fmla="*/ 105073 h 425054"/>
              <a:gd name="connsiteX7" fmla="*/ 0 w 1631157"/>
              <a:gd name="connsiteY7" fmla="*/ 105073 h 425054"/>
              <a:gd name="connsiteX8" fmla="*/ 1114128 w 1631157"/>
              <a:gd name="connsiteY8" fmla="*/ 105073 h 425054"/>
              <a:gd name="connsiteX9" fmla="*/ 1200151 w 1631157"/>
              <a:gd name="connsiteY9" fmla="*/ 0 h 425054"/>
              <a:gd name="connsiteX10" fmla="*/ 1117303 w 1631157"/>
              <a:gd name="connsiteY10" fmla="*/ 105073 h 425054"/>
              <a:gd name="connsiteX11" fmla="*/ 1123653 w 1631157"/>
              <a:gd name="connsiteY11" fmla="*/ 423466 h 425054"/>
              <a:gd name="connsiteX0" fmla="*/ 0 w 1650208"/>
              <a:gd name="connsiteY0" fmla="*/ 290811 h 610792"/>
              <a:gd name="connsiteX1" fmla="*/ 1118890 w 1650208"/>
              <a:gd name="connsiteY1" fmla="*/ 288429 h 610792"/>
              <a:gd name="connsiteX2" fmla="*/ 1126034 w 1650208"/>
              <a:gd name="connsiteY2" fmla="*/ 608410 h 610792"/>
              <a:gd name="connsiteX3" fmla="*/ 0 w 1650208"/>
              <a:gd name="connsiteY3" fmla="*/ 606029 h 610792"/>
              <a:gd name="connsiteX4" fmla="*/ 0 w 1650208"/>
              <a:gd name="connsiteY4" fmla="*/ 290811 h 610792"/>
              <a:gd name="connsiteX0" fmla="*/ 1117303 w 1650208"/>
              <a:gd name="connsiteY0" fmla="*/ 290811 h 610792"/>
              <a:gd name="connsiteX1" fmla="*/ 1200151 w 1650208"/>
              <a:gd name="connsiteY1" fmla="*/ 185738 h 610792"/>
              <a:gd name="connsiteX2" fmla="*/ 1628776 w 1650208"/>
              <a:gd name="connsiteY2" fmla="*/ 269975 h 610792"/>
              <a:gd name="connsiteX3" fmla="*/ 1126034 w 1650208"/>
              <a:gd name="connsiteY3" fmla="*/ 610792 h 610792"/>
              <a:gd name="connsiteX4" fmla="*/ 1117303 w 1650208"/>
              <a:gd name="connsiteY4" fmla="*/ 290811 h 610792"/>
              <a:gd name="connsiteX0" fmla="*/ 0 w 1650208"/>
              <a:gd name="connsiteY0" fmla="*/ 290811 h 610792"/>
              <a:gd name="connsiteX1" fmla="*/ 105073 w 1650208"/>
              <a:gd name="connsiteY1" fmla="*/ 185738 h 610792"/>
              <a:gd name="connsiteX2" fmla="*/ 1200151 w 1650208"/>
              <a:gd name="connsiteY2" fmla="*/ 185738 h 610792"/>
              <a:gd name="connsiteX3" fmla="*/ 1120478 w 1650208"/>
              <a:gd name="connsiteY3" fmla="*/ 290811 h 610792"/>
              <a:gd name="connsiteX4" fmla="*/ 0 w 1650208"/>
              <a:gd name="connsiteY4" fmla="*/ 290811 h 610792"/>
              <a:gd name="connsiteX0" fmla="*/ 0 w 1650208"/>
              <a:gd name="connsiteY0" fmla="*/ 290811 h 610792"/>
              <a:gd name="connsiteX1" fmla="*/ 105073 w 1650208"/>
              <a:gd name="connsiteY1" fmla="*/ 185738 h 610792"/>
              <a:gd name="connsiteX2" fmla="*/ 1200151 w 1650208"/>
              <a:gd name="connsiteY2" fmla="*/ 185738 h 610792"/>
              <a:gd name="connsiteX3" fmla="*/ 1631157 w 1650208"/>
              <a:gd name="connsiteY3" fmla="*/ 269975 h 610792"/>
              <a:gd name="connsiteX4" fmla="*/ 1130003 w 1650208"/>
              <a:gd name="connsiteY4" fmla="*/ 609204 h 610792"/>
              <a:gd name="connsiteX5" fmla="*/ 0 w 1650208"/>
              <a:gd name="connsiteY5" fmla="*/ 606029 h 610792"/>
              <a:gd name="connsiteX6" fmla="*/ 0 w 1650208"/>
              <a:gd name="connsiteY6" fmla="*/ 290811 h 610792"/>
              <a:gd name="connsiteX7" fmla="*/ 0 w 1650208"/>
              <a:gd name="connsiteY7" fmla="*/ 290811 h 610792"/>
              <a:gd name="connsiteX8" fmla="*/ 1114128 w 1650208"/>
              <a:gd name="connsiteY8" fmla="*/ 290811 h 610792"/>
              <a:gd name="connsiteX9" fmla="*/ 1650208 w 1650208"/>
              <a:gd name="connsiteY9" fmla="*/ 0 h 610792"/>
              <a:gd name="connsiteX10" fmla="*/ 1117303 w 1650208"/>
              <a:gd name="connsiteY10" fmla="*/ 290811 h 610792"/>
              <a:gd name="connsiteX11" fmla="*/ 1123653 w 1650208"/>
              <a:gd name="connsiteY11" fmla="*/ 609204 h 610792"/>
              <a:gd name="connsiteX0" fmla="*/ 0 w 1650208"/>
              <a:gd name="connsiteY0" fmla="*/ 295573 h 615554"/>
              <a:gd name="connsiteX1" fmla="*/ 1118890 w 1650208"/>
              <a:gd name="connsiteY1" fmla="*/ 293191 h 615554"/>
              <a:gd name="connsiteX2" fmla="*/ 1126034 w 1650208"/>
              <a:gd name="connsiteY2" fmla="*/ 613172 h 615554"/>
              <a:gd name="connsiteX3" fmla="*/ 0 w 1650208"/>
              <a:gd name="connsiteY3" fmla="*/ 610791 h 615554"/>
              <a:gd name="connsiteX4" fmla="*/ 0 w 1650208"/>
              <a:gd name="connsiteY4" fmla="*/ 295573 h 615554"/>
              <a:gd name="connsiteX0" fmla="*/ 1117303 w 1650208"/>
              <a:gd name="connsiteY0" fmla="*/ 295573 h 615554"/>
              <a:gd name="connsiteX1" fmla="*/ 1200151 w 1650208"/>
              <a:gd name="connsiteY1" fmla="*/ 190500 h 615554"/>
              <a:gd name="connsiteX2" fmla="*/ 1628776 w 1650208"/>
              <a:gd name="connsiteY2" fmla="*/ 274737 h 615554"/>
              <a:gd name="connsiteX3" fmla="*/ 1126034 w 1650208"/>
              <a:gd name="connsiteY3" fmla="*/ 615554 h 615554"/>
              <a:gd name="connsiteX4" fmla="*/ 1117303 w 1650208"/>
              <a:gd name="connsiteY4" fmla="*/ 295573 h 615554"/>
              <a:gd name="connsiteX0" fmla="*/ 0 w 1650208"/>
              <a:gd name="connsiteY0" fmla="*/ 295573 h 615554"/>
              <a:gd name="connsiteX1" fmla="*/ 105073 w 1650208"/>
              <a:gd name="connsiteY1" fmla="*/ 190500 h 615554"/>
              <a:gd name="connsiteX2" fmla="*/ 1200151 w 1650208"/>
              <a:gd name="connsiteY2" fmla="*/ 190500 h 615554"/>
              <a:gd name="connsiteX3" fmla="*/ 1120478 w 1650208"/>
              <a:gd name="connsiteY3" fmla="*/ 295573 h 615554"/>
              <a:gd name="connsiteX4" fmla="*/ 0 w 1650208"/>
              <a:gd name="connsiteY4" fmla="*/ 295573 h 615554"/>
              <a:gd name="connsiteX0" fmla="*/ 0 w 1650208"/>
              <a:gd name="connsiteY0" fmla="*/ 295573 h 615554"/>
              <a:gd name="connsiteX1" fmla="*/ 105073 w 1650208"/>
              <a:gd name="connsiteY1" fmla="*/ 190500 h 615554"/>
              <a:gd name="connsiteX2" fmla="*/ 1638301 w 1650208"/>
              <a:gd name="connsiteY2" fmla="*/ 0 h 615554"/>
              <a:gd name="connsiteX3" fmla="*/ 1631157 w 1650208"/>
              <a:gd name="connsiteY3" fmla="*/ 274737 h 615554"/>
              <a:gd name="connsiteX4" fmla="*/ 1130003 w 1650208"/>
              <a:gd name="connsiteY4" fmla="*/ 613966 h 615554"/>
              <a:gd name="connsiteX5" fmla="*/ 0 w 1650208"/>
              <a:gd name="connsiteY5" fmla="*/ 610791 h 615554"/>
              <a:gd name="connsiteX6" fmla="*/ 0 w 1650208"/>
              <a:gd name="connsiteY6" fmla="*/ 295573 h 615554"/>
              <a:gd name="connsiteX7" fmla="*/ 0 w 1650208"/>
              <a:gd name="connsiteY7" fmla="*/ 295573 h 615554"/>
              <a:gd name="connsiteX8" fmla="*/ 1114128 w 1650208"/>
              <a:gd name="connsiteY8" fmla="*/ 295573 h 615554"/>
              <a:gd name="connsiteX9" fmla="*/ 1650208 w 1650208"/>
              <a:gd name="connsiteY9" fmla="*/ 4762 h 615554"/>
              <a:gd name="connsiteX10" fmla="*/ 1117303 w 1650208"/>
              <a:gd name="connsiteY10" fmla="*/ 295573 h 615554"/>
              <a:gd name="connsiteX11" fmla="*/ 1123653 w 1650208"/>
              <a:gd name="connsiteY11" fmla="*/ 613966 h 615554"/>
              <a:gd name="connsiteX0" fmla="*/ 0 w 1638301"/>
              <a:gd name="connsiteY0" fmla="*/ 297955 h 617936"/>
              <a:gd name="connsiteX1" fmla="*/ 1118890 w 1638301"/>
              <a:gd name="connsiteY1" fmla="*/ 295573 h 617936"/>
              <a:gd name="connsiteX2" fmla="*/ 1126034 w 1638301"/>
              <a:gd name="connsiteY2" fmla="*/ 615554 h 617936"/>
              <a:gd name="connsiteX3" fmla="*/ 0 w 1638301"/>
              <a:gd name="connsiteY3" fmla="*/ 613173 h 617936"/>
              <a:gd name="connsiteX4" fmla="*/ 0 w 1638301"/>
              <a:gd name="connsiteY4" fmla="*/ 297955 h 617936"/>
              <a:gd name="connsiteX0" fmla="*/ 1117303 w 1638301"/>
              <a:gd name="connsiteY0" fmla="*/ 297955 h 617936"/>
              <a:gd name="connsiteX1" fmla="*/ 1200151 w 1638301"/>
              <a:gd name="connsiteY1" fmla="*/ 192882 h 617936"/>
              <a:gd name="connsiteX2" fmla="*/ 1628776 w 1638301"/>
              <a:gd name="connsiteY2" fmla="*/ 277119 h 617936"/>
              <a:gd name="connsiteX3" fmla="*/ 1126034 w 1638301"/>
              <a:gd name="connsiteY3" fmla="*/ 617936 h 617936"/>
              <a:gd name="connsiteX4" fmla="*/ 1117303 w 1638301"/>
              <a:gd name="connsiteY4" fmla="*/ 297955 h 617936"/>
              <a:gd name="connsiteX0" fmla="*/ 0 w 1638301"/>
              <a:gd name="connsiteY0" fmla="*/ 297955 h 617936"/>
              <a:gd name="connsiteX1" fmla="*/ 105073 w 1638301"/>
              <a:gd name="connsiteY1" fmla="*/ 192882 h 617936"/>
              <a:gd name="connsiteX2" fmla="*/ 1200151 w 1638301"/>
              <a:gd name="connsiteY2" fmla="*/ 192882 h 617936"/>
              <a:gd name="connsiteX3" fmla="*/ 1120478 w 1638301"/>
              <a:gd name="connsiteY3" fmla="*/ 297955 h 617936"/>
              <a:gd name="connsiteX4" fmla="*/ 0 w 1638301"/>
              <a:gd name="connsiteY4" fmla="*/ 297955 h 617936"/>
              <a:gd name="connsiteX0" fmla="*/ 0 w 1638301"/>
              <a:gd name="connsiteY0" fmla="*/ 297955 h 617936"/>
              <a:gd name="connsiteX1" fmla="*/ 105073 w 1638301"/>
              <a:gd name="connsiteY1" fmla="*/ 192882 h 617936"/>
              <a:gd name="connsiteX2" fmla="*/ 1638301 w 1638301"/>
              <a:gd name="connsiteY2" fmla="*/ 2382 h 617936"/>
              <a:gd name="connsiteX3" fmla="*/ 1631157 w 1638301"/>
              <a:gd name="connsiteY3" fmla="*/ 277119 h 617936"/>
              <a:gd name="connsiteX4" fmla="*/ 1130003 w 1638301"/>
              <a:gd name="connsiteY4" fmla="*/ 616348 h 617936"/>
              <a:gd name="connsiteX5" fmla="*/ 0 w 1638301"/>
              <a:gd name="connsiteY5" fmla="*/ 613173 h 617936"/>
              <a:gd name="connsiteX6" fmla="*/ 0 w 1638301"/>
              <a:gd name="connsiteY6" fmla="*/ 297955 h 617936"/>
              <a:gd name="connsiteX7" fmla="*/ 0 w 1638301"/>
              <a:gd name="connsiteY7" fmla="*/ 297955 h 617936"/>
              <a:gd name="connsiteX8" fmla="*/ 1114128 w 1638301"/>
              <a:gd name="connsiteY8" fmla="*/ 297955 h 617936"/>
              <a:gd name="connsiteX9" fmla="*/ 1638301 w 1638301"/>
              <a:gd name="connsiteY9" fmla="*/ 0 h 617936"/>
              <a:gd name="connsiteX10" fmla="*/ 1117303 w 1638301"/>
              <a:gd name="connsiteY10" fmla="*/ 297955 h 617936"/>
              <a:gd name="connsiteX11" fmla="*/ 1123653 w 1638301"/>
              <a:gd name="connsiteY11" fmla="*/ 616348 h 617936"/>
              <a:gd name="connsiteX0" fmla="*/ 0 w 1643064"/>
              <a:gd name="connsiteY0" fmla="*/ 297955 h 617936"/>
              <a:gd name="connsiteX1" fmla="*/ 1118890 w 1643064"/>
              <a:gd name="connsiteY1" fmla="*/ 295573 h 617936"/>
              <a:gd name="connsiteX2" fmla="*/ 1126034 w 1643064"/>
              <a:gd name="connsiteY2" fmla="*/ 615554 h 617936"/>
              <a:gd name="connsiteX3" fmla="*/ 0 w 1643064"/>
              <a:gd name="connsiteY3" fmla="*/ 613173 h 617936"/>
              <a:gd name="connsiteX4" fmla="*/ 0 w 1643064"/>
              <a:gd name="connsiteY4" fmla="*/ 297955 h 617936"/>
              <a:gd name="connsiteX0" fmla="*/ 1117303 w 1643064"/>
              <a:gd name="connsiteY0" fmla="*/ 297955 h 617936"/>
              <a:gd name="connsiteX1" fmla="*/ 1200151 w 1643064"/>
              <a:gd name="connsiteY1" fmla="*/ 192882 h 617936"/>
              <a:gd name="connsiteX2" fmla="*/ 1628776 w 1643064"/>
              <a:gd name="connsiteY2" fmla="*/ 277119 h 617936"/>
              <a:gd name="connsiteX3" fmla="*/ 1126034 w 1643064"/>
              <a:gd name="connsiteY3" fmla="*/ 617936 h 617936"/>
              <a:gd name="connsiteX4" fmla="*/ 1117303 w 1643064"/>
              <a:gd name="connsiteY4" fmla="*/ 297955 h 617936"/>
              <a:gd name="connsiteX0" fmla="*/ 0 w 1643064"/>
              <a:gd name="connsiteY0" fmla="*/ 297955 h 617936"/>
              <a:gd name="connsiteX1" fmla="*/ 105073 w 1643064"/>
              <a:gd name="connsiteY1" fmla="*/ 192882 h 617936"/>
              <a:gd name="connsiteX2" fmla="*/ 1643064 w 1643064"/>
              <a:gd name="connsiteY2" fmla="*/ 1 h 617936"/>
              <a:gd name="connsiteX3" fmla="*/ 1120478 w 1643064"/>
              <a:gd name="connsiteY3" fmla="*/ 297955 h 617936"/>
              <a:gd name="connsiteX4" fmla="*/ 0 w 1643064"/>
              <a:gd name="connsiteY4" fmla="*/ 297955 h 617936"/>
              <a:gd name="connsiteX0" fmla="*/ 0 w 1643064"/>
              <a:gd name="connsiteY0" fmla="*/ 297955 h 617936"/>
              <a:gd name="connsiteX1" fmla="*/ 105073 w 1643064"/>
              <a:gd name="connsiteY1" fmla="*/ 192882 h 617936"/>
              <a:gd name="connsiteX2" fmla="*/ 1638301 w 1643064"/>
              <a:gd name="connsiteY2" fmla="*/ 2382 h 617936"/>
              <a:gd name="connsiteX3" fmla="*/ 1631157 w 1643064"/>
              <a:gd name="connsiteY3" fmla="*/ 277119 h 617936"/>
              <a:gd name="connsiteX4" fmla="*/ 1130003 w 1643064"/>
              <a:gd name="connsiteY4" fmla="*/ 616348 h 617936"/>
              <a:gd name="connsiteX5" fmla="*/ 0 w 1643064"/>
              <a:gd name="connsiteY5" fmla="*/ 613173 h 617936"/>
              <a:gd name="connsiteX6" fmla="*/ 0 w 1643064"/>
              <a:gd name="connsiteY6" fmla="*/ 297955 h 617936"/>
              <a:gd name="connsiteX7" fmla="*/ 0 w 1643064"/>
              <a:gd name="connsiteY7" fmla="*/ 297955 h 617936"/>
              <a:gd name="connsiteX8" fmla="*/ 1114128 w 1643064"/>
              <a:gd name="connsiteY8" fmla="*/ 297955 h 617936"/>
              <a:gd name="connsiteX9" fmla="*/ 1638301 w 1643064"/>
              <a:gd name="connsiteY9" fmla="*/ 0 h 617936"/>
              <a:gd name="connsiteX10" fmla="*/ 1117303 w 1643064"/>
              <a:gd name="connsiteY10" fmla="*/ 297955 h 617936"/>
              <a:gd name="connsiteX11" fmla="*/ 1123653 w 1643064"/>
              <a:gd name="connsiteY11" fmla="*/ 616348 h 617936"/>
              <a:gd name="connsiteX0" fmla="*/ 0 w 1643064"/>
              <a:gd name="connsiteY0" fmla="*/ 297955 h 617936"/>
              <a:gd name="connsiteX1" fmla="*/ 1118890 w 1643064"/>
              <a:gd name="connsiteY1" fmla="*/ 295573 h 617936"/>
              <a:gd name="connsiteX2" fmla="*/ 1126034 w 1643064"/>
              <a:gd name="connsiteY2" fmla="*/ 615554 h 617936"/>
              <a:gd name="connsiteX3" fmla="*/ 0 w 1643064"/>
              <a:gd name="connsiteY3" fmla="*/ 613173 h 617936"/>
              <a:gd name="connsiteX4" fmla="*/ 0 w 1643064"/>
              <a:gd name="connsiteY4" fmla="*/ 297955 h 617936"/>
              <a:gd name="connsiteX0" fmla="*/ 1117303 w 1643064"/>
              <a:gd name="connsiteY0" fmla="*/ 297955 h 617936"/>
              <a:gd name="connsiteX1" fmla="*/ 1643064 w 1643064"/>
              <a:gd name="connsiteY1" fmla="*/ 1 h 617936"/>
              <a:gd name="connsiteX2" fmla="*/ 1628776 w 1643064"/>
              <a:gd name="connsiteY2" fmla="*/ 277119 h 617936"/>
              <a:gd name="connsiteX3" fmla="*/ 1126034 w 1643064"/>
              <a:gd name="connsiteY3" fmla="*/ 617936 h 617936"/>
              <a:gd name="connsiteX4" fmla="*/ 1117303 w 1643064"/>
              <a:gd name="connsiteY4" fmla="*/ 297955 h 617936"/>
              <a:gd name="connsiteX0" fmla="*/ 0 w 1643064"/>
              <a:gd name="connsiteY0" fmla="*/ 297955 h 617936"/>
              <a:gd name="connsiteX1" fmla="*/ 105073 w 1643064"/>
              <a:gd name="connsiteY1" fmla="*/ 192882 h 617936"/>
              <a:gd name="connsiteX2" fmla="*/ 1643064 w 1643064"/>
              <a:gd name="connsiteY2" fmla="*/ 1 h 617936"/>
              <a:gd name="connsiteX3" fmla="*/ 1120478 w 1643064"/>
              <a:gd name="connsiteY3" fmla="*/ 297955 h 617936"/>
              <a:gd name="connsiteX4" fmla="*/ 0 w 1643064"/>
              <a:gd name="connsiteY4" fmla="*/ 297955 h 617936"/>
              <a:gd name="connsiteX0" fmla="*/ 0 w 1643064"/>
              <a:gd name="connsiteY0" fmla="*/ 297955 h 617936"/>
              <a:gd name="connsiteX1" fmla="*/ 105073 w 1643064"/>
              <a:gd name="connsiteY1" fmla="*/ 192882 h 617936"/>
              <a:gd name="connsiteX2" fmla="*/ 1638301 w 1643064"/>
              <a:gd name="connsiteY2" fmla="*/ 2382 h 617936"/>
              <a:gd name="connsiteX3" fmla="*/ 1631157 w 1643064"/>
              <a:gd name="connsiteY3" fmla="*/ 277119 h 617936"/>
              <a:gd name="connsiteX4" fmla="*/ 1130003 w 1643064"/>
              <a:gd name="connsiteY4" fmla="*/ 616348 h 617936"/>
              <a:gd name="connsiteX5" fmla="*/ 0 w 1643064"/>
              <a:gd name="connsiteY5" fmla="*/ 613173 h 617936"/>
              <a:gd name="connsiteX6" fmla="*/ 0 w 1643064"/>
              <a:gd name="connsiteY6" fmla="*/ 297955 h 617936"/>
              <a:gd name="connsiteX7" fmla="*/ 0 w 1643064"/>
              <a:gd name="connsiteY7" fmla="*/ 297955 h 617936"/>
              <a:gd name="connsiteX8" fmla="*/ 1114128 w 1643064"/>
              <a:gd name="connsiteY8" fmla="*/ 297955 h 617936"/>
              <a:gd name="connsiteX9" fmla="*/ 1638301 w 1643064"/>
              <a:gd name="connsiteY9" fmla="*/ 0 h 617936"/>
              <a:gd name="connsiteX10" fmla="*/ 1117303 w 1643064"/>
              <a:gd name="connsiteY10" fmla="*/ 297955 h 617936"/>
              <a:gd name="connsiteX11" fmla="*/ 1123653 w 1643064"/>
              <a:gd name="connsiteY11" fmla="*/ 616348 h 617936"/>
              <a:gd name="connsiteX0" fmla="*/ 0 w 1643064"/>
              <a:gd name="connsiteY0" fmla="*/ 311448 h 631429"/>
              <a:gd name="connsiteX1" fmla="*/ 1118890 w 1643064"/>
              <a:gd name="connsiteY1" fmla="*/ 309066 h 631429"/>
              <a:gd name="connsiteX2" fmla="*/ 1126034 w 1643064"/>
              <a:gd name="connsiteY2" fmla="*/ 629047 h 631429"/>
              <a:gd name="connsiteX3" fmla="*/ 0 w 1643064"/>
              <a:gd name="connsiteY3" fmla="*/ 626666 h 631429"/>
              <a:gd name="connsiteX4" fmla="*/ 0 w 1643064"/>
              <a:gd name="connsiteY4" fmla="*/ 311448 h 631429"/>
              <a:gd name="connsiteX0" fmla="*/ 1117303 w 1643064"/>
              <a:gd name="connsiteY0" fmla="*/ 311448 h 631429"/>
              <a:gd name="connsiteX1" fmla="*/ 1643064 w 1643064"/>
              <a:gd name="connsiteY1" fmla="*/ 13494 h 631429"/>
              <a:gd name="connsiteX2" fmla="*/ 1628776 w 1643064"/>
              <a:gd name="connsiteY2" fmla="*/ 290612 h 631429"/>
              <a:gd name="connsiteX3" fmla="*/ 1126034 w 1643064"/>
              <a:gd name="connsiteY3" fmla="*/ 631429 h 631429"/>
              <a:gd name="connsiteX4" fmla="*/ 1117303 w 1643064"/>
              <a:gd name="connsiteY4" fmla="*/ 311448 h 631429"/>
              <a:gd name="connsiteX0" fmla="*/ 0 w 1643064"/>
              <a:gd name="connsiteY0" fmla="*/ 311448 h 631429"/>
              <a:gd name="connsiteX1" fmla="*/ 105073 w 1643064"/>
              <a:gd name="connsiteY1" fmla="*/ 206375 h 631429"/>
              <a:gd name="connsiteX2" fmla="*/ 1643064 w 1643064"/>
              <a:gd name="connsiteY2" fmla="*/ 13494 h 631429"/>
              <a:gd name="connsiteX3" fmla="*/ 1120478 w 1643064"/>
              <a:gd name="connsiteY3" fmla="*/ 311448 h 631429"/>
              <a:gd name="connsiteX4" fmla="*/ 0 w 1643064"/>
              <a:gd name="connsiteY4" fmla="*/ 311448 h 631429"/>
              <a:gd name="connsiteX0" fmla="*/ 0 w 1643064"/>
              <a:gd name="connsiteY0" fmla="*/ 311448 h 631429"/>
              <a:gd name="connsiteX1" fmla="*/ 746423 w 1643064"/>
              <a:gd name="connsiteY1" fmla="*/ 0 h 631429"/>
              <a:gd name="connsiteX2" fmla="*/ 1638301 w 1643064"/>
              <a:gd name="connsiteY2" fmla="*/ 15875 h 631429"/>
              <a:gd name="connsiteX3" fmla="*/ 1631157 w 1643064"/>
              <a:gd name="connsiteY3" fmla="*/ 290612 h 631429"/>
              <a:gd name="connsiteX4" fmla="*/ 1130003 w 1643064"/>
              <a:gd name="connsiteY4" fmla="*/ 629841 h 631429"/>
              <a:gd name="connsiteX5" fmla="*/ 0 w 1643064"/>
              <a:gd name="connsiteY5" fmla="*/ 626666 h 631429"/>
              <a:gd name="connsiteX6" fmla="*/ 0 w 1643064"/>
              <a:gd name="connsiteY6" fmla="*/ 311448 h 631429"/>
              <a:gd name="connsiteX7" fmla="*/ 0 w 1643064"/>
              <a:gd name="connsiteY7" fmla="*/ 311448 h 631429"/>
              <a:gd name="connsiteX8" fmla="*/ 1114128 w 1643064"/>
              <a:gd name="connsiteY8" fmla="*/ 311448 h 631429"/>
              <a:gd name="connsiteX9" fmla="*/ 1638301 w 1643064"/>
              <a:gd name="connsiteY9" fmla="*/ 13493 h 631429"/>
              <a:gd name="connsiteX10" fmla="*/ 1117303 w 1643064"/>
              <a:gd name="connsiteY10" fmla="*/ 311448 h 631429"/>
              <a:gd name="connsiteX11" fmla="*/ 1123653 w 1643064"/>
              <a:gd name="connsiteY11" fmla="*/ 629841 h 631429"/>
              <a:gd name="connsiteX0" fmla="*/ 0 w 1643064"/>
              <a:gd name="connsiteY0" fmla="*/ 311448 h 631429"/>
              <a:gd name="connsiteX1" fmla="*/ 1118890 w 1643064"/>
              <a:gd name="connsiteY1" fmla="*/ 309066 h 631429"/>
              <a:gd name="connsiteX2" fmla="*/ 1126034 w 1643064"/>
              <a:gd name="connsiteY2" fmla="*/ 629047 h 631429"/>
              <a:gd name="connsiteX3" fmla="*/ 0 w 1643064"/>
              <a:gd name="connsiteY3" fmla="*/ 626666 h 631429"/>
              <a:gd name="connsiteX4" fmla="*/ 0 w 1643064"/>
              <a:gd name="connsiteY4" fmla="*/ 311448 h 631429"/>
              <a:gd name="connsiteX0" fmla="*/ 1117303 w 1643064"/>
              <a:gd name="connsiteY0" fmla="*/ 311448 h 631429"/>
              <a:gd name="connsiteX1" fmla="*/ 1643064 w 1643064"/>
              <a:gd name="connsiteY1" fmla="*/ 13494 h 631429"/>
              <a:gd name="connsiteX2" fmla="*/ 1628776 w 1643064"/>
              <a:gd name="connsiteY2" fmla="*/ 290612 h 631429"/>
              <a:gd name="connsiteX3" fmla="*/ 1126034 w 1643064"/>
              <a:gd name="connsiteY3" fmla="*/ 631429 h 631429"/>
              <a:gd name="connsiteX4" fmla="*/ 1117303 w 1643064"/>
              <a:gd name="connsiteY4" fmla="*/ 311448 h 631429"/>
              <a:gd name="connsiteX0" fmla="*/ 0 w 1643064"/>
              <a:gd name="connsiteY0" fmla="*/ 311448 h 631429"/>
              <a:gd name="connsiteX1" fmla="*/ 733723 w 1643064"/>
              <a:gd name="connsiteY1" fmla="*/ 3175 h 631429"/>
              <a:gd name="connsiteX2" fmla="*/ 1643064 w 1643064"/>
              <a:gd name="connsiteY2" fmla="*/ 13494 h 631429"/>
              <a:gd name="connsiteX3" fmla="*/ 1120478 w 1643064"/>
              <a:gd name="connsiteY3" fmla="*/ 311448 h 631429"/>
              <a:gd name="connsiteX4" fmla="*/ 0 w 1643064"/>
              <a:gd name="connsiteY4" fmla="*/ 311448 h 631429"/>
              <a:gd name="connsiteX0" fmla="*/ 0 w 1643064"/>
              <a:gd name="connsiteY0" fmla="*/ 311448 h 631429"/>
              <a:gd name="connsiteX1" fmla="*/ 746423 w 1643064"/>
              <a:gd name="connsiteY1" fmla="*/ 0 h 631429"/>
              <a:gd name="connsiteX2" fmla="*/ 1638301 w 1643064"/>
              <a:gd name="connsiteY2" fmla="*/ 15875 h 631429"/>
              <a:gd name="connsiteX3" fmla="*/ 1631157 w 1643064"/>
              <a:gd name="connsiteY3" fmla="*/ 290612 h 631429"/>
              <a:gd name="connsiteX4" fmla="*/ 1130003 w 1643064"/>
              <a:gd name="connsiteY4" fmla="*/ 629841 h 631429"/>
              <a:gd name="connsiteX5" fmla="*/ 0 w 1643064"/>
              <a:gd name="connsiteY5" fmla="*/ 626666 h 631429"/>
              <a:gd name="connsiteX6" fmla="*/ 0 w 1643064"/>
              <a:gd name="connsiteY6" fmla="*/ 311448 h 631429"/>
              <a:gd name="connsiteX7" fmla="*/ 0 w 1643064"/>
              <a:gd name="connsiteY7" fmla="*/ 311448 h 631429"/>
              <a:gd name="connsiteX8" fmla="*/ 1114128 w 1643064"/>
              <a:gd name="connsiteY8" fmla="*/ 311448 h 631429"/>
              <a:gd name="connsiteX9" fmla="*/ 1638301 w 1643064"/>
              <a:gd name="connsiteY9" fmla="*/ 13493 h 631429"/>
              <a:gd name="connsiteX10" fmla="*/ 1117303 w 1643064"/>
              <a:gd name="connsiteY10" fmla="*/ 311448 h 631429"/>
              <a:gd name="connsiteX11" fmla="*/ 1123653 w 1643064"/>
              <a:gd name="connsiteY11" fmla="*/ 629841 h 631429"/>
              <a:gd name="connsiteX0" fmla="*/ 0 w 1643064"/>
              <a:gd name="connsiteY0" fmla="*/ 317798 h 637779"/>
              <a:gd name="connsiteX1" fmla="*/ 1118890 w 1643064"/>
              <a:gd name="connsiteY1" fmla="*/ 315416 h 637779"/>
              <a:gd name="connsiteX2" fmla="*/ 1126034 w 1643064"/>
              <a:gd name="connsiteY2" fmla="*/ 635397 h 637779"/>
              <a:gd name="connsiteX3" fmla="*/ 0 w 1643064"/>
              <a:gd name="connsiteY3" fmla="*/ 633016 h 637779"/>
              <a:gd name="connsiteX4" fmla="*/ 0 w 1643064"/>
              <a:gd name="connsiteY4" fmla="*/ 317798 h 637779"/>
              <a:gd name="connsiteX0" fmla="*/ 1117303 w 1643064"/>
              <a:gd name="connsiteY0" fmla="*/ 317798 h 637779"/>
              <a:gd name="connsiteX1" fmla="*/ 1643064 w 1643064"/>
              <a:gd name="connsiteY1" fmla="*/ 19844 h 637779"/>
              <a:gd name="connsiteX2" fmla="*/ 1628776 w 1643064"/>
              <a:gd name="connsiteY2" fmla="*/ 296962 h 637779"/>
              <a:gd name="connsiteX3" fmla="*/ 1126034 w 1643064"/>
              <a:gd name="connsiteY3" fmla="*/ 637779 h 637779"/>
              <a:gd name="connsiteX4" fmla="*/ 1117303 w 1643064"/>
              <a:gd name="connsiteY4" fmla="*/ 317798 h 637779"/>
              <a:gd name="connsiteX0" fmla="*/ 0 w 1643064"/>
              <a:gd name="connsiteY0" fmla="*/ 317798 h 637779"/>
              <a:gd name="connsiteX1" fmla="*/ 733723 w 1643064"/>
              <a:gd name="connsiteY1" fmla="*/ 9525 h 637779"/>
              <a:gd name="connsiteX2" fmla="*/ 1643064 w 1643064"/>
              <a:gd name="connsiteY2" fmla="*/ 19844 h 637779"/>
              <a:gd name="connsiteX3" fmla="*/ 1120478 w 1643064"/>
              <a:gd name="connsiteY3" fmla="*/ 317798 h 637779"/>
              <a:gd name="connsiteX4" fmla="*/ 0 w 1643064"/>
              <a:gd name="connsiteY4" fmla="*/ 317798 h 637779"/>
              <a:gd name="connsiteX0" fmla="*/ 0 w 1643064"/>
              <a:gd name="connsiteY0" fmla="*/ 317798 h 637779"/>
              <a:gd name="connsiteX1" fmla="*/ 549573 w 1643064"/>
              <a:gd name="connsiteY1" fmla="*/ 0 h 637779"/>
              <a:gd name="connsiteX2" fmla="*/ 1638301 w 1643064"/>
              <a:gd name="connsiteY2" fmla="*/ 22225 h 637779"/>
              <a:gd name="connsiteX3" fmla="*/ 1631157 w 1643064"/>
              <a:gd name="connsiteY3" fmla="*/ 296962 h 637779"/>
              <a:gd name="connsiteX4" fmla="*/ 1130003 w 1643064"/>
              <a:gd name="connsiteY4" fmla="*/ 636191 h 637779"/>
              <a:gd name="connsiteX5" fmla="*/ 0 w 1643064"/>
              <a:gd name="connsiteY5" fmla="*/ 633016 h 637779"/>
              <a:gd name="connsiteX6" fmla="*/ 0 w 1643064"/>
              <a:gd name="connsiteY6" fmla="*/ 317798 h 637779"/>
              <a:gd name="connsiteX7" fmla="*/ 0 w 1643064"/>
              <a:gd name="connsiteY7" fmla="*/ 317798 h 637779"/>
              <a:gd name="connsiteX8" fmla="*/ 1114128 w 1643064"/>
              <a:gd name="connsiteY8" fmla="*/ 317798 h 637779"/>
              <a:gd name="connsiteX9" fmla="*/ 1638301 w 1643064"/>
              <a:gd name="connsiteY9" fmla="*/ 19843 h 637779"/>
              <a:gd name="connsiteX10" fmla="*/ 1117303 w 1643064"/>
              <a:gd name="connsiteY10" fmla="*/ 317798 h 637779"/>
              <a:gd name="connsiteX11" fmla="*/ 1123653 w 1643064"/>
              <a:gd name="connsiteY11" fmla="*/ 636191 h 637779"/>
              <a:gd name="connsiteX0" fmla="*/ 0 w 1643064"/>
              <a:gd name="connsiteY0" fmla="*/ 324148 h 644129"/>
              <a:gd name="connsiteX1" fmla="*/ 1118890 w 1643064"/>
              <a:gd name="connsiteY1" fmla="*/ 321766 h 644129"/>
              <a:gd name="connsiteX2" fmla="*/ 1126034 w 1643064"/>
              <a:gd name="connsiteY2" fmla="*/ 641747 h 644129"/>
              <a:gd name="connsiteX3" fmla="*/ 0 w 1643064"/>
              <a:gd name="connsiteY3" fmla="*/ 639366 h 644129"/>
              <a:gd name="connsiteX4" fmla="*/ 0 w 1643064"/>
              <a:gd name="connsiteY4" fmla="*/ 324148 h 644129"/>
              <a:gd name="connsiteX0" fmla="*/ 1117303 w 1643064"/>
              <a:gd name="connsiteY0" fmla="*/ 324148 h 644129"/>
              <a:gd name="connsiteX1" fmla="*/ 1643064 w 1643064"/>
              <a:gd name="connsiteY1" fmla="*/ 26194 h 644129"/>
              <a:gd name="connsiteX2" fmla="*/ 1628776 w 1643064"/>
              <a:gd name="connsiteY2" fmla="*/ 303312 h 644129"/>
              <a:gd name="connsiteX3" fmla="*/ 1126034 w 1643064"/>
              <a:gd name="connsiteY3" fmla="*/ 644129 h 644129"/>
              <a:gd name="connsiteX4" fmla="*/ 1117303 w 1643064"/>
              <a:gd name="connsiteY4" fmla="*/ 324148 h 644129"/>
              <a:gd name="connsiteX0" fmla="*/ 0 w 1643064"/>
              <a:gd name="connsiteY0" fmla="*/ 324148 h 644129"/>
              <a:gd name="connsiteX1" fmla="*/ 549573 w 1643064"/>
              <a:gd name="connsiteY1" fmla="*/ 0 h 644129"/>
              <a:gd name="connsiteX2" fmla="*/ 1643064 w 1643064"/>
              <a:gd name="connsiteY2" fmla="*/ 26194 h 644129"/>
              <a:gd name="connsiteX3" fmla="*/ 1120478 w 1643064"/>
              <a:gd name="connsiteY3" fmla="*/ 324148 h 644129"/>
              <a:gd name="connsiteX4" fmla="*/ 0 w 1643064"/>
              <a:gd name="connsiteY4" fmla="*/ 324148 h 644129"/>
              <a:gd name="connsiteX0" fmla="*/ 0 w 1643064"/>
              <a:gd name="connsiteY0" fmla="*/ 324148 h 644129"/>
              <a:gd name="connsiteX1" fmla="*/ 549573 w 1643064"/>
              <a:gd name="connsiteY1" fmla="*/ 6350 h 644129"/>
              <a:gd name="connsiteX2" fmla="*/ 1638301 w 1643064"/>
              <a:gd name="connsiteY2" fmla="*/ 28575 h 644129"/>
              <a:gd name="connsiteX3" fmla="*/ 1631157 w 1643064"/>
              <a:gd name="connsiteY3" fmla="*/ 303312 h 644129"/>
              <a:gd name="connsiteX4" fmla="*/ 1130003 w 1643064"/>
              <a:gd name="connsiteY4" fmla="*/ 642541 h 644129"/>
              <a:gd name="connsiteX5" fmla="*/ 0 w 1643064"/>
              <a:gd name="connsiteY5" fmla="*/ 639366 h 644129"/>
              <a:gd name="connsiteX6" fmla="*/ 0 w 1643064"/>
              <a:gd name="connsiteY6" fmla="*/ 324148 h 644129"/>
              <a:gd name="connsiteX7" fmla="*/ 0 w 1643064"/>
              <a:gd name="connsiteY7" fmla="*/ 324148 h 644129"/>
              <a:gd name="connsiteX8" fmla="*/ 1114128 w 1643064"/>
              <a:gd name="connsiteY8" fmla="*/ 324148 h 644129"/>
              <a:gd name="connsiteX9" fmla="*/ 1638301 w 1643064"/>
              <a:gd name="connsiteY9" fmla="*/ 26193 h 644129"/>
              <a:gd name="connsiteX10" fmla="*/ 1117303 w 1643064"/>
              <a:gd name="connsiteY10" fmla="*/ 324148 h 644129"/>
              <a:gd name="connsiteX11" fmla="*/ 1123653 w 1643064"/>
              <a:gd name="connsiteY11" fmla="*/ 642541 h 644129"/>
              <a:gd name="connsiteX0" fmla="*/ 0 w 1643064"/>
              <a:gd name="connsiteY0" fmla="*/ 324148 h 644129"/>
              <a:gd name="connsiteX1" fmla="*/ 1118890 w 1643064"/>
              <a:gd name="connsiteY1" fmla="*/ 321766 h 644129"/>
              <a:gd name="connsiteX2" fmla="*/ 1126034 w 1643064"/>
              <a:gd name="connsiteY2" fmla="*/ 641747 h 644129"/>
              <a:gd name="connsiteX3" fmla="*/ 0 w 1643064"/>
              <a:gd name="connsiteY3" fmla="*/ 639366 h 644129"/>
              <a:gd name="connsiteX4" fmla="*/ 0 w 1643064"/>
              <a:gd name="connsiteY4" fmla="*/ 324148 h 644129"/>
              <a:gd name="connsiteX0" fmla="*/ 1117303 w 1643064"/>
              <a:gd name="connsiteY0" fmla="*/ 324148 h 644129"/>
              <a:gd name="connsiteX1" fmla="*/ 1643064 w 1643064"/>
              <a:gd name="connsiteY1" fmla="*/ 26194 h 644129"/>
              <a:gd name="connsiteX2" fmla="*/ 1628776 w 1643064"/>
              <a:gd name="connsiteY2" fmla="*/ 303312 h 644129"/>
              <a:gd name="connsiteX3" fmla="*/ 1126034 w 1643064"/>
              <a:gd name="connsiteY3" fmla="*/ 644129 h 644129"/>
              <a:gd name="connsiteX4" fmla="*/ 1117303 w 1643064"/>
              <a:gd name="connsiteY4" fmla="*/ 324148 h 644129"/>
              <a:gd name="connsiteX0" fmla="*/ 0 w 1643064"/>
              <a:gd name="connsiteY0" fmla="*/ 324148 h 644129"/>
              <a:gd name="connsiteX1" fmla="*/ 549573 w 1643064"/>
              <a:gd name="connsiteY1" fmla="*/ 0 h 644129"/>
              <a:gd name="connsiteX2" fmla="*/ 1643064 w 1643064"/>
              <a:gd name="connsiteY2" fmla="*/ 26194 h 644129"/>
              <a:gd name="connsiteX3" fmla="*/ 1120478 w 1643064"/>
              <a:gd name="connsiteY3" fmla="*/ 324148 h 644129"/>
              <a:gd name="connsiteX4" fmla="*/ 0 w 1643064"/>
              <a:gd name="connsiteY4" fmla="*/ 324148 h 644129"/>
              <a:gd name="connsiteX0" fmla="*/ 0 w 1643064"/>
              <a:gd name="connsiteY0" fmla="*/ 324148 h 644129"/>
              <a:gd name="connsiteX1" fmla="*/ 549573 w 1643064"/>
              <a:gd name="connsiteY1" fmla="*/ 15875 h 644129"/>
              <a:gd name="connsiteX2" fmla="*/ 1638301 w 1643064"/>
              <a:gd name="connsiteY2" fmla="*/ 28575 h 644129"/>
              <a:gd name="connsiteX3" fmla="*/ 1631157 w 1643064"/>
              <a:gd name="connsiteY3" fmla="*/ 303312 h 644129"/>
              <a:gd name="connsiteX4" fmla="*/ 1130003 w 1643064"/>
              <a:gd name="connsiteY4" fmla="*/ 642541 h 644129"/>
              <a:gd name="connsiteX5" fmla="*/ 0 w 1643064"/>
              <a:gd name="connsiteY5" fmla="*/ 639366 h 644129"/>
              <a:gd name="connsiteX6" fmla="*/ 0 w 1643064"/>
              <a:gd name="connsiteY6" fmla="*/ 324148 h 644129"/>
              <a:gd name="connsiteX7" fmla="*/ 0 w 1643064"/>
              <a:gd name="connsiteY7" fmla="*/ 324148 h 644129"/>
              <a:gd name="connsiteX8" fmla="*/ 1114128 w 1643064"/>
              <a:gd name="connsiteY8" fmla="*/ 324148 h 644129"/>
              <a:gd name="connsiteX9" fmla="*/ 1638301 w 1643064"/>
              <a:gd name="connsiteY9" fmla="*/ 26193 h 644129"/>
              <a:gd name="connsiteX10" fmla="*/ 1117303 w 1643064"/>
              <a:gd name="connsiteY10" fmla="*/ 324148 h 644129"/>
              <a:gd name="connsiteX11" fmla="*/ 1123653 w 1643064"/>
              <a:gd name="connsiteY11" fmla="*/ 642541 h 644129"/>
              <a:gd name="connsiteX0" fmla="*/ 0 w 1643064"/>
              <a:gd name="connsiteY0" fmla="*/ 308273 h 628254"/>
              <a:gd name="connsiteX1" fmla="*/ 1118890 w 1643064"/>
              <a:gd name="connsiteY1" fmla="*/ 305891 h 628254"/>
              <a:gd name="connsiteX2" fmla="*/ 1126034 w 1643064"/>
              <a:gd name="connsiteY2" fmla="*/ 625872 h 628254"/>
              <a:gd name="connsiteX3" fmla="*/ 0 w 1643064"/>
              <a:gd name="connsiteY3" fmla="*/ 623491 h 628254"/>
              <a:gd name="connsiteX4" fmla="*/ 0 w 1643064"/>
              <a:gd name="connsiteY4" fmla="*/ 308273 h 628254"/>
              <a:gd name="connsiteX0" fmla="*/ 1117303 w 1643064"/>
              <a:gd name="connsiteY0" fmla="*/ 308273 h 628254"/>
              <a:gd name="connsiteX1" fmla="*/ 1643064 w 1643064"/>
              <a:gd name="connsiteY1" fmla="*/ 10319 h 628254"/>
              <a:gd name="connsiteX2" fmla="*/ 1628776 w 1643064"/>
              <a:gd name="connsiteY2" fmla="*/ 287437 h 628254"/>
              <a:gd name="connsiteX3" fmla="*/ 1126034 w 1643064"/>
              <a:gd name="connsiteY3" fmla="*/ 628254 h 628254"/>
              <a:gd name="connsiteX4" fmla="*/ 1117303 w 1643064"/>
              <a:gd name="connsiteY4" fmla="*/ 308273 h 628254"/>
              <a:gd name="connsiteX0" fmla="*/ 0 w 1643064"/>
              <a:gd name="connsiteY0" fmla="*/ 308273 h 628254"/>
              <a:gd name="connsiteX1" fmla="*/ 549573 w 1643064"/>
              <a:gd name="connsiteY1" fmla="*/ 0 h 628254"/>
              <a:gd name="connsiteX2" fmla="*/ 1643064 w 1643064"/>
              <a:gd name="connsiteY2" fmla="*/ 10319 h 628254"/>
              <a:gd name="connsiteX3" fmla="*/ 1120478 w 1643064"/>
              <a:gd name="connsiteY3" fmla="*/ 308273 h 628254"/>
              <a:gd name="connsiteX4" fmla="*/ 0 w 1643064"/>
              <a:gd name="connsiteY4" fmla="*/ 308273 h 628254"/>
              <a:gd name="connsiteX0" fmla="*/ 0 w 1643064"/>
              <a:gd name="connsiteY0" fmla="*/ 308273 h 628254"/>
              <a:gd name="connsiteX1" fmla="*/ 549573 w 1643064"/>
              <a:gd name="connsiteY1" fmla="*/ 0 h 628254"/>
              <a:gd name="connsiteX2" fmla="*/ 1638301 w 1643064"/>
              <a:gd name="connsiteY2" fmla="*/ 12700 h 628254"/>
              <a:gd name="connsiteX3" fmla="*/ 1631157 w 1643064"/>
              <a:gd name="connsiteY3" fmla="*/ 287437 h 628254"/>
              <a:gd name="connsiteX4" fmla="*/ 1130003 w 1643064"/>
              <a:gd name="connsiteY4" fmla="*/ 626666 h 628254"/>
              <a:gd name="connsiteX5" fmla="*/ 0 w 1643064"/>
              <a:gd name="connsiteY5" fmla="*/ 623491 h 628254"/>
              <a:gd name="connsiteX6" fmla="*/ 0 w 1643064"/>
              <a:gd name="connsiteY6" fmla="*/ 308273 h 628254"/>
              <a:gd name="connsiteX7" fmla="*/ 0 w 1643064"/>
              <a:gd name="connsiteY7" fmla="*/ 308273 h 628254"/>
              <a:gd name="connsiteX8" fmla="*/ 1114128 w 1643064"/>
              <a:gd name="connsiteY8" fmla="*/ 308273 h 628254"/>
              <a:gd name="connsiteX9" fmla="*/ 1638301 w 1643064"/>
              <a:gd name="connsiteY9" fmla="*/ 10318 h 628254"/>
              <a:gd name="connsiteX10" fmla="*/ 1117303 w 1643064"/>
              <a:gd name="connsiteY10" fmla="*/ 308273 h 628254"/>
              <a:gd name="connsiteX11" fmla="*/ 1123653 w 1643064"/>
              <a:gd name="connsiteY11" fmla="*/ 626666 h 62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3064" h="628254" stroke="0" extrusionOk="0">
                <a:moveTo>
                  <a:pt x="0" y="308273"/>
                </a:moveTo>
                <a:lnTo>
                  <a:pt x="1118890" y="305891"/>
                </a:lnTo>
                <a:lnTo>
                  <a:pt x="1126034" y="625872"/>
                </a:lnTo>
                <a:lnTo>
                  <a:pt x="0" y="623491"/>
                </a:lnTo>
                <a:lnTo>
                  <a:pt x="0" y="308273"/>
                </a:lnTo>
                <a:close/>
              </a:path>
              <a:path w="1643064" h="628254" fill="darkenLess" stroke="0" extrusionOk="0">
                <a:moveTo>
                  <a:pt x="1117303" y="308273"/>
                </a:moveTo>
                <a:lnTo>
                  <a:pt x="1643064" y="10319"/>
                </a:lnTo>
                <a:lnTo>
                  <a:pt x="1628776" y="287437"/>
                </a:lnTo>
                <a:lnTo>
                  <a:pt x="1126034" y="628254"/>
                </a:lnTo>
                <a:lnTo>
                  <a:pt x="1117303" y="308273"/>
                </a:lnTo>
                <a:close/>
              </a:path>
              <a:path w="1643064" h="628254" fill="lightenLess" stroke="0" extrusionOk="0">
                <a:moveTo>
                  <a:pt x="0" y="308273"/>
                </a:moveTo>
                <a:lnTo>
                  <a:pt x="549573" y="0"/>
                </a:lnTo>
                <a:lnTo>
                  <a:pt x="1643064" y="10319"/>
                </a:lnTo>
                <a:lnTo>
                  <a:pt x="1120478" y="308273"/>
                </a:lnTo>
                <a:lnTo>
                  <a:pt x="0" y="308273"/>
                </a:lnTo>
                <a:close/>
              </a:path>
              <a:path w="1643064" h="628254" fill="none" extrusionOk="0">
                <a:moveTo>
                  <a:pt x="0" y="308273"/>
                </a:moveTo>
                <a:lnTo>
                  <a:pt x="549573" y="0"/>
                </a:lnTo>
                <a:lnTo>
                  <a:pt x="1638301" y="12700"/>
                </a:lnTo>
                <a:lnTo>
                  <a:pt x="1631157" y="287437"/>
                </a:lnTo>
                <a:lnTo>
                  <a:pt x="1130003" y="626666"/>
                </a:lnTo>
                <a:lnTo>
                  <a:pt x="0" y="623491"/>
                </a:lnTo>
                <a:lnTo>
                  <a:pt x="0" y="308273"/>
                </a:lnTo>
                <a:close/>
                <a:moveTo>
                  <a:pt x="0" y="308273"/>
                </a:moveTo>
                <a:lnTo>
                  <a:pt x="1114128" y="308273"/>
                </a:lnTo>
                <a:lnTo>
                  <a:pt x="1638301" y="10318"/>
                </a:lnTo>
                <a:moveTo>
                  <a:pt x="1117303" y="308273"/>
                </a:moveTo>
                <a:cubicBezTo>
                  <a:pt x="1117303" y="413346"/>
                  <a:pt x="1123653" y="521593"/>
                  <a:pt x="1123653" y="626666"/>
                </a:cubicBezTo>
              </a:path>
            </a:pathLst>
          </a:custGeom>
          <a:solidFill>
            <a:srgbClr val="018511"/>
          </a:solidFill>
          <a:ln>
            <a:solidFill>
              <a:srgbClr val="517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804866" y="3118273"/>
            <a:ext cx="0" cy="18961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399" y="1259681"/>
            <a:ext cx="47062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11E54"/>
                </a:solidFill>
                <a:latin typeface="Verdana" pitchFamily="34" charset="0"/>
              </a:rPr>
              <a:t>An empty task cube for a search task with multiple subtopics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11E54"/>
                </a:solidFill>
                <a:latin typeface="Verdana" pitchFamily="34" charset="0"/>
              </a:rPr>
              <a:t>A stream of “document water” fills into the task cube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11E54"/>
                </a:solidFill>
                <a:latin typeface="Verdana" pitchFamily="34" charset="0"/>
              </a:rPr>
              <a:t>A new coming relevant document will increase waters in all its relevant subtopics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11E54"/>
                </a:solidFill>
                <a:latin typeface="Verdana" pitchFamily="34" charset="0"/>
              </a:rPr>
              <a:t>The total height of the water in one cuboid represents the accumulated relevance gain for a </a:t>
            </a:r>
            <a:r>
              <a:rPr lang="en-US" altLang="zh-CN" dirty="0" smtClean="0">
                <a:solidFill>
                  <a:srgbClr val="211E54"/>
                </a:solidFill>
                <a:latin typeface="Verdana" pitchFamily="34" charset="0"/>
              </a:rPr>
              <a:t>subtopic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211E54"/>
                </a:solidFill>
                <a:latin typeface="Verdana" pitchFamily="34" charset="0"/>
              </a:rPr>
              <a:t>There is a cap for Gains</a:t>
            </a:r>
            <a:endParaRPr lang="en-US" altLang="zh-CN" dirty="0">
              <a:solidFill>
                <a:srgbClr val="211E54"/>
              </a:solidFill>
              <a:latin typeface="Verdana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211E54"/>
                </a:solidFill>
                <a:latin typeface="Verdana" pitchFamily="34" charset="0"/>
              </a:rPr>
              <a:t>Total volume in the task Cube is the total Gain</a:t>
            </a:r>
            <a:endParaRPr lang="en-US" altLang="zh-CN" dirty="0" smtClean="0">
              <a:solidFill>
                <a:srgbClr val="211E54"/>
              </a:solidFill>
              <a:latin typeface="Verdana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211E54"/>
              </a:solidFill>
              <a:latin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211E54"/>
              </a:solidFill>
              <a:latin typeface="Verdana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00" y="5714940"/>
            <a:ext cx="4057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191638" y="4999656"/>
            <a:ext cx="8730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1F497D"/>
                </a:solidFill>
                <a:latin typeface="Verdana" pitchFamily="34" charset="0"/>
              </a:rPr>
              <a:t>Cube Test (CT) </a:t>
            </a:r>
            <a:r>
              <a:rPr lang="en-US" altLang="zh-CN" b="1" dirty="0">
                <a:solidFill>
                  <a:srgbClr val="1F497D"/>
                </a:solidFill>
                <a:latin typeface="Verdana" pitchFamily="34" charset="0"/>
              </a:rPr>
              <a:t>calculates the rates of how fast a search system can fill up the task cube as much as possible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5064" y="990664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1F497D"/>
                </a:solidFill>
                <a:latin typeface="Verdana" pitchFamily="34" charset="0"/>
              </a:rPr>
              <a:t>[</a:t>
            </a:r>
            <a:r>
              <a:rPr lang="en-US" b="1" dirty="0" err="1" smtClean="0">
                <a:solidFill>
                  <a:srgbClr val="1F497D"/>
                </a:solidFill>
                <a:latin typeface="Verdana" pitchFamily="34" charset="0"/>
              </a:rPr>
              <a:t>Luo</a:t>
            </a:r>
            <a:r>
              <a:rPr lang="en-US" b="1" dirty="0">
                <a:solidFill>
                  <a:srgbClr val="1F497D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Verdana" pitchFamily="34" charset="0"/>
              </a:rPr>
              <a:t>et al. CIKM 2013]</a:t>
            </a:r>
            <a:endParaRPr lang="en-US" b="1" dirty="0">
              <a:solidFill>
                <a:srgbClr val="1F497D"/>
              </a:solidFill>
              <a:latin typeface="Verdana" pitchFamily="34" charset="0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16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25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01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578 L -0.05781 -0.00532 C -0.08194 -0.00578 -0.1118 0.03334 -0.1125 0.06459 L -0.11198 0.13496 " pathEditMode="relative" rAng="10800000" ptsTypes="FfFF">
                                      <p:cBhvr>
                                        <p:cTn id="18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70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800"/>
                            </p:stCondLst>
                            <p:childTnLst>
                              <p:par>
                                <p:cTn id="3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955 0.00278 C -0.08628 0.00417 -0.11788 0.04422 -0.11701 0.07616 L -0.1151 0.14723 " pathEditMode="relative" rAng="-123402" ptsTypes="FfFF">
                                      <p:cBhvr>
                                        <p:cTn id="39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8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36" grpId="0" animBg="1"/>
      <p:bldP spid="29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i="1" u="sng" dirty="0">
                <a:latin typeface="Calibri"/>
              </a:rPr>
              <a:t>Unexpected</a:t>
            </a:r>
            <a:r>
              <a:rPr lang="en-US" dirty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Expected Reciprocal Rank 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(u-ERR</a:t>
            </a:r>
            <a:r>
              <a:rPr lang="en-US" dirty="0" smtClean="0">
                <a:latin typeface="Calibri"/>
              </a:rPr>
              <a:t>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921131"/>
            <a:ext cx="8229600" cy="502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733" tIns="44873" rIns="89733" bIns="44873" numCol="1" anchor="t" anchorCtr="0" compatLnSpc="1">
            <a:prstTxWarp prst="textNoShape">
              <a:avLst/>
            </a:prstTxWarp>
          </a:bodyPr>
          <a:lstStyle>
            <a:lvl1pPr marL="336468" indent="-33646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4377B6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28998" indent="-28038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4377B6"/>
                </a:solidFill>
                <a:latin typeface="+mn-lt"/>
                <a:ea typeface="ヒラギノ角ゴ Pro W3" charset="0"/>
                <a:cs typeface="+mn-cs"/>
              </a:defRPr>
            </a:lvl2pPr>
            <a:lvl3pPr marL="1121571" indent="-22434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4377B6"/>
                </a:solidFill>
                <a:latin typeface="+mn-lt"/>
                <a:ea typeface="ヒラギノ角ゴ Pro W3" charset="0"/>
                <a:cs typeface="+mn-cs"/>
              </a:defRPr>
            </a:lvl3pPr>
            <a:lvl4pPr marL="1570183" indent="-22434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4377B6"/>
                </a:solidFill>
                <a:latin typeface="+mn-lt"/>
                <a:ea typeface="ヒラギノ角ゴ Pro W3" charset="0"/>
                <a:cs typeface="+mn-cs"/>
              </a:defRPr>
            </a:lvl4pPr>
            <a:lvl5pPr marL="2018805" indent="-22434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4377B6"/>
                </a:solidFill>
                <a:latin typeface="+mn-lt"/>
                <a:ea typeface="ヒラギノ角ゴ Pro W3" charset="0"/>
                <a:cs typeface="+mn-cs"/>
              </a:defRPr>
            </a:lvl5pPr>
            <a:lvl6pPr marL="2467426" indent="-224346" algn="l" defTabSz="897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6047" indent="-224346" algn="l" defTabSz="897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660" indent="-224346" algn="l" defTabSz="897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13281" indent="-224346" algn="l" defTabSz="897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Variant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 of ERR for multiple search iterations with feedback: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 charset="0"/>
              <a:cs typeface="ヒラギノ角ゴ Pro W3" charset="0"/>
            </a:endParaRPr>
          </a:p>
          <a:p>
            <a:pPr marL="454169" marR="0" lvl="0" indent="-45416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000" dirty="0">
              <a:solidFill>
                <a:srgbClr val="FFFFFF"/>
              </a:solidFill>
              <a:latin typeface="Arial"/>
            </a:endParaRPr>
          </a:p>
          <a:p>
            <a:pPr marL="454169" marR="0" lvl="0" indent="-45416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Submit query to search engine</a:t>
            </a:r>
          </a:p>
          <a:p>
            <a:pPr marL="454169" lvl="0" indent="-454169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Receive </a:t>
            </a:r>
            <a:r>
              <a:rPr lang="en-US" sz="2000" dirty="0" smtClean="0">
                <a:solidFill>
                  <a:schemeClr val="tx1"/>
                </a:solidFill>
                <a:latin typeface="Arial"/>
              </a:rPr>
              <a:t>ranked </a:t>
            </a:r>
            <a:r>
              <a:rPr lang="en-US" sz="2000" dirty="0">
                <a:solidFill>
                  <a:schemeClr val="tx1"/>
                </a:solidFill>
                <a:latin typeface="Arial"/>
              </a:rPr>
              <a:t>list of results</a:t>
            </a:r>
          </a:p>
          <a:p>
            <a:pPr marL="454169" marR="0" lvl="0" indent="-45416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Start reading through the list:</a:t>
            </a:r>
          </a:p>
          <a:p>
            <a:pPr marL="1073905" marR="0" lvl="0" indent="-5109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User examines position  n</a:t>
            </a:r>
          </a:p>
          <a:p>
            <a:pPr marL="1073905" marR="0" lvl="0" indent="-5109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If user finds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new knowledge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 charset="0"/>
              <a:cs typeface="ヒラギノ角ゴ Pro W3" charset="0"/>
            </a:endParaRPr>
          </a:p>
          <a:p>
            <a:pPr marL="1073905" marR="0" lvl="0" indent="-5109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           Update profile</a:t>
            </a:r>
          </a:p>
          <a:p>
            <a:pPr marL="1073905" marR="0" lvl="0" indent="-5109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           Go to 1 with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updated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topic as query</a:t>
            </a:r>
          </a:p>
          <a:p>
            <a:pPr marL="1073905" marR="0" lvl="0" indent="-5109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else </a:t>
            </a:r>
          </a:p>
          <a:p>
            <a:pPr marL="1073905" marR="0" lvl="0" indent="-5109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           n += 1</a:t>
            </a:r>
          </a:p>
          <a:p>
            <a:pPr marL="1073905" marR="0" lvl="0" indent="-51093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           Go to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ヒラギノ角ゴ Pro W3" charset="0"/>
              <a:cs typeface="ヒラギノ角ゴ Pro W3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ヒラギノ角ゴ Pro W3" charset="0"/>
                <a:cs typeface="ヒラギノ角ゴ Pro W3" charset="0"/>
              </a:rPr>
              <a:t>u-ERR = 1 / (expected list position of surprise)</a:t>
            </a:r>
          </a:p>
        </p:txBody>
      </p:sp>
      <p:sp>
        <p:nvSpPr>
          <p:cNvPr id="9" name="Freeform 8"/>
          <p:cNvSpPr/>
          <p:nvPr/>
        </p:nvSpPr>
        <p:spPr>
          <a:xfrm>
            <a:off x="304800" y="2971800"/>
            <a:ext cx="673062" cy="2190750"/>
          </a:xfrm>
          <a:custGeom>
            <a:avLst/>
            <a:gdLst>
              <a:gd name="connsiteX0" fmla="*/ 673062 w 673062"/>
              <a:gd name="connsiteY0" fmla="*/ 2190750 h 2190750"/>
              <a:gd name="connsiteX1" fmla="*/ 112146 w 673062"/>
              <a:gd name="connsiteY1" fmla="*/ 1725083 h 2190750"/>
              <a:gd name="connsiteX2" fmla="*/ 38062 w 673062"/>
              <a:gd name="connsiteY2" fmla="*/ 465666 h 2190750"/>
              <a:gd name="connsiteX3" fmla="*/ 567229 w 673062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062" h="2190750">
                <a:moveTo>
                  <a:pt x="673062" y="2190750"/>
                </a:moveTo>
                <a:cubicBezTo>
                  <a:pt x="445520" y="2101673"/>
                  <a:pt x="217979" y="2012597"/>
                  <a:pt x="112146" y="1725083"/>
                </a:cubicBezTo>
                <a:cubicBezTo>
                  <a:pt x="6313" y="1437569"/>
                  <a:pt x="-37785" y="753180"/>
                  <a:pt x="38062" y="465666"/>
                </a:cubicBezTo>
                <a:cubicBezTo>
                  <a:pt x="113909" y="178152"/>
                  <a:pt x="567229" y="0"/>
                  <a:pt x="567229" y="0"/>
                </a:cubicBezTo>
              </a:path>
            </a:pathLst>
          </a:custGeom>
          <a:noFill/>
          <a:ln w="5715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2274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956383" y="1905000"/>
            <a:ext cx="1968417" cy="2137833"/>
          </a:xfrm>
          <a:custGeom>
            <a:avLst/>
            <a:gdLst>
              <a:gd name="connsiteX0" fmla="*/ 592666 w 1968417"/>
              <a:gd name="connsiteY0" fmla="*/ 2264833 h 2264833"/>
              <a:gd name="connsiteX1" fmla="*/ 1703916 w 1968417"/>
              <a:gd name="connsiteY1" fmla="*/ 1714500 h 2264833"/>
              <a:gd name="connsiteX2" fmla="*/ 1957916 w 1968417"/>
              <a:gd name="connsiteY2" fmla="*/ 910167 h 2264833"/>
              <a:gd name="connsiteX3" fmla="*/ 1471083 w 1968417"/>
              <a:gd name="connsiteY3" fmla="*/ 179917 h 2264833"/>
              <a:gd name="connsiteX4" fmla="*/ 0 w 1968417"/>
              <a:gd name="connsiteY4" fmla="*/ 0 h 226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417" h="2264833">
                <a:moveTo>
                  <a:pt x="592666" y="2264833"/>
                </a:moveTo>
                <a:cubicBezTo>
                  <a:pt x="1034520" y="2102555"/>
                  <a:pt x="1476374" y="1940278"/>
                  <a:pt x="1703916" y="1714500"/>
                </a:cubicBezTo>
                <a:cubicBezTo>
                  <a:pt x="1931458" y="1488722"/>
                  <a:pt x="1996721" y="1165931"/>
                  <a:pt x="1957916" y="910167"/>
                </a:cubicBezTo>
                <a:cubicBezTo>
                  <a:pt x="1919111" y="654403"/>
                  <a:pt x="1797402" y="331611"/>
                  <a:pt x="1471083" y="179917"/>
                </a:cubicBezTo>
                <a:cubicBezTo>
                  <a:pt x="1144764" y="28222"/>
                  <a:pt x="0" y="0"/>
                  <a:pt x="0" y="0"/>
                </a:cubicBezTo>
              </a:path>
            </a:pathLst>
          </a:custGeom>
          <a:noFill/>
          <a:ln w="5715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2274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7641" y="4699337"/>
            <a:ext cx="4434418" cy="1015663"/>
          </a:xfrm>
          <a:prstGeom prst="rect">
            <a:avLst/>
          </a:prstGeom>
          <a:ln w="38100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marL="1766888" marR="0" lvl="0" indent="-17668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Figure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of merit:  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ヒラギノ角ゴ Pro W3" charset="0"/>
                <a:cs typeface="ヒラギノ角ゴ Pro W3" charset="0"/>
              </a:rPr>
              <a:t>depth in the list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ヒラギノ角ゴ Pro W3" charset="0"/>
              <a:cs typeface="ヒラギノ角ゴ Pro W3" charset="0"/>
            </a:endParaRPr>
          </a:p>
          <a:p>
            <a:pPr marL="1766888" marR="0" lvl="0" indent="-17668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ヒラギノ角ゴ Pro W3" charset="0"/>
                <a:cs typeface="ヒラギノ角ゴ Pro W3" charset="0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ヒラギノ角ゴ Pro W3" charset="0"/>
                <a:cs typeface="ヒラギノ角ゴ Pro W3" charset="0"/>
              </a:rPr>
              <a:t>where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ヒラギノ角ゴ Pro W3" charset="0"/>
                <a:cs typeface="ヒラギノ角ゴ Pro W3" charset="0"/>
              </a:rPr>
              <a:t>user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ヒラギノ角ゴ Pro W3" charset="0"/>
                <a:cs typeface="ヒラギノ角ゴ Pro W3" charset="0"/>
              </a:rPr>
              <a:t>discovers new knowledge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16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TREC Call for Participation: January 2015</a:t>
            </a:r>
          </a:p>
          <a:p>
            <a:r>
              <a:rPr lang="en-US" sz="2400" dirty="0" smtClean="0"/>
              <a:t>Data Available: </a:t>
            </a:r>
            <a:r>
              <a:rPr lang="en-US" sz="2400" dirty="0" smtClean="0"/>
              <a:t>March</a:t>
            </a:r>
          </a:p>
          <a:p>
            <a:r>
              <a:rPr lang="en-US" sz="2400" dirty="0" smtClean="0"/>
              <a:t>Detailed </a:t>
            </a:r>
            <a:r>
              <a:rPr lang="en-US" sz="2400" dirty="0" smtClean="0"/>
              <a:t>Guidelines: </a:t>
            </a:r>
            <a:r>
              <a:rPr lang="en-US" sz="2400" dirty="0"/>
              <a:t>April/May</a:t>
            </a:r>
          </a:p>
          <a:p>
            <a:r>
              <a:rPr lang="en-US" sz="2400" dirty="0" smtClean="0"/>
              <a:t>Topics, </a:t>
            </a:r>
            <a:r>
              <a:rPr lang="en-US" sz="2400" dirty="0" smtClean="0"/>
              <a:t>Tasks available</a:t>
            </a:r>
            <a:r>
              <a:rPr lang="en-US" sz="2400" dirty="0"/>
              <a:t>: June</a:t>
            </a:r>
          </a:p>
          <a:p>
            <a:r>
              <a:rPr lang="en-US" sz="2400" dirty="0"/>
              <a:t>Systems do their thing: June-July</a:t>
            </a:r>
          </a:p>
          <a:p>
            <a:r>
              <a:rPr lang="en-US" sz="2400" dirty="0"/>
              <a:t>Evaluation: August</a:t>
            </a:r>
          </a:p>
          <a:p>
            <a:r>
              <a:rPr lang="en-US" sz="2400" dirty="0"/>
              <a:t>Results to participants: September</a:t>
            </a:r>
          </a:p>
          <a:p>
            <a:r>
              <a:rPr lang="en-US" sz="2400" dirty="0"/>
              <a:t>Conference: November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you should participate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Unique, underexplored research direction</a:t>
            </a:r>
          </a:p>
          <a:p>
            <a:pPr lvl="1"/>
            <a:r>
              <a:rPr lang="en-US" sz="2000" dirty="0" smtClean="0"/>
              <a:t>Good for academics</a:t>
            </a:r>
          </a:p>
          <a:p>
            <a:pPr lvl="2"/>
            <a:r>
              <a:rPr lang="en-US" sz="1800" dirty="0" smtClean="0"/>
              <a:t>New research</a:t>
            </a:r>
          </a:p>
          <a:p>
            <a:pPr lvl="2"/>
            <a:r>
              <a:rPr lang="en-US" sz="1800" dirty="0" smtClean="0"/>
              <a:t>Great funding opportunities</a:t>
            </a:r>
          </a:p>
          <a:p>
            <a:endParaRPr lang="en-US" sz="2800" dirty="0" smtClean="0"/>
          </a:p>
          <a:p>
            <a:r>
              <a:rPr lang="en-US" sz="2800" dirty="0" smtClean="0"/>
              <a:t>Easy and Exciting!</a:t>
            </a:r>
            <a:endParaRPr lang="en-US" sz="28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181600" y="1579310"/>
            <a:ext cx="4038600" cy="2099180"/>
            <a:chOff x="5181600" y="1579310"/>
            <a:chExt cx="4038600" cy="2099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825662"/>
              <a:ext cx="1430493" cy="46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8150" y="2746331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625" y="2376393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9961" y="2952793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734" y="2963869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0159" y="2410216"/>
              <a:ext cx="1430493" cy="46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093" y="2681193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470" y="2158855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348" y="2246117"/>
              <a:ext cx="1430493" cy="46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498" y="2014386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898" y="2166786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5373" y="1796848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709" y="2373248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82" y="2384324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907" y="1830671"/>
              <a:ext cx="1430493" cy="46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3841" y="2101648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8" y="1579310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348" y="3105207"/>
              <a:ext cx="1430493" cy="46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98" y="2873476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898" y="3025876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6373" y="2655938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2709" y="3232338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482" y="3243414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907" y="2689761"/>
              <a:ext cx="1430493" cy="46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841" y="2960738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218" y="2438400"/>
              <a:ext cx="567491" cy="43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65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19029"/>
              </p:ext>
            </p:extLst>
          </p:nvPr>
        </p:nvGraphicFramePr>
        <p:xfrm>
          <a:off x="0" y="-1"/>
          <a:ext cx="9144000" cy="638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948"/>
                <a:gridCol w="4973052"/>
              </a:tblGrid>
              <a:tr h="9906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Familiar</a:t>
                      </a:r>
                      <a:r>
                        <a:rPr lang="en-US" sz="3200" baseline="0" dirty="0" smtClean="0"/>
                        <a:t>, Easy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Hard = Exciting</a:t>
                      </a:r>
                      <a:endParaRPr lang="en-US" sz="3200" dirty="0"/>
                    </a:p>
                  </a:txBody>
                  <a:tcPr anchor="ctr"/>
                </a:tc>
              </a:tr>
              <a:tr h="53947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Unit</a:t>
                      </a:r>
                      <a:r>
                        <a:rPr lang="en-US" sz="2400" baseline="0" dirty="0" smtClean="0"/>
                        <a:t> of retrieval = Document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2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Corpus tiny:  1-2 M docs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2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Specific domains with rich, interesting content features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2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Content is cleansed, </a:t>
                      </a:r>
                      <a:r>
                        <a:rPr lang="en-US" sz="2400" baseline="0" dirty="0" err="1" smtClean="0"/>
                        <a:t>deduplicated</a:t>
                      </a:r>
                      <a:r>
                        <a:rPr lang="en-US" sz="2400" baseline="0" dirty="0" smtClean="0"/>
                        <a:t>, utf8, NER tagged, sentence parses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Iterative,</a:t>
                      </a:r>
                      <a:r>
                        <a:rPr lang="en-US" sz="2400" baseline="0" dirty="0" smtClean="0"/>
                        <a:t> explicit </a:t>
                      </a:r>
                      <a:r>
                        <a:rPr lang="en-US" sz="2400" dirty="0" smtClean="0"/>
                        <a:t>relevance judgment (feedback)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from user (API) 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24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Three </a:t>
                      </a:r>
                      <a:r>
                        <a:rPr lang="en-US" sz="2400" dirty="0" smtClean="0"/>
                        <a:t>different domains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24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Systems submit ranked </a:t>
                      </a:r>
                      <a:r>
                        <a:rPr lang="en-US" sz="2400" baseline="0" dirty="0" smtClean="0"/>
                        <a:t>lists </a:t>
                      </a:r>
                      <a:r>
                        <a:rPr lang="en-US" sz="2400" baseline="0" dirty="0" smtClean="0"/>
                        <a:t>in small batches of five at a time</a:t>
                      </a:r>
                      <a:endParaRPr lang="en-US" sz="24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24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Relevance</a:t>
                      </a:r>
                      <a:r>
                        <a:rPr lang="en-US" sz="2400" baseline="0" dirty="0" smtClean="0"/>
                        <a:t> judgment consists </a:t>
                      </a:r>
                      <a:r>
                        <a:rPr lang="en-US" sz="2400" baseline="0" dirty="0" smtClean="0"/>
                        <a:t>of: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topic: 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or False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Passage(s):</a:t>
                      </a:r>
                    </a:p>
                    <a:p>
                      <a:pPr marL="1200150" lvl="2" indent="-285750">
                        <a:buFont typeface="Arial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sz="2000" baseline="0" dirty="0" smtClean="0"/>
                        <a:t> offsets</a:t>
                      </a:r>
                    </a:p>
                    <a:p>
                      <a:pPr marL="1200150" lvl="2" indent="-285750">
                        <a:buFont typeface="Arial"/>
                        <a:buChar char="•"/>
                      </a:pPr>
                      <a:r>
                        <a:rPr lang="en-US" sz="2000" baseline="0" dirty="0" err="1" smtClean="0">
                          <a:latin typeface="Courier"/>
                          <a:cs typeface="Courier"/>
                        </a:rPr>
                        <a:t>Subtopics_id</a:t>
                      </a:r>
                      <a:endParaRPr lang="en-US" sz="2000" baseline="0" dirty="0" smtClean="0">
                        <a:latin typeface="Courier"/>
                        <a:cs typeface="Courier"/>
                      </a:endParaRPr>
                    </a:p>
                    <a:p>
                      <a:pPr marL="1200150" lvl="2" indent="-285750">
                        <a:buFont typeface="Arial"/>
                        <a:buChar char="•"/>
                      </a:pPr>
                      <a:r>
                        <a:rPr lang="en-US" sz="2000" b="0" baseline="0" dirty="0" smtClean="0">
                          <a:latin typeface="Gill Sans MT (Body)"/>
                          <a:cs typeface="Gill Sans MT (Body)"/>
                        </a:rPr>
                        <a:t>Graded relevance judgment</a:t>
                      </a:r>
                      <a:endParaRPr lang="en-US" sz="2400" b="0" dirty="0">
                        <a:latin typeface="Gill Sans MT (Body)"/>
                        <a:cs typeface="Gill Sans MT (Body)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Gill Sans MT"/>
              </a:rPr>
              <a:pPr/>
              <a:t>29</a:t>
            </a:fld>
            <a:endParaRPr lang="en-US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073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宋体" pitchFamily="2" charset="-122"/>
              </a:rPr>
              <a:t>Domain-Specific Search Strategies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762000"/>
            <a:ext cx="6324600" cy="584775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>
              <a:defRPr/>
            </a:pP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Browsing</a:t>
            </a:r>
          </a:p>
          <a:p>
            <a:pPr algn="l">
              <a:spcBef>
                <a:spcPts val="1800"/>
              </a:spcBef>
              <a:defRPr/>
            </a:pP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Boolean search &amp; proximity search</a:t>
            </a:r>
          </a:p>
          <a:p>
            <a:pPr algn="l">
              <a:spcBef>
                <a:spcPts val="1800"/>
              </a:spcBef>
              <a:defRPr/>
            </a:pPr>
            <a:r>
              <a:rPr lang="en-US" altLang="zh-CN" sz="2000" b="1" dirty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Entity </a:t>
            </a: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Search</a:t>
            </a:r>
          </a:p>
          <a:p>
            <a:pPr algn="l">
              <a:spcBef>
                <a:spcPts val="1800"/>
              </a:spcBef>
              <a:defRPr/>
            </a:pP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Forward and backward search</a:t>
            </a:r>
          </a:p>
          <a:p>
            <a:pPr algn="l">
              <a:spcBef>
                <a:spcPts val="1800"/>
              </a:spcBef>
              <a:defRPr/>
            </a:pP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Date/location search</a:t>
            </a:r>
          </a:p>
          <a:p>
            <a:pPr algn="l">
              <a:spcBef>
                <a:spcPts val="1800"/>
              </a:spcBef>
              <a:defRPr/>
            </a:pP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Number/range search</a:t>
            </a:r>
          </a:p>
          <a:p>
            <a:pPr algn="l">
              <a:spcBef>
                <a:spcPts val="1800"/>
              </a:spcBef>
              <a:defRPr/>
            </a:pP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Personal collection search</a:t>
            </a:r>
          </a:p>
          <a:p>
            <a:pPr algn="l">
              <a:spcBef>
                <a:spcPts val="1800"/>
              </a:spcBef>
              <a:defRPr/>
            </a:pP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Expert search</a:t>
            </a:r>
          </a:p>
          <a:p>
            <a:pPr algn="l">
              <a:spcBef>
                <a:spcPts val="1800"/>
              </a:spcBef>
              <a:defRPr/>
            </a:pP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Forum </a:t>
            </a:r>
            <a:r>
              <a:rPr lang="en-US" altLang="zh-CN" sz="2000" b="1" dirty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Search</a:t>
            </a:r>
            <a:endParaRPr lang="en-US" altLang="zh-CN" sz="2000" b="1" dirty="0" smtClean="0">
              <a:solidFill>
                <a:srgbClr val="FCB14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  <a:p>
            <a:pPr algn="l">
              <a:spcBef>
                <a:spcPts val="1800"/>
              </a:spcBef>
              <a:defRPr/>
            </a:pPr>
            <a:r>
              <a:rPr lang="en-US" altLang="zh-CN" sz="2000" b="1" dirty="0" smtClean="0">
                <a:solidFill>
                  <a:srgbClr val="FCB1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Image search, multi-media search</a:t>
            </a:r>
            <a:endParaRPr lang="en-US" altLang="zh-CN" sz="2400" b="1" dirty="0" smtClean="0">
              <a:solidFill>
                <a:srgbClr val="FCB14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  <a:p>
            <a:pPr algn="l">
              <a:spcBef>
                <a:spcPts val="1800"/>
              </a:spcBef>
              <a:defRPr/>
            </a:pPr>
            <a:endParaRPr lang="zh-CN" altLang="en-US" sz="2400" b="1" dirty="0" smtClean="0">
              <a:solidFill>
                <a:srgbClr val="FCB14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2700000">
            <a:off x="1554163" y="868120"/>
            <a:ext cx="144462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 rot="2700000">
            <a:off x="1554956" y="1400958"/>
            <a:ext cx="142875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2700000">
            <a:off x="1554956" y="1934358"/>
            <a:ext cx="142875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 rot="2700000">
            <a:off x="1554163" y="2416418"/>
            <a:ext cx="144462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 rot="2700000">
            <a:off x="1554956" y="3001158"/>
            <a:ext cx="142875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 rot="2700000">
            <a:off x="1554956" y="3559980"/>
            <a:ext cx="142875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 rot="2700000">
            <a:off x="1573827" y="4092818"/>
            <a:ext cx="144463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 rot="2700000">
            <a:off x="1554162" y="4601920"/>
            <a:ext cx="144463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2700000">
            <a:off x="1554162" y="5135320"/>
            <a:ext cx="144463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 rot="2700000">
            <a:off x="1553999" y="5668720"/>
            <a:ext cx="144463" cy="1444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9050" cmpd="sng">
            <a:solidFill>
              <a:srgbClr val="FFFFFF"/>
            </a:solidFill>
            <a:miter lim="800000"/>
            <a:headEnd/>
            <a:tailEnd/>
          </a:ln>
          <a:effectLst>
            <a:outerShdw dist="50800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16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9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Cross-domain</a:t>
            </a:r>
          </a:p>
          <a:p>
            <a:r>
              <a:rPr lang="en-US" dirty="0" smtClean="0"/>
              <a:t>Tasks &amp;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902" y="97458"/>
            <a:ext cx="3189698" cy="8492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143000"/>
            <a:ext cx="8153400" cy="5181600"/>
          </a:xfrm>
          <a:prstGeom prst="rect">
            <a:avLst/>
          </a:prstGeom>
        </p:spPr>
        <p:txBody>
          <a:bodyPr lIns="91430" tIns="45715" rIns="91430" bIns="45715">
            <a:normAutofit/>
          </a:bodyPr>
          <a:lstStyle/>
          <a:p>
            <a:r>
              <a:rPr lang="en-US" dirty="0" err="1" smtClean="0"/>
              <a:t>Jiyun</a:t>
            </a:r>
            <a:r>
              <a:rPr lang="en-US" dirty="0" smtClean="0"/>
              <a:t> </a:t>
            </a:r>
            <a:r>
              <a:rPr lang="en-US" dirty="0" err="1"/>
              <a:t>Luo</a:t>
            </a:r>
            <a:r>
              <a:rPr lang="en-US" dirty="0"/>
              <a:t>, Christopher Wing, Hui Yang, and Marti Hearst. The Water Filling Model and The Cube Test: Multi-Dimensional Evaluation for Professional Search. </a:t>
            </a:r>
            <a:r>
              <a:rPr lang="en-US" dirty="0" smtClean="0"/>
              <a:t> CIKM 2013.</a:t>
            </a:r>
          </a:p>
          <a:p>
            <a:r>
              <a:rPr lang="en-US" dirty="0" err="1"/>
              <a:t>Evangelos</a:t>
            </a:r>
            <a:r>
              <a:rPr lang="en-US" dirty="0"/>
              <a:t> </a:t>
            </a:r>
            <a:r>
              <a:rPr lang="en-US" dirty="0" err="1" smtClean="0"/>
              <a:t>Kanoulas</a:t>
            </a:r>
            <a:r>
              <a:rPr lang="en-US" dirty="0" smtClean="0"/>
              <a:t>, </a:t>
            </a:r>
            <a:r>
              <a:rPr lang="en-US" dirty="0"/>
              <a:t>Ben </a:t>
            </a:r>
            <a:r>
              <a:rPr lang="en-US" dirty="0" err="1" smtClean="0"/>
              <a:t>Carterette</a:t>
            </a:r>
            <a:r>
              <a:rPr lang="en-US" dirty="0" smtClean="0"/>
              <a:t>, </a:t>
            </a:r>
            <a:r>
              <a:rPr lang="en-US" dirty="0"/>
              <a:t>Paul D. </a:t>
            </a:r>
            <a:r>
              <a:rPr lang="en-US" dirty="0" smtClean="0"/>
              <a:t>Clough, </a:t>
            </a:r>
            <a:r>
              <a:rPr lang="en-US" dirty="0"/>
              <a:t>Mark </a:t>
            </a:r>
            <a:r>
              <a:rPr lang="en-US" dirty="0" smtClean="0"/>
              <a:t>Sanderson. Evaluating </a:t>
            </a:r>
            <a:r>
              <a:rPr lang="en-US" dirty="0"/>
              <a:t>Multi-Query </a:t>
            </a:r>
            <a:r>
              <a:rPr lang="en-US" dirty="0" smtClean="0"/>
              <a:t>Sessions. SIGIR 2011.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TREC </a:t>
            </a:r>
            <a:r>
              <a:rPr lang="en-US" sz="2800" dirty="0" smtClean="0">
                <a:hlinkClick r:id="rId2"/>
              </a:rPr>
              <a:t>Dynamic Domain </a:t>
            </a:r>
            <a:r>
              <a:rPr lang="en-US" sz="2800" dirty="0" smtClean="0">
                <a:hlinkClick r:id="rId2"/>
              </a:rPr>
              <a:t>Website</a:t>
            </a:r>
            <a:r>
              <a:rPr lang="en-US" sz="2800" dirty="0">
                <a:hlinkClick r:id="rId2"/>
              </a:rPr>
              <a:t>: </a:t>
            </a:r>
            <a:endParaRPr lang="en-US" sz="2800" dirty="0" smtClean="0">
              <a:hlinkClick r:id="rId2"/>
            </a:endParaRP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://www.trec-dd.org</a:t>
            </a:r>
          </a:p>
          <a:p>
            <a:r>
              <a:rPr lang="en-US" sz="2800" dirty="0">
                <a:hlinkClick r:id="rId2"/>
              </a:rPr>
              <a:t>Google group</a:t>
            </a:r>
            <a:r>
              <a:rPr lang="en-US" sz="2800" dirty="0" smtClean="0">
                <a:hlinkClick r:id="rId2"/>
              </a:rPr>
              <a:t>:</a:t>
            </a:r>
            <a:endParaRPr lang="en-US" sz="2800" dirty="0" smtClean="0"/>
          </a:p>
          <a:p>
            <a:pPr lvl="1"/>
            <a:r>
              <a:rPr lang="en-US" sz="2000" dirty="0" smtClean="0">
                <a:hlinkClick r:id="rId3"/>
              </a:rPr>
              <a:t>https://groups.google.com/forum/#!forum/trec-dd/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I</a:t>
            </a:r>
            <a:br>
              <a:rPr lang="en-US" dirty="0" smtClean="0"/>
            </a:br>
            <a:r>
              <a:rPr lang="en-US" dirty="0" smtClean="0"/>
              <a:t>Counterfeit </a:t>
            </a:r>
            <a:r>
              <a:rPr lang="en-US" dirty="0"/>
              <a:t>pharmaceuticals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 product space (though various dosages)</a:t>
            </a:r>
          </a:p>
          <a:p>
            <a:pPr lvl="1"/>
            <a:r>
              <a:rPr lang="en-US" dirty="0" smtClean="0"/>
              <a:t>Viagra</a:t>
            </a:r>
          </a:p>
          <a:p>
            <a:pPr lvl="1"/>
            <a:r>
              <a:rPr lang="en-US" dirty="0" smtClean="0"/>
              <a:t>Cialis</a:t>
            </a:r>
          </a:p>
          <a:p>
            <a:pPr lvl="1"/>
            <a:r>
              <a:rPr lang="en-US" dirty="0" err="1" smtClean="0"/>
              <a:t>Vicodin</a:t>
            </a:r>
            <a:endParaRPr lang="en-US" dirty="0" smtClean="0"/>
          </a:p>
          <a:p>
            <a:pPr lvl="1"/>
            <a:r>
              <a:rPr lang="en-US" dirty="0" smtClean="0"/>
              <a:t>Percocet</a:t>
            </a:r>
          </a:p>
          <a:p>
            <a:r>
              <a:rPr lang="en-US" dirty="0" smtClean="0"/>
              <a:t>Complex online advertising space</a:t>
            </a:r>
          </a:p>
          <a:p>
            <a:pPr lvl="1"/>
            <a:r>
              <a:rPr lang="en-US" dirty="0" smtClean="0"/>
              <a:t>Thousands of online pharmacy storefronts</a:t>
            </a:r>
          </a:p>
          <a:p>
            <a:pPr lvl="1"/>
            <a:r>
              <a:rPr lang="en-US" dirty="0" smtClean="0"/>
              <a:t>Spam advertising</a:t>
            </a:r>
          </a:p>
          <a:p>
            <a:pPr lvl="1"/>
            <a:endParaRPr lang="en-US" dirty="0" smtClean="0"/>
          </a:p>
          <a:p>
            <a:pPr marL="0" indent="0">
              <a:buFont typeface="Wingdings 3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4572000" y="1079500"/>
            <a:ext cx="4200525" cy="4672013"/>
          </a:xfrm>
          <a:prstGeom prst="roundRect">
            <a:avLst>
              <a:gd name="adj" fmla="val 469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980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 cmpd="sng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25400" dir="10800000" sy="50000" kx="-2453608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152400" y="1120775"/>
            <a:ext cx="4202113" cy="4670425"/>
          </a:xfrm>
          <a:prstGeom prst="roundRect">
            <a:avLst>
              <a:gd name="adj" fmla="val 469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69804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 cmpd="sng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25400" dir="10800000" sy="50000" kx="-2453608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8" name="AutoShape 15"/>
          <p:cNvSpPr>
            <a:spLocks noChangeArrowheads="1"/>
          </p:cNvSpPr>
          <p:nvPr/>
        </p:nvSpPr>
        <p:spPr bwMode="auto">
          <a:xfrm>
            <a:off x="4586288" y="547688"/>
            <a:ext cx="4391025" cy="587375"/>
          </a:xfrm>
          <a:prstGeom prst="roundRect">
            <a:avLst>
              <a:gd name="adj" fmla="val 28442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9" name="AutoShape 10"/>
          <p:cNvSpPr>
            <a:spLocks noChangeArrowheads="1"/>
          </p:cNvSpPr>
          <p:nvPr/>
        </p:nvSpPr>
        <p:spPr bwMode="auto">
          <a:xfrm>
            <a:off x="152400" y="533400"/>
            <a:ext cx="4392613" cy="587375"/>
          </a:xfrm>
          <a:prstGeom prst="roundRect">
            <a:avLst>
              <a:gd name="adj" fmla="val 28424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778375" y="542925"/>
            <a:ext cx="3984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Domain-specific Search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306277" y="533400"/>
            <a:ext cx="2156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 Search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宋体" pitchFamily="2" charset="-122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04636"/>
              </p:ext>
            </p:extLst>
          </p:nvPr>
        </p:nvGraphicFramePr>
        <p:xfrm>
          <a:off x="457200" y="1371799"/>
          <a:ext cx="4114800" cy="3885622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6094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everyday users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one-shot query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large user query logs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3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relevance at document level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single, straightforward information need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keyword search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31276"/>
              </p:ext>
            </p:extLst>
          </p:nvPr>
        </p:nvGraphicFramePr>
        <p:xfrm>
          <a:off x="4876800" y="1371600"/>
          <a:ext cx="4267200" cy="4343658"/>
        </p:xfrm>
        <a:graphic>
          <a:graphicData uri="http://schemas.openxmlformats.org/drawingml/2006/table">
            <a:tbl>
              <a:tblPr/>
              <a:tblGrid>
                <a:gridCol w="4267200"/>
              </a:tblGrid>
              <a:tr h="5334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professional searchers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sequence of queries or actions (e.g. click a node to browse)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rich interaction data within the session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stricter requirements for relevance - evidence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multiple. complex and task-based information needs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wide range of search strategies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椭圆 45"/>
          <p:cNvSpPr/>
          <p:nvPr/>
        </p:nvSpPr>
        <p:spPr bwMode="auto">
          <a:xfrm>
            <a:off x="304912" y="1524034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19996" y="2133618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304912" y="2895598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304912" y="3657578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304912" y="4239558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304912" y="5001538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4696792" y="1524034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4696792" y="2057420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4696792" y="2867994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696792" y="3581380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4696792" y="4343360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4696792" y="5105340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3F3F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16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34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77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An Exploratory Process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860550"/>
            <a:ext cx="6643688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形标注 8"/>
          <p:cNvSpPr/>
          <p:nvPr/>
        </p:nvSpPr>
        <p:spPr>
          <a:xfrm>
            <a:off x="222250" y="4300538"/>
            <a:ext cx="1871663" cy="644525"/>
          </a:xfrm>
          <a:prstGeom prst="wedgeEllipseCallout">
            <a:avLst>
              <a:gd name="adj1" fmla="val 10871"/>
              <a:gd name="adj2" fmla="val 118662"/>
            </a:avLst>
          </a:prstGeom>
          <a:solidFill>
            <a:srgbClr val="FCB14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>
                <a:solidFill>
                  <a:srgbClr val="1F497D"/>
                </a:solidFill>
                <a:latin typeface="Calibri" pitchFamily="34" charset="0"/>
              </a:rPr>
              <a:t>User</a:t>
            </a:r>
            <a:endParaRPr lang="zh-CN" altLang="en-US" sz="1600" b="1">
              <a:solidFill>
                <a:srgbClr val="1F497D"/>
              </a:solidFill>
              <a:latin typeface="Calibri" pitchFamily="34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1752644"/>
            <a:ext cx="14303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8"/>
          <p:cNvSpPr/>
          <p:nvPr/>
        </p:nvSpPr>
        <p:spPr>
          <a:xfrm>
            <a:off x="2927350" y="5426075"/>
            <a:ext cx="1873250" cy="644525"/>
          </a:xfrm>
          <a:prstGeom prst="wedgeEllipseCallout">
            <a:avLst>
              <a:gd name="adj1" fmla="val -99834"/>
              <a:gd name="adj2" fmla="val 52423"/>
            </a:avLst>
          </a:prstGeom>
          <a:solidFill>
            <a:srgbClr val="FCB14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>
                <a:solidFill>
                  <a:srgbClr val="1F497D"/>
                </a:solidFill>
                <a:latin typeface="Calibri" pitchFamily="34" charset="0"/>
              </a:rPr>
              <a:t>Search Engine</a:t>
            </a:r>
            <a:endParaRPr lang="zh-CN" altLang="en-US" sz="1600" b="1">
              <a:solidFill>
                <a:srgbClr val="1F497D"/>
              </a:solidFill>
              <a:latin typeface="Calibri" pitchFamily="34" charset="0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5754688" y="2101894"/>
            <a:ext cx="2008187" cy="644525"/>
          </a:xfrm>
          <a:prstGeom prst="wedgeEllipseCallout">
            <a:avLst>
              <a:gd name="adj1" fmla="val 39730"/>
              <a:gd name="adj2" fmla="val -8169"/>
            </a:avLst>
          </a:prstGeom>
          <a:solidFill>
            <a:srgbClr val="FCB14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>
                <a:solidFill>
                  <a:srgbClr val="1F497D"/>
                </a:solidFill>
                <a:latin typeface="Calibri" pitchFamily="34" charset="0"/>
              </a:rPr>
              <a:t>Information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1F497D"/>
                </a:solidFill>
                <a:latin typeface="Calibri" pitchFamily="34" charset="0"/>
              </a:rPr>
              <a:t>need</a:t>
            </a:r>
            <a:endParaRPr lang="zh-CN" altLang="en-US" sz="1400" b="1">
              <a:solidFill>
                <a:srgbClr val="1F497D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250" y="922382"/>
            <a:ext cx="8769350" cy="8302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Find what city and state Dulles airport is in, what shuttles ride-sharing vans and taxi cabs connect the airport to other cities, what hotels are close to the airport, what are some cheap off-airport parking, and what are the metro stops close to the Dulles airport.</a:t>
            </a:r>
            <a:endParaRPr lang="zh-CN" altLang="en-US" sz="16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16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Compromised </a:t>
            </a:r>
            <a:r>
              <a:rPr lang="en-US" dirty="0" smtClean="0"/>
              <a:t>Websites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7" y="1675568"/>
            <a:ext cx="7530777" cy="40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94961" y="2971804"/>
            <a:ext cx="7492182" cy="1548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Data Gathered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30" y="1617133"/>
            <a:ext cx="512327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Aug 1 – Oct 31, 2010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7 URL/spam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8000"/>
                </a:solidFill>
              </a:rPr>
              <a:t>5 botnet feeds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968M URLs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17M domains</a:t>
            </a:r>
          </a:p>
          <a:p>
            <a:r>
              <a:rPr lang="en-US" dirty="0" smtClean="0"/>
              <a:t>Crawled domains for 98% of URLs with</a:t>
            </a:r>
          </a:p>
          <a:p>
            <a:pPr lvl="1"/>
            <a:r>
              <a:rPr lang="en-US" dirty="0" smtClean="0"/>
              <a:t>1000s of Firefox instances</a:t>
            </a:r>
          </a:p>
          <a:p>
            <a:pPr lvl="1"/>
            <a:r>
              <a:rPr lang="en-US" dirty="0" smtClean="0"/>
              <a:t>Significant IP diversity (overcome blacklisting)</a:t>
            </a:r>
          </a:p>
          <a:p>
            <a:r>
              <a:rPr lang="en-US" dirty="0" smtClean="0"/>
              <a:t>~200 purchases from all major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26D60-A596-4914-B250-C16AAB028CD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33504" y="503453"/>
            <a:ext cx="3321352" cy="613458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4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Engines and Pharma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But the real problem is even worse….</a:t>
            </a:r>
          </a:p>
          <a:p>
            <a:r>
              <a:rPr lang="en-US" dirty="0" smtClean="0"/>
              <a:t>Ephemeral websites – multiple URLs all link to one site</a:t>
            </a:r>
          </a:p>
          <a:p>
            <a:r>
              <a:rPr lang="en-US" dirty="0" smtClean="0"/>
              <a:t>Compromised </a:t>
            </a:r>
            <a:r>
              <a:rPr lang="en-US" dirty="0"/>
              <a:t>w</a:t>
            </a:r>
            <a:r>
              <a:rPr lang="en-US" dirty="0" smtClean="0"/>
              <a:t>ebsites</a:t>
            </a:r>
          </a:p>
          <a:p>
            <a:pPr lvl="1"/>
            <a:r>
              <a:rPr lang="en-US" dirty="0" smtClean="0"/>
              <a:t>Hacked sites redirect to pharmacy stores</a:t>
            </a:r>
          </a:p>
          <a:p>
            <a:pPr lvl="1"/>
            <a:r>
              <a:rPr lang="en-US" dirty="0" smtClean="0"/>
              <a:t>Need to ID underlying sites and hacking patterns</a:t>
            </a:r>
          </a:p>
          <a:p>
            <a:r>
              <a:rPr lang="en-US" dirty="0" smtClean="0"/>
              <a:t>Crawler evasion</a:t>
            </a:r>
          </a:p>
          <a:p>
            <a:pPr lvl="1"/>
            <a:r>
              <a:rPr lang="en-US" dirty="0" smtClean="0"/>
              <a:t>Cloaking to only show site to customers</a:t>
            </a:r>
          </a:p>
          <a:p>
            <a:pPr lvl="1"/>
            <a:r>
              <a:rPr lang="en-US" dirty="0" smtClean="0"/>
              <a:t>Simple crawlers won’t get to sales sites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553674" y="2429603"/>
            <a:ext cx="2189274" cy="1574550"/>
            <a:chOff x="6553674" y="3625516"/>
            <a:chExt cx="2189274" cy="1574550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674" y="3625516"/>
              <a:ext cx="2189274" cy="1237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99609" y="4904791"/>
              <a:ext cx="150495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Group 15"/>
          <p:cNvGrpSpPr/>
          <p:nvPr/>
        </p:nvGrpSpPr>
        <p:grpSpPr>
          <a:xfrm>
            <a:off x="1810680" y="2505203"/>
            <a:ext cx="5143098" cy="2447797"/>
            <a:chOff x="1810680" y="3116342"/>
            <a:chExt cx="5143098" cy="2447797"/>
          </a:xfrm>
        </p:grpSpPr>
        <p:cxnSp>
          <p:nvCxnSpPr>
            <p:cNvPr id="15" name="Straight Arrow Connector 14"/>
            <p:cNvCxnSpPr>
              <a:endCxn id="1029" idx="3"/>
            </p:cNvCxnSpPr>
            <p:nvPr/>
          </p:nvCxnSpPr>
          <p:spPr bwMode="auto">
            <a:xfrm rot="10800000">
              <a:off x="1810680" y="3143161"/>
              <a:ext cx="5143098" cy="13740"/>
            </a:xfrm>
            <a:prstGeom prst="straightConnector1">
              <a:avLst/>
            </a:prstGeom>
            <a:solidFill>
              <a:schemeClr val="accent1"/>
            </a:solidFill>
            <a:ln w="635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435" y="3116342"/>
              <a:ext cx="2138385" cy="244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Pharmaceutical Economy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638" y="2457361"/>
            <a:ext cx="99604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4460" y="4791731"/>
            <a:ext cx="1367702" cy="87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828801" y="2233087"/>
            <a:ext cx="5257799" cy="1550744"/>
            <a:chOff x="1828801" y="5078656"/>
            <a:chExt cx="5257799" cy="1550744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10800000">
              <a:off x="1828801" y="5990819"/>
              <a:ext cx="5143098" cy="13740"/>
            </a:xfrm>
            <a:prstGeom prst="straightConnector1">
              <a:avLst/>
            </a:prstGeom>
            <a:solidFill>
              <a:schemeClr val="accent1"/>
            </a:solidFill>
            <a:ln w="635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1943502" y="5078656"/>
              <a:ext cx="5143098" cy="1550744"/>
              <a:chOff x="1882870" y="4876800"/>
              <a:chExt cx="5143098" cy="1550744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rot="10800000">
                <a:off x="1882870" y="5786790"/>
                <a:ext cx="5143098" cy="13740"/>
              </a:xfrm>
              <a:prstGeom prst="straightConnector1">
                <a:avLst/>
              </a:prstGeom>
              <a:solidFill>
                <a:schemeClr val="accent1"/>
              </a:solidFill>
              <a:ln w="63500" cap="sq" cmpd="sng" algn="ctr">
                <a:solidFill>
                  <a:schemeClr val="tx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0768" y="4876800"/>
                <a:ext cx="1795305" cy="15507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1941672" y="2004487"/>
            <a:ext cx="5143098" cy="1782127"/>
            <a:chOff x="1885641" y="3192152"/>
            <a:chExt cx="5143098" cy="1782127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rot="10800000">
              <a:off x="1885641" y="4342288"/>
              <a:ext cx="5143098" cy="13740"/>
            </a:xfrm>
            <a:prstGeom prst="straightConnector1">
              <a:avLst/>
            </a:prstGeom>
            <a:solidFill>
              <a:schemeClr val="accent1"/>
            </a:solidFill>
            <a:ln w="63500" cap="sq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37563" y="3192152"/>
              <a:ext cx="3639254" cy="1782127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426109" y="3833287"/>
            <a:ext cx="172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2"/>
                </a:solidFill>
              </a:rPr>
              <a:t>(Customer)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60437"/>
            <a:ext cx="2133600" cy="365125"/>
          </a:xfrm>
        </p:spPr>
        <p:txBody>
          <a:bodyPr/>
          <a:lstStyle/>
          <a:p>
            <a:pPr>
              <a:defRPr/>
            </a:pPr>
            <a:fld id="{49326D60-A596-4914-B250-C16AAB028CD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2" name="Slide Number Placeholder 3"/>
          <p:cNvSpPr txBox="1">
            <a:spLocks/>
          </p:cNvSpPr>
          <p:nvPr/>
        </p:nvSpPr>
        <p:spPr>
          <a:xfrm>
            <a:off x="8458200" y="6400800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100" b="1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0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33526E-6 L -4.72222E-6 -0.289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Why “Dynamic </a:t>
            </a:r>
            <a:r>
              <a:rPr lang="en-US" altLang="zh-CN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domain</a:t>
            </a:r>
            <a:r>
              <a:rPr lang="en-US" altLang="zh-CN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”?</a:t>
            </a:r>
            <a:br>
              <a:rPr lang="en-US" altLang="zh-CN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2971800" cy="37338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Domain-specific Search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Deep Web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Under explored data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Professional users</a:t>
            </a:r>
          </a:p>
          <a:p>
            <a:pPr lvl="1"/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Complex information needs</a:t>
            </a:r>
            <a:endParaRPr lang="en-US" dirty="0" smtClean="0"/>
          </a:p>
          <a:p>
            <a:endParaRPr lang="en-US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7065002" cy="52993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57800" y="2841080"/>
            <a:ext cx="979762" cy="4572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01140" y="4646343"/>
            <a:ext cx="979762" cy="391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43945" y="2612445"/>
            <a:ext cx="2155477" cy="4572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71334" y="3862451"/>
            <a:ext cx="2529473" cy="1567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Information Retrieval</a:t>
            </a:r>
            <a:endParaRPr lang="en-US" altLang="zh-CN" sz="2400" dirty="0" smtClean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 rot="18360000">
            <a:off x="4982369" y="26995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5400000">
            <a:off x="4091782" y="47934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 rot="14040000">
            <a:off x="3193256" y="275669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 rot="1080000">
            <a:off x="5283056" y="3634349"/>
            <a:ext cx="792162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 rot="9720000">
            <a:off x="2995308" y="3631564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2682875" y="1893888"/>
            <a:ext cx="3743325" cy="3744912"/>
          </a:xfrm>
          <a:prstGeom prst="ellips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345" name="Oval 14"/>
          <p:cNvSpPr>
            <a:spLocks noChangeArrowheads="1"/>
          </p:cNvSpPr>
          <p:nvPr/>
        </p:nvSpPr>
        <p:spPr bwMode="auto">
          <a:xfrm>
            <a:off x="3671888" y="2952750"/>
            <a:ext cx="1690687" cy="1690688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4346" name="Group 15"/>
          <p:cNvGrpSpPr>
            <a:grpSpLocks/>
          </p:cNvGrpSpPr>
          <p:nvPr/>
        </p:nvGrpSpPr>
        <p:grpSpPr bwMode="auto">
          <a:xfrm>
            <a:off x="3702050" y="2971800"/>
            <a:ext cx="1636713" cy="1636713"/>
            <a:chOff x="0" y="0"/>
            <a:chExt cx="1252" cy="1252"/>
          </a:xfrm>
        </p:grpSpPr>
        <p:sp>
          <p:nvSpPr>
            <p:cNvPr id="14368" name="Oval 16"/>
            <p:cNvSpPr>
              <a:spLocks noChangeArrowheads="1"/>
            </p:cNvSpPr>
            <p:nvPr/>
          </p:nvSpPr>
          <p:spPr bwMode="auto">
            <a:xfrm>
              <a:off x="0" y="0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9" name="Oval 17"/>
            <p:cNvSpPr>
              <a:spLocks noChangeArrowheads="1"/>
            </p:cNvSpPr>
            <p:nvPr/>
          </p:nvSpPr>
          <p:spPr bwMode="auto">
            <a:xfrm>
              <a:off x="16" y="7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70" name="Oval 18"/>
            <p:cNvSpPr>
              <a:spLocks noChangeArrowheads="1"/>
            </p:cNvSpPr>
            <p:nvPr/>
          </p:nvSpPr>
          <p:spPr bwMode="auto">
            <a:xfrm>
              <a:off x="29" y="19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71" name="Oval 19"/>
            <p:cNvSpPr>
              <a:spLocks noChangeArrowheads="1"/>
            </p:cNvSpPr>
            <p:nvPr/>
          </p:nvSpPr>
          <p:spPr bwMode="auto">
            <a:xfrm>
              <a:off x="97" y="51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304800" y="3581400"/>
            <a:ext cx="2590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28575" cmpd="sng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Dynamic Relevance</a:t>
            </a: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609600" y="2286000"/>
            <a:ext cx="2590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 cmpd="sng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Dynamic Users</a:t>
            </a: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6096000" y="3581400"/>
            <a:ext cx="2667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cmpd="sng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Dynamic Queries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715000" y="2365197"/>
            <a:ext cx="2667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cmpd="sng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Dynamic Documents</a:t>
            </a: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3048000" y="5334000"/>
            <a:ext cx="2971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 cmpd="sng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Dynamic Information Needs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28600" y="1143000"/>
            <a:ext cx="3124200" cy="708025"/>
            <a:chOff x="228714" y="990664"/>
            <a:chExt cx="3124118" cy="707886"/>
          </a:xfrm>
        </p:grpSpPr>
        <p:sp>
          <p:nvSpPr>
            <p:cNvPr id="27" name="AutoShape 51"/>
            <p:cNvSpPr>
              <a:spLocks noChangeArrowheads="1"/>
            </p:cNvSpPr>
            <p:nvPr/>
          </p:nvSpPr>
          <p:spPr bwMode="auto">
            <a:xfrm>
              <a:off x="228714" y="1027170"/>
              <a:ext cx="3124118" cy="609480"/>
            </a:xfrm>
            <a:prstGeom prst="wedgeRectCallout">
              <a:avLst>
                <a:gd name="adj1" fmla="val 7676"/>
                <a:gd name="adj2" fmla="val 115827"/>
              </a:avLst>
            </a:prstGeom>
            <a:noFill/>
            <a:ln w="38100" cmpd="sng">
              <a:solidFill>
                <a:schemeClr val="tx2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/>
                      </a:gs>
                      <a:gs pos="50000">
                        <a:schemeClr val="bg2">
                          <a:gamma/>
                          <a:tint val="0"/>
                          <a:invGamma/>
                        </a:schemeClr>
                      </a:gs>
                      <a:gs pos="100000">
                        <a:schemeClr val="bg2"/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67" name="Rectangle 52"/>
            <p:cNvSpPr>
              <a:spLocks noChangeArrowheads="1"/>
            </p:cNvSpPr>
            <p:nvPr/>
          </p:nvSpPr>
          <p:spPr bwMode="auto">
            <a:xfrm>
              <a:off x="290846" y="990664"/>
              <a:ext cx="3061986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latin typeface="Arial" charset="0"/>
                  <a:ea typeface="宋体" pitchFamily="2" charset="-122"/>
                </a:rPr>
                <a:t>Users change behavior over time, user history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638800" y="1023938"/>
            <a:ext cx="3414713" cy="1015663"/>
            <a:chOff x="5638772" y="1024483"/>
            <a:chExt cx="3415445" cy="1015464"/>
          </a:xfrm>
        </p:grpSpPr>
        <p:sp>
          <p:nvSpPr>
            <p:cNvPr id="29" name="AutoShape 51"/>
            <p:cNvSpPr>
              <a:spLocks noChangeArrowheads="1"/>
            </p:cNvSpPr>
            <p:nvPr/>
          </p:nvSpPr>
          <p:spPr bwMode="auto">
            <a:xfrm>
              <a:off x="5638772" y="1060988"/>
              <a:ext cx="3353519" cy="978959"/>
            </a:xfrm>
            <a:prstGeom prst="wedgeRectCallout">
              <a:avLst>
                <a:gd name="adj1" fmla="val -3178"/>
                <a:gd name="adj2" fmla="val 63776"/>
              </a:avLst>
            </a:prstGeom>
            <a:noFill/>
            <a:ln w="38100" cmpd="sng">
              <a:solidFill>
                <a:schemeClr val="tx2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/>
                      </a:gs>
                      <a:gs pos="50000">
                        <a:schemeClr val="bg2">
                          <a:gamma/>
                          <a:tint val="0"/>
                          <a:invGamma/>
                        </a:schemeClr>
                      </a:gs>
                      <a:gs pos="100000">
                        <a:schemeClr val="bg2"/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65" name="Rectangle 52"/>
            <p:cNvSpPr>
              <a:spLocks noChangeArrowheads="1"/>
            </p:cNvSpPr>
            <p:nvPr/>
          </p:nvSpPr>
          <p:spPr bwMode="auto">
            <a:xfrm>
              <a:off x="5638772" y="1024483"/>
              <a:ext cx="3415445" cy="1015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Arial" charset="0"/>
                  <a:ea typeface="宋体" pitchFamily="2" charset="-122"/>
                </a:rPr>
                <a:t>Temporal change of Documents, Deep Web, emerging topics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8099" y="4696361"/>
            <a:ext cx="2933701" cy="1247240"/>
            <a:chOff x="38218" y="5359982"/>
            <a:chExt cx="3124119" cy="1287814"/>
          </a:xfrm>
        </p:grpSpPr>
        <p:sp>
          <p:nvSpPr>
            <p:cNvPr id="31" name="AutoShape 51"/>
            <p:cNvSpPr>
              <a:spLocks noChangeArrowheads="1"/>
            </p:cNvSpPr>
            <p:nvPr/>
          </p:nvSpPr>
          <p:spPr bwMode="auto">
            <a:xfrm>
              <a:off x="38218" y="5388019"/>
              <a:ext cx="3124119" cy="1259777"/>
            </a:xfrm>
            <a:prstGeom prst="wedgeRectCallout">
              <a:avLst>
                <a:gd name="adj1" fmla="val 1482"/>
                <a:gd name="adj2" fmla="val -103038"/>
              </a:avLst>
            </a:prstGeom>
            <a:noFill/>
            <a:ln w="38100" cmpd="sng">
              <a:solidFill>
                <a:schemeClr val="tx2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/>
                      </a:gs>
                      <a:gs pos="50000">
                        <a:schemeClr val="bg2">
                          <a:gamma/>
                          <a:tint val="0"/>
                          <a:invGamma/>
                        </a:schemeClr>
                      </a:gs>
                      <a:gs pos="100000">
                        <a:schemeClr val="bg2"/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63" name="Rectangle 52"/>
            <p:cNvSpPr>
              <a:spLocks noChangeArrowheads="1"/>
            </p:cNvSpPr>
            <p:nvPr/>
          </p:nvSpPr>
          <p:spPr bwMode="auto">
            <a:xfrm>
              <a:off x="76318" y="5359982"/>
              <a:ext cx="3061986" cy="923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latin typeface="Arial" charset="0"/>
                  <a:ea typeface="宋体" pitchFamily="2" charset="-122"/>
                </a:rPr>
                <a:t>Time, </a:t>
              </a:r>
              <a:r>
                <a:rPr lang="en-US" altLang="zh-CN" b="1" dirty="0" err="1">
                  <a:latin typeface="Arial" charset="0"/>
                  <a:ea typeface="宋体" pitchFamily="2" charset="-122"/>
                </a:rPr>
                <a:t>geolocation</a:t>
              </a:r>
              <a:r>
                <a:rPr lang="en-US" altLang="zh-CN" b="1" dirty="0">
                  <a:latin typeface="Arial" charset="0"/>
                  <a:ea typeface="宋体" pitchFamily="2" charset="-122"/>
                </a:rPr>
                <a:t> and other contextual change, change in user perceived relevance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096000" y="4623137"/>
            <a:ext cx="3063875" cy="1015663"/>
            <a:chOff x="6172156" y="5199476"/>
            <a:chExt cx="3064253" cy="1015464"/>
          </a:xfrm>
        </p:grpSpPr>
        <p:sp>
          <p:nvSpPr>
            <p:cNvPr id="33" name="AutoShape 51"/>
            <p:cNvSpPr>
              <a:spLocks noChangeArrowheads="1"/>
            </p:cNvSpPr>
            <p:nvPr/>
          </p:nvSpPr>
          <p:spPr bwMode="auto">
            <a:xfrm>
              <a:off x="6172156" y="5235982"/>
              <a:ext cx="2878490" cy="913583"/>
            </a:xfrm>
            <a:prstGeom prst="wedgeRectCallout">
              <a:avLst>
                <a:gd name="adj1" fmla="val 6967"/>
                <a:gd name="adj2" fmla="val -121865"/>
              </a:avLst>
            </a:prstGeom>
            <a:noFill/>
            <a:ln w="38100" cmpd="sng">
              <a:solidFill>
                <a:schemeClr val="tx2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/>
                      </a:gs>
                      <a:gs pos="50000">
                        <a:schemeClr val="bg2">
                          <a:gamma/>
                          <a:tint val="0"/>
                          <a:invGamma/>
                        </a:schemeClr>
                      </a:gs>
                      <a:gs pos="100000">
                        <a:schemeClr val="bg2"/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61" name="Rectangle 52"/>
            <p:cNvSpPr>
              <a:spLocks noChangeArrowheads="1"/>
            </p:cNvSpPr>
            <p:nvPr/>
          </p:nvSpPr>
          <p:spPr bwMode="auto">
            <a:xfrm>
              <a:off x="6174423" y="5199476"/>
              <a:ext cx="3061986" cy="1015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Arial" charset="0"/>
                  <a:ea typeface="宋体" pitchFamily="2" charset="-122"/>
                </a:rPr>
                <a:t>Rich user-system  interaction through queries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590800" y="6200775"/>
            <a:ext cx="4395788" cy="457200"/>
            <a:chOff x="2590852" y="6200248"/>
            <a:chExt cx="4395557" cy="457204"/>
          </a:xfrm>
        </p:grpSpPr>
        <p:sp>
          <p:nvSpPr>
            <p:cNvPr id="35" name="AutoShape 51"/>
            <p:cNvSpPr>
              <a:spLocks noChangeArrowheads="1"/>
            </p:cNvSpPr>
            <p:nvPr/>
          </p:nvSpPr>
          <p:spPr bwMode="auto">
            <a:xfrm>
              <a:off x="2624188" y="6200248"/>
              <a:ext cx="4195542" cy="457204"/>
            </a:xfrm>
            <a:prstGeom prst="wedgeRectCallout">
              <a:avLst>
                <a:gd name="adj1" fmla="val 5201"/>
                <a:gd name="adj2" fmla="val -127249"/>
              </a:avLst>
            </a:prstGeom>
            <a:noFill/>
            <a:ln w="38100" cmpd="sng">
              <a:solidFill>
                <a:schemeClr val="tx2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2"/>
                      </a:gs>
                      <a:gs pos="50000">
                        <a:schemeClr val="bg2">
                          <a:gamma/>
                          <a:tint val="0"/>
                          <a:invGamma/>
                        </a:schemeClr>
                      </a:gs>
                      <a:gs pos="100000">
                        <a:schemeClr val="bg2"/>
                      </a:gs>
                    </a:gsLst>
                    <a:lin ang="2700000" scaled="1"/>
                  </a:gra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59" name="Rectangle 52"/>
            <p:cNvSpPr>
              <a:spLocks noChangeArrowheads="1"/>
            </p:cNvSpPr>
            <p:nvPr/>
          </p:nvSpPr>
          <p:spPr bwMode="auto">
            <a:xfrm>
              <a:off x="2590852" y="6229206"/>
              <a:ext cx="43955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 dirty="0" smtClean="0">
                  <a:solidFill>
                    <a:schemeClr val="bg2"/>
                  </a:solidFill>
                  <a:latin typeface="Arial" charset="0"/>
                  <a:ea typeface="宋体" pitchFamily="2" charset="-122"/>
                </a:rPr>
                <a:t>Knowledge evolves over </a:t>
              </a:r>
              <a:r>
                <a:rPr lang="en-US" altLang="zh-CN" sz="2000" b="1" dirty="0">
                  <a:solidFill>
                    <a:schemeClr val="bg2"/>
                  </a:solidFill>
                  <a:latin typeface="Arial" charset="0"/>
                  <a:ea typeface="宋体" pitchFamily="2" charset="-122"/>
                </a:rPr>
                <a:t>time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44466" y="3371671"/>
            <a:ext cx="2070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altLang="zh-CN" sz="2400" b="1" dirty="0" smtClean="0">
                <a:solidFill>
                  <a:srgbClr val="211E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Domain-specific SE</a:t>
            </a:r>
          </a:p>
          <a:p>
            <a:pPr>
              <a:defRPr/>
            </a:pPr>
            <a:endParaRPr lang="zh-CN" altLang="en-US" sz="2400" b="1" dirty="0" smtClean="0">
              <a:solidFill>
                <a:srgbClr val="211E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166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  <p:bldP spid="15365" grpId="0" animBg="1"/>
      <p:bldP spid="15367" grpId="0" animBg="1"/>
      <p:bldP spid="15368" grpId="0" animBg="1"/>
      <p:bldP spid="15381" grpId="0" animBg="1"/>
      <p:bldP spid="15382" grpId="0" animBg="1"/>
      <p:bldP spid="15384" grpId="0" animBg="1"/>
      <p:bldP spid="15385" grpId="0" animBg="1"/>
      <p:bldP spid="153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Autofit/>
          </a:bodyPr>
          <a:lstStyle/>
          <a:p>
            <a:r>
              <a:rPr lang="en-US" dirty="0"/>
              <a:t>The TREC Dynamic Domain Track envisions a new paradigm, where one can quickly and thoroughly </a:t>
            </a:r>
            <a:r>
              <a:rPr lang="en-US" dirty="0" smtClean="0"/>
              <a:t>search and organize </a:t>
            </a:r>
            <a:r>
              <a:rPr lang="en-US" dirty="0"/>
              <a:t>a subset of the Internet relevant to one's interests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We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aim to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encourage new research and new systems that provide 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1800" dirty="0" smtClean="0"/>
              <a:t>Fast, flexible, and efficient access to domain-specific content </a:t>
            </a:r>
          </a:p>
          <a:p>
            <a:pPr lvl="1"/>
            <a:r>
              <a:rPr lang="en-US" sz="1800" dirty="0" smtClean="0"/>
              <a:t>Valuable insight into a domain that previously remained unexplored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nd addresses </a:t>
            </a:r>
            <a:r>
              <a:rPr lang="en-US" sz="1800" dirty="0" smtClean="0"/>
              <a:t>shortcomings of centralized </a:t>
            </a:r>
            <a:r>
              <a:rPr lang="en-US" sz="1800" dirty="0" smtClean="0"/>
              <a:t>Web search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develop </a:t>
            </a:r>
            <a:r>
              <a:rPr lang="en-US" dirty="0" smtClean="0"/>
              <a:t>evaluation methodologies for </a:t>
            </a:r>
            <a:endParaRPr lang="en-US" dirty="0" smtClean="0"/>
          </a:p>
          <a:p>
            <a:pPr lvl="1"/>
            <a:r>
              <a:rPr lang="en-US" sz="1800" dirty="0" smtClean="0"/>
              <a:t>systems </a:t>
            </a:r>
            <a:r>
              <a:rPr lang="en-US" sz="1800" dirty="0" smtClean="0"/>
              <a:t>that discover, organize, and present domain relevant </a:t>
            </a:r>
            <a:r>
              <a:rPr lang="en-US" sz="1800" dirty="0" smtClean="0"/>
              <a:t>content</a:t>
            </a:r>
            <a:endParaRPr lang="en-US" sz="1800" dirty="0" smtClean="0"/>
          </a:p>
          <a:p>
            <a:pPr lvl="1"/>
            <a:r>
              <a:rPr lang="en-US" sz="1800" dirty="0" smtClean="0"/>
              <a:t>Technologies for cross-domain adaptation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Domains</a:t>
            </a:r>
          </a:p>
          <a:p>
            <a:r>
              <a:rPr lang="en-US" dirty="0" smtClean="0"/>
              <a:t>Task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273059"/>
              </p:ext>
            </p:extLst>
          </p:nvPr>
        </p:nvGraphicFramePr>
        <p:xfrm>
          <a:off x="685800" y="1600200"/>
          <a:ext cx="80010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324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Corpus</a:t>
                      </a:r>
                      <a:endParaRPr lang="en-US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Counterfeit</a:t>
                      </a:r>
                      <a:r>
                        <a:rPr lang="en-US" baseline="0" dirty="0" smtClean="0"/>
                        <a:t> Pharmaceuticals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Pharma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</a:t>
                      </a:r>
                      <a:r>
                        <a:rPr lang="en-US" baseline="0" dirty="0" smtClean="0"/>
                        <a:t> forum posts from 5-10 forums (total ~300k posts)</a:t>
                      </a:r>
                    </a:p>
                    <a:p>
                      <a:r>
                        <a:rPr lang="en-US" baseline="0" dirty="0" smtClean="0"/>
                        <a:t>Which users are working together to sell illicit goods?</a:t>
                      </a:r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million tweets</a:t>
                      </a:r>
                    </a:p>
                    <a:p>
                      <a:r>
                        <a:rPr lang="en-US" baseline="0" dirty="0" smtClean="0"/>
                        <a:t>300k docs from in-country web sites (mostly official sites)</a:t>
                      </a:r>
                    </a:p>
                    <a:p>
                      <a:r>
                        <a:rPr lang="en-US" baseline="0" dirty="0" smtClean="0"/>
                        <a:t>Who is doing what and where?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Politics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300k docs from local political groups in Pacific Northwest and British Columbia.</a:t>
                      </a:r>
                      <a:r>
                        <a:rPr lang="en-US" baseline="0" dirty="0" smtClean="0"/>
                        <a:t>  Who is campaigning for what and why?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I</a:t>
            </a:r>
            <a:br>
              <a:rPr lang="en-US" dirty="0" smtClean="0"/>
            </a:br>
            <a:r>
              <a:rPr lang="en-US" dirty="0" smtClean="0"/>
              <a:t>Counterfeit </a:t>
            </a:r>
            <a:r>
              <a:rPr lang="en-US" dirty="0"/>
              <a:t>pharmaceuticals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C:\Users\johnny\Documents\old_desktop\drug images\IMG_04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5563807" cy="370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47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Sell ineffective or deadly medications</a:t>
            </a:r>
          </a:p>
          <a:p>
            <a:endParaRPr lang="en-US" dirty="0"/>
          </a:p>
          <a:p>
            <a:r>
              <a:rPr lang="en-US" dirty="0"/>
              <a:t>Sell Addictive drugs</a:t>
            </a:r>
          </a:p>
          <a:p>
            <a:endParaRPr lang="en-US" dirty="0"/>
          </a:p>
          <a:p>
            <a:r>
              <a:rPr lang="en-US" dirty="0"/>
              <a:t>Indirectly fund botnets and hackers</a:t>
            </a:r>
          </a:p>
        </p:txBody>
      </p:sp>
    </p:spTree>
    <p:extLst>
      <p:ext uri="{BB962C8B-B14F-4D97-AF65-F5344CB8AC3E}">
        <p14:creationId xmlns:p14="http://schemas.microsoft.com/office/powerpoint/2010/main" val="1048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217tgp_cube_dark">
  <a:themeElements>
    <a:clrScheme name="217tgp_cube_dark 3">
      <a:dk1>
        <a:srgbClr val="969696"/>
      </a:dk1>
      <a:lt1>
        <a:srgbClr val="FFFFFF"/>
      </a:lt1>
      <a:dk2>
        <a:srgbClr val="244F94"/>
      </a:dk2>
      <a:lt2>
        <a:srgbClr val="B09EDE"/>
      </a:lt2>
      <a:accent1>
        <a:srgbClr val="5AB14B"/>
      </a:accent1>
      <a:accent2>
        <a:srgbClr val="2F7ADF"/>
      </a:accent2>
      <a:accent3>
        <a:srgbClr val="ACB2C8"/>
      </a:accent3>
      <a:accent4>
        <a:srgbClr val="DADADA"/>
      </a:accent4>
      <a:accent5>
        <a:srgbClr val="B5D5B1"/>
      </a:accent5>
      <a:accent6>
        <a:srgbClr val="2A6ECA"/>
      </a:accent6>
      <a:hlink>
        <a:srgbClr val="44A9D6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17tgp_cube_dark 1">
        <a:dk1>
          <a:srgbClr val="969696"/>
        </a:dk1>
        <a:lt1>
          <a:srgbClr val="FFFFFF"/>
        </a:lt1>
        <a:dk2>
          <a:srgbClr val="336267"/>
        </a:dk2>
        <a:lt2>
          <a:srgbClr val="DAEEA2"/>
        </a:lt2>
        <a:accent1>
          <a:srgbClr val="5D8F4F"/>
        </a:accent1>
        <a:accent2>
          <a:srgbClr val="43A98E"/>
        </a:accent2>
        <a:accent3>
          <a:srgbClr val="ADB7B8"/>
        </a:accent3>
        <a:accent4>
          <a:srgbClr val="DADADA"/>
        </a:accent4>
        <a:accent5>
          <a:srgbClr val="B6C6B2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B2B2B2"/>
        </a:dk1>
        <a:lt1>
          <a:srgbClr val="FFFFFF"/>
        </a:lt1>
        <a:dk2>
          <a:srgbClr val="572A70"/>
        </a:dk2>
        <a:lt2>
          <a:srgbClr val="DAEEA2"/>
        </a:lt2>
        <a:accent1>
          <a:srgbClr val="CC76EE"/>
        </a:accent1>
        <a:accent2>
          <a:srgbClr val="6F60CC"/>
        </a:accent2>
        <a:accent3>
          <a:srgbClr val="B4ACBB"/>
        </a:accent3>
        <a:accent4>
          <a:srgbClr val="DADADA"/>
        </a:accent4>
        <a:accent5>
          <a:srgbClr val="E2BDF5"/>
        </a:accent5>
        <a:accent6>
          <a:srgbClr val="6456B9"/>
        </a:accent6>
        <a:hlink>
          <a:srgbClr val="3E7EDC"/>
        </a:hlink>
        <a:folHlink>
          <a:srgbClr val="28AD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244F94"/>
        </a:dk2>
        <a:lt2>
          <a:srgbClr val="B09EDE"/>
        </a:lt2>
        <a:accent1>
          <a:srgbClr val="5AB14B"/>
        </a:accent1>
        <a:accent2>
          <a:srgbClr val="2F7ADF"/>
        </a:accent2>
        <a:accent3>
          <a:srgbClr val="ACB2C8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44A9D6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1822</Words>
  <Application>Microsoft Office PowerPoint</Application>
  <PresentationFormat>On-screen Show (4:3)</PresentationFormat>
  <Paragraphs>385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Urban Pop</vt:lpstr>
      <vt:lpstr>1_217tgp_cube_dark</vt:lpstr>
      <vt:lpstr>TREC 2015  Dynamic Domain Track</vt:lpstr>
      <vt:lpstr>Motivation</vt:lpstr>
      <vt:lpstr>Domain-Specific Search Strategies</vt:lpstr>
      <vt:lpstr>Why “Dynamic domain”? </vt:lpstr>
      <vt:lpstr>Dynamic Information Retrieval</vt:lpstr>
      <vt:lpstr>Our Goal</vt:lpstr>
      <vt:lpstr>Outline</vt:lpstr>
      <vt:lpstr>domains</vt:lpstr>
      <vt:lpstr>Domain I Counterfeit pharmaceuticals</vt:lpstr>
      <vt:lpstr>Online Pharmaceutical Value Chain</vt:lpstr>
      <vt:lpstr>Under Ground Forum  Ads</vt:lpstr>
      <vt:lpstr>Domain II – Ebola (Crisis IR)</vt:lpstr>
      <vt:lpstr>Domain III – Local Politics</vt:lpstr>
      <vt:lpstr>Outline</vt:lpstr>
      <vt:lpstr>Task</vt:lpstr>
      <vt:lpstr>Topics</vt:lpstr>
      <vt:lpstr>Multiple runs of Relevance Judgments</vt:lpstr>
      <vt:lpstr>Outline</vt:lpstr>
      <vt:lpstr>Pharma</vt:lpstr>
      <vt:lpstr>Ebola</vt:lpstr>
      <vt:lpstr>Local politics</vt:lpstr>
      <vt:lpstr>Outline</vt:lpstr>
      <vt:lpstr>Evaluation metrics</vt:lpstr>
      <vt:lpstr>PowerPoint Presentation</vt:lpstr>
      <vt:lpstr>PowerPoint Presentation</vt:lpstr>
      <vt:lpstr>Unexpected Expected Reciprocal Rank  (u-ERR)</vt:lpstr>
      <vt:lpstr>TIME Line</vt:lpstr>
      <vt:lpstr>Why you should participate</vt:lpstr>
      <vt:lpstr>PowerPoint Presentation</vt:lpstr>
      <vt:lpstr>Discussion</vt:lpstr>
      <vt:lpstr>References</vt:lpstr>
      <vt:lpstr>Thank you</vt:lpstr>
      <vt:lpstr>Domain I Counterfeit pharmaceuticals</vt:lpstr>
      <vt:lpstr>PowerPoint Presentation</vt:lpstr>
      <vt:lpstr>An Exploratory Process</vt:lpstr>
      <vt:lpstr>Compromised Websites</vt:lpstr>
      <vt:lpstr>Data Gathered</vt:lpstr>
      <vt:lpstr>Search Engines and Pharma</vt:lpstr>
      <vt:lpstr>Online Pharmaceutical Economy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TREC 2015  Dynamic Domain Track</dc:title>
  <dc:creator>Shuguang Wang</dc:creator>
  <cp:lastModifiedBy>Grace Hui Yang</cp:lastModifiedBy>
  <cp:revision>328</cp:revision>
  <dcterms:created xsi:type="dcterms:W3CDTF">2006-08-16T00:00:00Z</dcterms:created>
  <dcterms:modified xsi:type="dcterms:W3CDTF">2014-11-20T19:00:36Z</dcterms:modified>
</cp:coreProperties>
</file>