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5" r:id="rId4"/>
    <p:sldId id="262" r:id="rId5"/>
    <p:sldId id="264" r:id="rId6"/>
    <p:sldId id="267" r:id="rId7"/>
    <p:sldId id="268" r:id="rId8"/>
    <p:sldId id="260" r:id="rId9"/>
    <p:sldId id="266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2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1EEE-5B00-F945-BBA8-73BE43930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C6CBF-8059-7D44-BAA2-612865239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A3A3A-10FB-EE4D-9CED-8D7618EA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80B7-D1AF-BC41-A774-E9FF75598C8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DBA6C-B3FD-9E4F-A1AD-4FF4ABDA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0C0F6-03B3-684C-A527-7E330B21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62AE-D165-1C4C-972B-CEDE7441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5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7669-090E-714C-A60C-00862E30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9ACC7-7C86-DF49-BFAA-64B359185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A7717-B7F7-D640-ACBE-C4363B1C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80B7-D1AF-BC41-A774-E9FF75598C8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54A7D-A3A3-644E-958A-502254FB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08EBF-DCCA-1A4B-8710-26A46942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62AE-D165-1C4C-972B-CEDE7441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550AF-554A-9E42-91AB-2F862E42B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C91DA-6E46-C64D-9DD5-1D5ACC7C3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8ACDD-6D04-C64B-A318-32027AF2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80B7-D1AF-BC41-A774-E9FF75598C8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E8877-CCF7-B544-A80B-BF3DD84E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6A929-46EA-324E-8941-5F4561E8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62AE-D165-1C4C-972B-CEDE7441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4836-729A-8943-B3CD-023E0D2E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8CEBF-57D0-494B-819B-639913456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A79A-9A87-D84B-932D-AC12AF1A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80B7-D1AF-BC41-A774-E9FF75598C8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3BFEC-1336-074E-B150-C186FADD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36114-D84E-884D-B11F-0CE7638A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62AE-D165-1C4C-972B-CEDE7441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A09E-2995-F948-8379-AD63CB354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22F77-FFF8-7A46-81B9-BE173DA4D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71FC1-B9A9-0545-A110-4A134EE8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80B7-D1AF-BC41-A774-E9FF75598C8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3D477-5FF8-9B4F-8161-8AE681CC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3ED6C-3800-5D47-BFBB-50CE8CAF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62AE-D165-1C4C-972B-CEDE7441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F3E6-A8DD-914B-B89B-1A724621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B23F-519A-7D44-A855-3492A753B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08BEF-30DB-8147-913C-24476EF43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B8AD4-7F46-EA48-8F20-5DDFAC2E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80B7-D1AF-BC41-A774-E9FF75598C8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293A6-D466-894B-AFEA-253A80F4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88BC4-92C9-D044-939E-B89C38FB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62AE-D165-1C4C-972B-CEDE7441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5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D0AF-0BF0-1E44-82F2-76E871309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827FE-267E-7D46-BD11-3C44EFE85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EE0D7-1729-7941-A8A9-52B642467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032C8-9201-3A46-AAC2-A1134E336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B9574-D60C-3747-AEE6-A44725F6F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32ECF-97DE-E94E-BFE4-FCEEB37F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80B7-D1AF-BC41-A774-E9FF75598C8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AD619-30FE-354C-B30D-2A01D3A8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9388E-411F-6347-9F29-95FA59F9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62AE-D165-1C4C-972B-CEDE7441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4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8725-957C-5B43-A598-C476964A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E344E-34D9-5E40-BF85-AA4A43E0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80B7-D1AF-BC41-A774-E9FF75598C8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FA7B2-6EC0-CC48-88C1-4B4B191E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82047-2B4F-4C48-B15F-8D7766EC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62AE-D165-1C4C-972B-CEDE7441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1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08024-8CA2-834F-8D93-DABF7462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80B7-D1AF-BC41-A774-E9FF75598C8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46BF8-CED1-0D41-97A9-DF81C5E7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3FA60-F52C-BC44-830B-47E0F3D2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62AE-D165-1C4C-972B-CEDE7441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7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4B8D-70DB-C442-88EB-19B23637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5D278-3930-F942-B7D0-ADA03AEA2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3F2BD-64B4-B14F-A8FF-9774898AA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D29C1-9C4F-0C43-81A7-6D3DDF80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80B7-D1AF-BC41-A774-E9FF75598C8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6D4DE-B9C6-2A4B-A699-3C8C2E7C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9DFA5-4062-EF48-BBCE-C7C3A284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62AE-D165-1C4C-972B-CEDE7441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1BC4-8E04-414E-8A97-D76E5030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A993E-D6FA-A944-B878-A90495263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1C28A-0D31-9146-A409-414DA8CC9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4158C-F55B-FF46-9A73-80A763A2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80B7-D1AF-BC41-A774-E9FF75598C8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E41F3-1CE2-3D4F-9A15-72CD3138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7DA16-0D80-4543-92D3-034CE9C0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62AE-D165-1C4C-972B-CEDE7441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8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D155D-6CE8-024A-80F1-F9405165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14006-5E74-C841-93B1-5C38ECD73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48DE6-E288-9847-A7A9-2832668CD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A80B7-D1AF-BC41-A774-E9FF75598C8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97763-5414-804D-8F42-C9A3CAFF4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B1076-68DE-4243-B450-606579564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B62AE-D165-1C4C-972B-CEDE7441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8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1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10" Type="http://schemas.openxmlformats.org/officeDocument/2006/relationships/image" Target="../media/image18.png"/><Relationship Id="rId4" Type="http://schemas.openxmlformats.org/officeDocument/2006/relationships/image" Target="../media/image24.png"/><Relationship Id="rId9" Type="http://schemas.openxmlformats.org/officeDocument/2006/relationships/image" Target="../media/image17.pn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18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1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13.png"/><Relationship Id="rId5" Type="http://schemas.openxmlformats.org/officeDocument/2006/relationships/image" Target="../media/image34.png"/><Relationship Id="rId10" Type="http://schemas.openxmlformats.org/officeDocument/2006/relationships/image" Target="../media/image16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818D8E-DEB2-A148-8C4F-CF7113E1A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3" r="65195"/>
          <a:stretch/>
        </p:blipFill>
        <p:spPr>
          <a:xfrm>
            <a:off x="457199" y="1136697"/>
            <a:ext cx="3404223" cy="4237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F20DBA-1709-724E-8B57-76D31FD67B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48" r="34101"/>
          <a:stretch/>
        </p:blipFill>
        <p:spPr>
          <a:xfrm>
            <a:off x="3861423" y="1131938"/>
            <a:ext cx="4114800" cy="4237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56AD99-E09E-B74F-997E-97BF66315F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50" r="3648"/>
          <a:stretch/>
        </p:blipFill>
        <p:spPr>
          <a:xfrm>
            <a:off x="7734421" y="1034454"/>
            <a:ext cx="4000380" cy="4618788"/>
          </a:xfrm>
          <a:prstGeom prst="rect">
            <a:avLst/>
          </a:prstGeom>
        </p:spPr>
      </p:pic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B7FDDFB8-2BBB-9847-881E-A8271F2E5A93}"/>
              </a:ext>
            </a:extLst>
          </p:cNvPr>
          <p:cNvSpPr/>
          <p:nvPr/>
        </p:nvSpPr>
        <p:spPr>
          <a:xfrm>
            <a:off x="3357175" y="3250620"/>
            <a:ext cx="1100405" cy="385191"/>
          </a:xfrm>
          <a:prstGeom prst="leftRightArrow">
            <a:avLst>
              <a:gd name="adj1" fmla="val 50000"/>
              <a:gd name="adj2" fmla="val 7225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FDCBFBF5-8906-1B4C-BE1F-201AEDD1258B}"/>
              </a:ext>
            </a:extLst>
          </p:cNvPr>
          <p:cNvSpPr/>
          <p:nvPr/>
        </p:nvSpPr>
        <p:spPr>
          <a:xfrm>
            <a:off x="7184218" y="3250620"/>
            <a:ext cx="1100405" cy="385191"/>
          </a:xfrm>
          <a:prstGeom prst="leftRightArrow">
            <a:avLst>
              <a:gd name="adj1" fmla="val 50000"/>
              <a:gd name="adj2" fmla="val 7225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4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3C9E4B-27B0-5649-A380-DA8B28D376C6}"/>
                  </a:ext>
                </a:extLst>
              </p:cNvPr>
              <p:cNvSpPr txBox="1"/>
              <p:nvPr/>
            </p:nvSpPr>
            <p:spPr>
              <a:xfrm>
                <a:off x="1251280" y="2076322"/>
                <a:ext cx="9884309" cy="1195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𝑘𝑠𝑝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nary>
                                                <m:naryPr>
                                                  <m:chr m:val="∑"/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p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𝐴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𝑘𝑟𝑙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nary>
                                            </m:e>
                                          </m:nary>
                                        </m:e>
                                      </m:rad>
                                    </m:num>
                                    <m:den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𝑘𝑝𝑗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𝑘𝑗𝑙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3C9E4B-27B0-5649-A380-DA8B28D37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280" y="2076322"/>
                <a:ext cx="9884309" cy="1195199"/>
              </a:xfrm>
              <a:prstGeom prst="rect">
                <a:avLst/>
              </a:prstGeom>
              <a:blipFill>
                <a:blip r:embed="rId2"/>
                <a:stretch>
                  <a:fillRect t="-60417" b="-117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4A552E-5C8F-4840-8990-4D822AF110A8}"/>
                  </a:ext>
                </a:extLst>
              </p:cNvPr>
              <p:cNvSpPr txBox="1"/>
              <p:nvPr/>
            </p:nvSpPr>
            <p:spPr>
              <a:xfrm>
                <a:off x="1004343" y="810985"/>
                <a:ext cx="8824787" cy="1227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softmax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Br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nary>
                                    <m:naryPr>
                                      <m:chr m:val="∏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nary>
                                                <m:naryPr>
                                                  <m:chr m:val="∑"/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p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𝐴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𝑘𝑝𝑗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𝑋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</m:num>
                                            <m:den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nary>
                                                    <m:naryPr>
                                                      <m:chr m:val="∑"/>
                                                      <m:ctrlP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naryPr>
                                                    <m:sub>
                                                      <m:r>
                                                        <m:rPr>
                                                          <m:brk m:alnAt="23"/>
                                                        </m:rP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𝑠</m:t>
                                                      </m:r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=1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p>
                                                    <m:e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sz="20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sz="20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𝐴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20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𝑘𝑝𝑠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sz="20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bSup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⋅</m:t>
                                                      </m:r>
                                                      <m:nary>
                                                        <m:naryPr>
                                                          <m:chr m:val="∑"/>
                                                          <m:ctrlPr>
                                                            <a:rPr lang="en-US" sz="20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naryPr>
                                                        <m:sub>
                                                          <m:r>
                                                            <m:rPr>
                                                              <m:brk m:alnAt="23"/>
                                                            </m:rPr>
                                                            <a:rPr lang="en-US" sz="20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𝑟</m:t>
                                                          </m:r>
                                                          <m:r>
                                                            <a:rPr lang="en-US" sz="20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=1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sz="20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sup>
                                                        <m:e>
                                                          <m:sSubSup>
                                                            <m:sSubSupPr>
                                                              <m:ctrlPr>
                                                                <a:rPr lang="en-US" sz="20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SupPr>
                                                            <m:e>
                                                              <m:r>
                                                                <a:rPr lang="en-US" sz="20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𝑋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20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𝑟𝑖</m:t>
                                                              </m:r>
                                                            </m:sub>
                                                            <m:sup>
                                                              <m:r>
                                                                <a:rPr lang="en-US" sz="20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sup>
                                                          </m:sSubSup>
                                                        </m:e>
                                                      </m:nary>
                                                    </m:e>
                                                  </m:nary>
                                                </m:e>
                                              </m:rad>
                                            </m:den>
                                          </m:f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4A552E-5C8F-4840-8990-4D822AF1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43" y="810985"/>
                <a:ext cx="8824787" cy="1227387"/>
              </a:xfrm>
              <a:prstGeom prst="rect">
                <a:avLst/>
              </a:prstGeom>
              <a:blipFill>
                <a:blip r:embed="rId3"/>
                <a:stretch>
                  <a:fillRect t="-74490" b="-95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51E13BA-D767-EE45-A7C3-58BA47755B8C}"/>
              </a:ext>
            </a:extLst>
          </p:cNvPr>
          <p:cNvSpPr txBox="1"/>
          <p:nvPr/>
        </p:nvSpPr>
        <p:spPr>
          <a:xfrm>
            <a:off x="1500188" y="4929188"/>
            <a:ext cx="9043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Technically, J is off by an additive factor of P*K (which comes from the diagonal elements of the similarity matrix all equaling 1; a vector’s similarity with itself is 1) if I sum over all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l</a:t>
            </a:r>
            <a:r>
              <a:rPr lang="en-US" dirty="0"/>
              <a:t>.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529AE9F-B040-6A4D-860C-591C0FABD2D2}"/>
              </a:ext>
            </a:extLst>
          </p:cNvPr>
          <p:cNvSpPr/>
          <p:nvPr/>
        </p:nvSpPr>
        <p:spPr>
          <a:xfrm>
            <a:off x="612732" y="731550"/>
            <a:ext cx="328068" cy="2628583"/>
          </a:xfrm>
          <a:prstGeom prst="leftBrace">
            <a:avLst>
              <a:gd name="adj1" fmla="val 10045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D98F0B5C-1CE8-5B41-8F6B-86332671D0D4}"/>
              </a:ext>
            </a:extLst>
          </p:cNvPr>
          <p:cNvSpPr/>
          <p:nvPr/>
        </p:nvSpPr>
        <p:spPr>
          <a:xfrm rot="10800000">
            <a:off x="11239921" y="731549"/>
            <a:ext cx="328068" cy="2628583"/>
          </a:xfrm>
          <a:prstGeom prst="leftBrace">
            <a:avLst>
              <a:gd name="adj1" fmla="val 10045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704414-98ED-1449-9E16-E710E918B6F4}"/>
                  </a:ext>
                </a:extLst>
              </p:cNvPr>
              <p:cNvSpPr txBox="1"/>
              <p:nvPr/>
            </p:nvSpPr>
            <p:spPr>
              <a:xfrm>
                <a:off x="4608840" y="1454487"/>
                <a:ext cx="1318246" cy="764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𝑘𝑝𝑗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704414-98ED-1449-9E16-E710E918B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840" y="1454487"/>
                <a:ext cx="1318246" cy="764376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E7D347D-4B16-484D-A752-62A178729471}"/>
              </a:ext>
            </a:extLst>
          </p:cNvPr>
          <p:cNvCxnSpPr>
            <a:cxnSpLocks/>
          </p:cNvCxnSpPr>
          <p:nvPr/>
        </p:nvCxnSpPr>
        <p:spPr>
          <a:xfrm>
            <a:off x="3985341" y="1387987"/>
            <a:ext cx="0" cy="25827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E78965-9CF3-FF42-BEDE-1FF026D3135C}"/>
                  </a:ext>
                </a:extLst>
              </p:cNvPr>
              <p:cNvSpPr txBox="1"/>
              <p:nvPr/>
            </p:nvSpPr>
            <p:spPr>
              <a:xfrm>
                <a:off x="4796199" y="2352580"/>
                <a:ext cx="1130887" cy="72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E78965-9CF3-FF42-BEDE-1FF026D31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199" y="2352580"/>
                <a:ext cx="1130887" cy="729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549507-80C6-5B4C-A8DB-BFFAB1CB8918}"/>
                  </a:ext>
                </a:extLst>
              </p:cNvPr>
              <p:cNvSpPr txBox="1"/>
              <p:nvPr/>
            </p:nvSpPr>
            <p:spPr>
              <a:xfrm>
                <a:off x="4847110" y="3215856"/>
                <a:ext cx="1079976" cy="72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549507-80C6-5B4C-A8DB-BFFAB1CB8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10" y="3215856"/>
                <a:ext cx="1079976" cy="7295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25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704414-98ED-1449-9E16-E710E918B6F4}"/>
                  </a:ext>
                </a:extLst>
              </p:cNvPr>
              <p:cNvSpPr txBox="1"/>
              <p:nvPr/>
            </p:nvSpPr>
            <p:spPr>
              <a:xfrm>
                <a:off x="3667874" y="537169"/>
                <a:ext cx="3048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704414-98ED-1449-9E16-E710E918B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874" y="537169"/>
                <a:ext cx="3048655" cy="400110"/>
              </a:xfrm>
              <a:prstGeom prst="rect">
                <a:avLst/>
              </a:prstGeom>
              <a:blipFill>
                <a:blip r:embed="rId2"/>
                <a:stretch>
                  <a:fillRect t="-3030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17DD02-8CCB-A149-ADB8-72B1D91E4639}"/>
                  </a:ext>
                </a:extLst>
              </p:cNvPr>
              <p:cNvSpPr txBox="1"/>
              <p:nvPr/>
            </p:nvSpPr>
            <p:spPr>
              <a:xfrm>
                <a:off x="5286331" y="1246495"/>
                <a:ext cx="1914691" cy="675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17DD02-8CCB-A149-ADB8-72B1D91E4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331" y="1246495"/>
                <a:ext cx="1914691" cy="675698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23DAEE7-F5C0-1E48-B5EC-69F8404216A4}"/>
                  </a:ext>
                </a:extLst>
              </p:cNvPr>
              <p:cNvSpPr/>
              <p:nvPr/>
            </p:nvSpPr>
            <p:spPr>
              <a:xfrm>
                <a:off x="5011987" y="3126354"/>
                <a:ext cx="2720296" cy="665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0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0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23DAEE7-F5C0-1E48-B5EC-69F840421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987" y="3126354"/>
                <a:ext cx="2720296" cy="665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38948A-05B7-A94E-B25B-DA4B6E69A39D}"/>
                  </a:ext>
                </a:extLst>
              </p:cNvPr>
              <p:cNvSpPr/>
              <p:nvPr/>
            </p:nvSpPr>
            <p:spPr>
              <a:xfrm>
                <a:off x="5533240" y="2028297"/>
                <a:ext cx="2228944" cy="991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38948A-05B7-A94E-B25B-DA4B6E69A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240" y="2028297"/>
                <a:ext cx="2228944" cy="991618"/>
              </a:xfrm>
              <a:prstGeom prst="rect">
                <a:avLst/>
              </a:prstGeom>
              <a:blipFill>
                <a:blip r:embed="rId5"/>
                <a:stretch>
                  <a:fillRect l="-11364" t="-94937" b="-143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97CACD-3AC1-6A4D-9FCF-7622C3F9EE76}"/>
              </a:ext>
            </a:extLst>
          </p:cNvPr>
          <p:cNvCxnSpPr>
            <a:cxnSpLocks/>
          </p:cNvCxnSpPr>
          <p:nvPr/>
        </p:nvCxnSpPr>
        <p:spPr>
          <a:xfrm>
            <a:off x="4557099" y="1235587"/>
            <a:ext cx="0" cy="25827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95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BEDCBD-AB18-EC42-8557-B93BA696EFC2}"/>
                  </a:ext>
                </a:extLst>
              </p:cNvPr>
              <p:cNvSpPr txBox="1"/>
              <p:nvPr/>
            </p:nvSpPr>
            <p:spPr>
              <a:xfrm>
                <a:off x="2517212" y="552409"/>
                <a:ext cx="3996672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BEDCBD-AB18-EC42-8557-B93BA696E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212" y="552409"/>
                <a:ext cx="3996672" cy="425053"/>
              </a:xfrm>
              <a:prstGeom prst="rect">
                <a:avLst/>
              </a:prstGeom>
              <a:blipFill>
                <a:blip r:embed="rId2"/>
                <a:stretch>
                  <a:fillRect t="-285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AE1B92-C3D2-8242-994F-6DCC1556ED33}"/>
                  </a:ext>
                </a:extLst>
              </p:cNvPr>
              <p:cNvSpPr txBox="1"/>
              <p:nvPr/>
            </p:nvSpPr>
            <p:spPr>
              <a:xfrm>
                <a:off x="4051750" y="2170366"/>
                <a:ext cx="4303871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sim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AE1B92-C3D2-8242-994F-6DCC1556E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750" y="2170366"/>
                <a:ext cx="4303871" cy="864789"/>
              </a:xfrm>
              <a:prstGeom prst="rect">
                <a:avLst/>
              </a:prstGeom>
              <a:blipFill>
                <a:blip r:embed="rId3"/>
                <a:stretch>
                  <a:fillRect t="-117391" b="-168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E59F7F-F1D4-7148-93DA-EC2B1476E805}"/>
                  </a:ext>
                </a:extLst>
              </p:cNvPr>
              <p:cNvSpPr/>
              <p:nvPr/>
            </p:nvSpPr>
            <p:spPr>
              <a:xfrm>
                <a:off x="4465542" y="1235061"/>
                <a:ext cx="505324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E59F7F-F1D4-7148-93DA-EC2B1476E8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542" y="1235061"/>
                <a:ext cx="5053243" cy="848566"/>
              </a:xfrm>
              <a:prstGeom prst="rect">
                <a:avLst/>
              </a:prstGeom>
              <a:blipFill>
                <a:blip r:embed="rId4"/>
                <a:stretch>
                  <a:fillRect t="-98529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94E4320-87BE-6A4C-AF2A-6017905A3DE9}"/>
                  </a:ext>
                </a:extLst>
              </p:cNvPr>
              <p:cNvSpPr/>
              <p:nvPr/>
            </p:nvSpPr>
            <p:spPr>
              <a:xfrm>
                <a:off x="4020218" y="3197011"/>
                <a:ext cx="2690159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sim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b>
                          </m:sSub>
                          <m:r>
                            <a:rPr lang="en-US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94E4320-87BE-6A4C-AF2A-6017905A3D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218" y="3197011"/>
                <a:ext cx="2690159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4614C4-E944-B145-848A-C3E8A9CCA2B9}"/>
              </a:ext>
            </a:extLst>
          </p:cNvPr>
          <p:cNvCxnSpPr>
            <a:cxnSpLocks/>
          </p:cNvCxnSpPr>
          <p:nvPr/>
        </p:nvCxnSpPr>
        <p:spPr>
          <a:xfrm>
            <a:off x="3380974" y="1247956"/>
            <a:ext cx="0" cy="25827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4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3C9E4B-27B0-5649-A380-DA8B28D376C6}"/>
                  </a:ext>
                </a:extLst>
              </p:cNvPr>
              <p:cNvSpPr txBox="1"/>
              <p:nvPr/>
            </p:nvSpPr>
            <p:spPr>
              <a:xfrm>
                <a:off x="822486" y="1928812"/>
                <a:ext cx="10656763" cy="1195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𝑠𝑝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𝑟𝑙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rad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𝑗𝑙</m:t>
                                          </m:r>
                                        </m:sub>
                                      </m:sSub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3C9E4B-27B0-5649-A380-DA8B28D37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86" y="1928812"/>
                <a:ext cx="10656763" cy="1195199"/>
              </a:xfrm>
              <a:prstGeom prst="rect">
                <a:avLst/>
              </a:prstGeom>
              <a:blipFill>
                <a:blip r:embed="rId2"/>
                <a:stretch>
                  <a:fillRect t="-61053" b="-11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4A552E-5C8F-4840-8990-4D822AF110A8}"/>
                  </a:ext>
                </a:extLst>
              </p:cNvPr>
              <p:cNvSpPr txBox="1"/>
              <p:nvPr/>
            </p:nvSpPr>
            <p:spPr>
              <a:xfrm>
                <a:off x="703266" y="887246"/>
                <a:ext cx="6867841" cy="1227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𝑝𝑗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nary>
                                                <m:naryPr>
                                                  <m:chr m:val="∑"/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p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𝐴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𝑝𝑠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nary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nary>
                                                <m:naryPr>
                                                  <m:chr m:val="∑"/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p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𝑋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𝑟𝑖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nary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4A552E-5C8F-4840-8990-4D822AF1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66" y="887246"/>
                <a:ext cx="6867841" cy="1227387"/>
              </a:xfrm>
              <a:prstGeom prst="rect">
                <a:avLst/>
              </a:prstGeom>
              <a:blipFill>
                <a:blip r:embed="rId3"/>
                <a:stretch>
                  <a:fillRect t="-74490" b="-95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>
            <a:extLst>
              <a:ext uri="{FF2B5EF4-FFF2-40B4-BE49-F238E27FC236}">
                <a16:creationId xmlns:a16="http://schemas.microsoft.com/office/drawing/2014/main" id="{849F16F2-99C8-E14B-AC11-A1763A0E3A99}"/>
              </a:ext>
            </a:extLst>
          </p:cNvPr>
          <p:cNvSpPr/>
          <p:nvPr/>
        </p:nvSpPr>
        <p:spPr>
          <a:xfrm>
            <a:off x="434808" y="731549"/>
            <a:ext cx="328068" cy="2628583"/>
          </a:xfrm>
          <a:prstGeom prst="leftBrace">
            <a:avLst>
              <a:gd name="adj1" fmla="val 10045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F17A68C4-FB8A-184A-9B4B-E2E560B918D8}"/>
              </a:ext>
            </a:extLst>
          </p:cNvPr>
          <p:cNvSpPr/>
          <p:nvPr/>
        </p:nvSpPr>
        <p:spPr>
          <a:xfrm rot="10800000">
            <a:off x="11422801" y="731549"/>
            <a:ext cx="328068" cy="2628583"/>
          </a:xfrm>
          <a:prstGeom prst="leftBrace">
            <a:avLst>
              <a:gd name="adj1" fmla="val 10045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C9EF9-D704-F645-B7AE-219AEA6C2085}"/>
              </a:ext>
            </a:extLst>
          </p:cNvPr>
          <p:cNvSpPr txBox="1"/>
          <p:nvPr/>
        </p:nvSpPr>
        <p:spPr>
          <a:xfrm>
            <a:off x="1500188" y="4929188"/>
            <a:ext cx="9043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Technically, J is off by an additive factor of P*K (which comes from the diagonal elements of the similarity matrix all equaling 1; a vector’s similarity with itself is 1) if I sum over all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91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67C050D8-82DD-9847-92A4-85E3CDAD99D1}"/>
              </a:ext>
            </a:extLst>
          </p:cNvPr>
          <p:cNvGrpSpPr/>
          <p:nvPr/>
        </p:nvGrpSpPr>
        <p:grpSpPr>
          <a:xfrm>
            <a:off x="5016313" y="1948657"/>
            <a:ext cx="2526985" cy="2535171"/>
            <a:chOff x="1521519" y="1359877"/>
            <a:chExt cx="2526985" cy="2535171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0DC0849-3A1B-1C41-979A-15301FD81DC2}"/>
                </a:ext>
              </a:extLst>
            </p:cNvPr>
            <p:cNvSpPr/>
            <p:nvPr/>
          </p:nvSpPr>
          <p:spPr>
            <a:xfrm>
              <a:off x="2102474" y="1359877"/>
              <a:ext cx="1946030" cy="19460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95D2FB72-9B2E-3343-8886-9221F61BD744}"/>
                    </a:ext>
                  </a:extLst>
                </p:cNvPr>
                <p:cNvSpPr txBox="1"/>
                <p:nvPr/>
              </p:nvSpPr>
              <p:spPr>
                <a:xfrm>
                  <a:off x="2829825" y="1455729"/>
                  <a:ext cx="505203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95D2FB72-9B2E-3343-8886-9221F61BD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825" y="1455729"/>
                  <a:ext cx="505203" cy="175432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278F529-C3E1-9741-8B5C-C434B7994054}"/>
                </a:ext>
              </a:extLst>
            </p:cNvPr>
            <p:cNvGrpSpPr/>
            <p:nvPr/>
          </p:nvGrpSpPr>
          <p:grpSpPr>
            <a:xfrm>
              <a:off x="2355296" y="1656555"/>
              <a:ext cx="1444127" cy="0"/>
              <a:chOff x="2355296" y="1656555"/>
              <a:chExt cx="1444127" cy="0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2C0E503-3EBD-7A4D-AA55-DABE550975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5296" y="1656555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7B4F827-6932-9542-954D-4C27D6F1B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29344" y="1656555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965D6F8-C117-B446-BB91-AFCE6F720A64}"/>
                </a:ext>
              </a:extLst>
            </p:cNvPr>
            <p:cNvGrpSpPr/>
            <p:nvPr/>
          </p:nvGrpSpPr>
          <p:grpSpPr>
            <a:xfrm>
              <a:off x="2355296" y="1951459"/>
              <a:ext cx="1444127" cy="0"/>
              <a:chOff x="2355296" y="1656555"/>
              <a:chExt cx="1444127" cy="0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8613BF1-EC6D-F04C-91C8-242B690747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5296" y="1656555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A0B77ABD-F401-D848-9CDF-1E8AC0B277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29344" y="1656555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5F476AF-3D91-7447-8C41-9402ED39C064}"/>
                </a:ext>
              </a:extLst>
            </p:cNvPr>
            <p:cNvGrpSpPr/>
            <p:nvPr/>
          </p:nvGrpSpPr>
          <p:grpSpPr>
            <a:xfrm>
              <a:off x="2355296" y="3037119"/>
              <a:ext cx="1444127" cy="0"/>
              <a:chOff x="2355296" y="1656555"/>
              <a:chExt cx="1444127" cy="0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80498F0-5A24-E34B-8D50-3BEDC87A36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5296" y="1656555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916ED0B-A79F-F04F-806B-437DE90197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29344" y="1656555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7157617-755F-0241-9B49-DB60294C103F}"/>
                </a:ext>
              </a:extLst>
            </p:cNvPr>
            <p:cNvCxnSpPr>
              <a:cxnSpLocks/>
            </p:cNvCxnSpPr>
            <p:nvPr/>
          </p:nvCxnSpPr>
          <p:spPr>
            <a:xfrm>
              <a:off x="1865232" y="1375643"/>
              <a:ext cx="0" cy="19460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04B74FC-C6B7-9B4A-877E-B7773AD9C379}"/>
                </a:ext>
              </a:extLst>
            </p:cNvPr>
            <p:cNvCxnSpPr>
              <a:cxnSpLocks/>
            </p:cNvCxnSpPr>
            <p:nvPr/>
          </p:nvCxnSpPr>
          <p:spPr>
            <a:xfrm>
              <a:off x="2089510" y="3517684"/>
              <a:ext cx="19589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820DC2BF-D7B1-124F-AC88-4CFF44C43DE5}"/>
                    </a:ext>
                  </a:extLst>
                </p:cNvPr>
                <p:cNvSpPr txBox="1"/>
                <p:nvPr/>
              </p:nvSpPr>
              <p:spPr>
                <a:xfrm>
                  <a:off x="2923232" y="3618049"/>
                  <a:ext cx="189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820DC2BF-D7B1-124F-AC88-4CFF44C43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232" y="3618049"/>
                  <a:ext cx="18992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FB0B452-FCD5-AA45-97D7-D9E96046D8AB}"/>
                    </a:ext>
                  </a:extLst>
                </p:cNvPr>
                <p:cNvSpPr txBox="1"/>
                <p:nvPr/>
              </p:nvSpPr>
              <p:spPr>
                <a:xfrm>
                  <a:off x="1521519" y="2203938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FB0B452-FCD5-AA45-97D7-D9E96046D8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1519" y="2203938"/>
                  <a:ext cx="20120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3529" r="-1764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CC9CE920-1733-EA4F-96E9-60C4F25FE55C}"/>
                  </a:ext>
                </a:extLst>
              </p:cNvPr>
              <p:cNvSpPr txBox="1"/>
              <p:nvPr/>
            </p:nvSpPr>
            <p:spPr>
              <a:xfrm>
                <a:off x="9807608" y="675332"/>
                <a:ext cx="5645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CC9CE920-1733-EA4F-96E9-60C4F25FE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608" y="675332"/>
                <a:ext cx="564578" cy="646331"/>
              </a:xfrm>
              <a:prstGeom prst="rect">
                <a:avLst/>
              </a:prstGeom>
              <a:blipFill>
                <a:blip r:embed="rId5"/>
                <a:stretch>
                  <a:fillRect l="-2174" r="-2174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18F30FA-789B-D74C-8E76-45B3E310CDB8}"/>
              </a:ext>
            </a:extLst>
          </p:cNvPr>
          <p:cNvGrpSpPr/>
          <p:nvPr/>
        </p:nvGrpSpPr>
        <p:grpSpPr>
          <a:xfrm>
            <a:off x="1052363" y="1417321"/>
            <a:ext cx="2476449" cy="3597298"/>
            <a:chOff x="948984" y="653310"/>
            <a:chExt cx="2476449" cy="3597298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8B785AE0-A2A4-9346-A254-EA1F260F68F2}"/>
                </a:ext>
              </a:extLst>
            </p:cNvPr>
            <p:cNvGrpSpPr/>
            <p:nvPr/>
          </p:nvGrpSpPr>
          <p:grpSpPr>
            <a:xfrm>
              <a:off x="1479403" y="667583"/>
              <a:ext cx="1946030" cy="3027925"/>
              <a:chOff x="6005413" y="1100725"/>
              <a:chExt cx="1946030" cy="3027925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6C0CD1E9-3441-854D-BDA3-B317CF97598E}"/>
                  </a:ext>
                </a:extLst>
              </p:cNvPr>
              <p:cNvSpPr/>
              <p:nvPr/>
            </p:nvSpPr>
            <p:spPr>
              <a:xfrm>
                <a:off x="6005413" y="1100725"/>
                <a:ext cx="1946030" cy="302792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B74FC0A7-CB90-C849-A69C-7CDA51533977}"/>
                      </a:ext>
                    </a:extLst>
                  </p:cNvPr>
                  <p:cNvSpPr txBox="1"/>
                  <p:nvPr/>
                </p:nvSpPr>
                <p:spPr>
                  <a:xfrm>
                    <a:off x="6718716" y="1149768"/>
                    <a:ext cx="535659" cy="28623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b="1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B74FC0A7-CB90-C849-A69C-7CDA515339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8716" y="1149768"/>
                    <a:ext cx="535659" cy="286232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D40EC4E4-3044-464E-A1D3-53D364A2C5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61505" y="1350594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B0D18719-5674-AF49-BA31-7F44F464CF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35553" y="1350594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B8B3D2C-7F63-FA47-BDC4-E3123DB5C3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61505" y="1617788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5888220-03DC-EE44-A272-54B8B2B570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35553" y="1617788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45A435E9-86D4-194E-BF60-7A7F7556DF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48637" y="3824462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071F89F4-4A36-0445-B2FD-9A548A8B45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2685" y="3824462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E9B5CDB7-1B11-A448-B01C-022E97B43A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61505" y="1893893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EE0F3AE6-877D-9D47-B0E8-FBACD9D63F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35553" y="1893893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A3943FAD-D34C-0F43-A97A-B2E4CB4527C3}"/>
                </a:ext>
              </a:extLst>
            </p:cNvPr>
            <p:cNvCxnSpPr>
              <a:cxnSpLocks/>
            </p:cNvCxnSpPr>
            <p:nvPr/>
          </p:nvCxnSpPr>
          <p:spPr>
            <a:xfrm>
              <a:off x="1466439" y="3873244"/>
              <a:ext cx="19589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B46D536F-65AE-904F-B109-BCB2926DD1FD}"/>
                    </a:ext>
                  </a:extLst>
                </p:cNvPr>
                <p:cNvSpPr txBox="1"/>
                <p:nvPr/>
              </p:nvSpPr>
              <p:spPr>
                <a:xfrm>
                  <a:off x="2300161" y="3973609"/>
                  <a:ext cx="189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B46D536F-65AE-904F-B109-BCB2926DD1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0161" y="3973609"/>
                  <a:ext cx="18992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8E14FD0D-CBDA-0348-A776-613259D04A54}"/>
                </a:ext>
              </a:extLst>
            </p:cNvPr>
            <p:cNvCxnSpPr>
              <a:cxnSpLocks/>
            </p:cNvCxnSpPr>
            <p:nvPr/>
          </p:nvCxnSpPr>
          <p:spPr>
            <a:xfrm>
              <a:off x="1298241" y="653310"/>
              <a:ext cx="0" cy="30279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66E7A14B-6DCD-674B-A243-0BA8FB0F3F04}"/>
                    </a:ext>
                  </a:extLst>
                </p:cNvPr>
                <p:cNvSpPr txBox="1"/>
                <p:nvPr/>
              </p:nvSpPr>
              <p:spPr>
                <a:xfrm>
                  <a:off x="948984" y="2028772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66E7A14B-6DCD-674B-A243-0BA8FB0F3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984" y="2028772"/>
                  <a:ext cx="2012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3529" r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390EC6E2-67CA-B245-8AF6-0BEB2AF184F2}"/>
                  </a:ext>
                </a:extLst>
              </p:cNvPr>
              <p:cNvSpPr txBox="1"/>
              <p:nvPr/>
            </p:nvSpPr>
            <p:spPr>
              <a:xfrm>
                <a:off x="2252246" y="675332"/>
                <a:ext cx="5741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390EC6E2-67CA-B245-8AF6-0BEB2AF18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246" y="675332"/>
                <a:ext cx="574196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3EC9C48-30EE-CA4A-AF1E-603D780D8E6A}"/>
              </a:ext>
            </a:extLst>
          </p:cNvPr>
          <p:cNvGrpSpPr/>
          <p:nvPr/>
        </p:nvGrpSpPr>
        <p:grpSpPr>
          <a:xfrm>
            <a:off x="9350825" y="1431593"/>
            <a:ext cx="1015169" cy="3027925"/>
            <a:chOff x="3611490" y="1431594"/>
            <a:chExt cx="1015169" cy="3027925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64F8DD2F-4DE1-944F-85E8-2FA78FFECCE6}"/>
                </a:ext>
              </a:extLst>
            </p:cNvPr>
            <p:cNvSpPr/>
            <p:nvPr/>
          </p:nvSpPr>
          <p:spPr>
            <a:xfrm>
              <a:off x="4132603" y="1453633"/>
              <a:ext cx="461625" cy="3005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58944A77-DF37-BD4F-B34E-C9F12DDCC06E}"/>
                    </a:ext>
                  </a:extLst>
                </p:cNvPr>
                <p:cNvSpPr txBox="1"/>
                <p:nvPr/>
              </p:nvSpPr>
              <p:spPr>
                <a:xfrm>
                  <a:off x="4109979" y="1514395"/>
                  <a:ext cx="516680" cy="28623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58944A77-DF37-BD4F-B34E-C9F12DDCC0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9979" y="1514395"/>
                  <a:ext cx="516680" cy="286232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46A6B783-8372-B748-BFD3-4AE3702B21AF}"/>
                </a:ext>
              </a:extLst>
            </p:cNvPr>
            <p:cNvCxnSpPr>
              <a:cxnSpLocks/>
            </p:cNvCxnSpPr>
            <p:nvPr/>
          </p:nvCxnSpPr>
          <p:spPr>
            <a:xfrm>
              <a:off x="3960747" y="1431594"/>
              <a:ext cx="0" cy="30279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AC12024-C974-8549-ADE4-D7CD4EFD185C}"/>
                    </a:ext>
                  </a:extLst>
                </p:cNvPr>
                <p:cNvSpPr txBox="1"/>
                <p:nvPr/>
              </p:nvSpPr>
              <p:spPr>
                <a:xfrm>
                  <a:off x="3611490" y="2807056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AC12024-C974-8549-ADE4-D7CD4EFD18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490" y="2807056"/>
                  <a:ext cx="20120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3529" r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F62C3071-EABA-C34B-9653-2BB112D9D1B5}"/>
                  </a:ext>
                </a:extLst>
              </p:cNvPr>
              <p:cNvSpPr txBox="1"/>
              <p:nvPr/>
            </p:nvSpPr>
            <p:spPr>
              <a:xfrm>
                <a:off x="6218214" y="915104"/>
                <a:ext cx="6014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F62C3071-EABA-C34B-9653-2BB112D9D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214" y="915104"/>
                <a:ext cx="601447" cy="646331"/>
              </a:xfrm>
              <a:prstGeom prst="rect">
                <a:avLst/>
              </a:prstGeom>
              <a:blipFill>
                <a:blip r:embed="rId11"/>
                <a:stretch>
                  <a:fillRect l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13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6640FF53-D77C-A34B-9B7A-DE363C5FF173}"/>
              </a:ext>
            </a:extLst>
          </p:cNvPr>
          <p:cNvGrpSpPr/>
          <p:nvPr/>
        </p:nvGrpSpPr>
        <p:grpSpPr>
          <a:xfrm>
            <a:off x="4743626" y="1746179"/>
            <a:ext cx="3256443" cy="3243721"/>
            <a:chOff x="1442689" y="651327"/>
            <a:chExt cx="3256443" cy="32437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9E55A64-F616-7145-A997-1611205B5BB0}"/>
                </a:ext>
              </a:extLst>
            </p:cNvPr>
            <p:cNvGrpSpPr/>
            <p:nvPr/>
          </p:nvGrpSpPr>
          <p:grpSpPr>
            <a:xfrm>
              <a:off x="2086708" y="687599"/>
              <a:ext cx="2612424" cy="2618308"/>
              <a:chOff x="2086708" y="687599"/>
              <a:chExt cx="2612424" cy="261830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1B3AB05-89FE-0B4F-8EC4-EA1D687A1DA8}"/>
                  </a:ext>
                </a:extLst>
              </p:cNvPr>
              <p:cNvSpPr/>
              <p:nvPr/>
            </p:nvSpPr>
            <p:spPr>
              <a:xfrm>
                <a:off x="2753102" y="687599"/>
                <a:ext cx="1946030" cy="19460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24CBA5-BE9C-684D-83ED-7985616A0B8E}"/>
                  </a:ext>
                </a:extLst>
              </p:cNvPr>
              <p:cNvSpPr/>
              <p:nvPr/>
            </p:nvSpPr>
            <p:spPr>
              <a:xfrm>
                <a:off x="2215662" y="1230923"/>
                <a:ext cx="1946030" cy="19460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227AC79-C616-F64D-A973-F89D9AE4720B}"/>
                  </a:ext>
                </a:extLst>
              </p:cNvPr>
              <p:cNvSpPr/>
              <p:nvPr/>
            </p:nvSpPr>
            <p:spPr>
              <a:xfrm>
                <a:off x="2086708" y="1359877"/>
                <a:ext cx="1946030" cy="19460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587C72F-C010-D549-8302-6E15295026D3}"/>
                  </a:ext>
                </a:extLst>
              </p:cNvPr>
              <p:cNvGrpSpPr/>
              <p:nvPr/>
            </p:nvGrpSpPr>
            <p:grpSpPr>
              <a:xfrm>
                <a:off x="4312343" y="1109594"/>
                <a:ext cx="217776" cy="217776"/>
                <a:chOff x="4312343" y="1109594"/>
                <a:chExt cx="217776" cy="217776"/>
              </a:xfrm>
            </p:grpSpPr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EA989269-79DC-2043-8592-4169A7600414}"/>
                    </a:ext>
                  </a:extLst>
                </p:cNvPr>
                <p:cNvSpPr/>
                <p:nvPr/>
              </p:nvSpPr>
              <p:spPr>
                <a:xfrm>
                  <a:off x="4312343" y="1254778"/>
                  <a:ext cx="72592" cy="725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0FE59D6-9BFD-E74C-A578-7351464B4765}"/>
                    </a:ext>
                  </a:extLst>
                </p:cNvPr>
                <p:cNvSpPr/>
                <p:nvPr/>
              </p:nvSpPr>
              <p:spPr>
                <a:xfrm>
                  <a:off x="4384935" y="1182186"/>
                  <a:ext cx="72592" cy="725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A216573-3712-5A49-96D1-E15A5D0F992B}"/>
                    </a:ext>
                  </a:extLst>
                </p:cNvPr>
                <p:cNvSpPr/>
                <p:nvPr/>
              </p:nvSpPr>
              <p:spPr>
                <a:xfrm>
                  <a:off x="4457527" y="1109594"/>
                  <a:ext cx="72592" cy="725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CBDCA7C-074E-A14C-8590-9EF5EC30826E}"/>
                  </a:ext>
                </a:extLst>
              </p:cNvPr>
              <p:cNvGrpSpPr/>
              <p:nvPr/>
            </p:nvGrpSpPr>
            <p:grpSpPr>
              <a:xfrm>
                <a:off x="2462734" y="895495"/>
                <a:ext cx="217776" cy="217776"/>
                <a:chOff x="4205466" y="967091"/>
                <a:chExt cx="217776" cy="217776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5AE5A7C-09F4-7E4C-BB34-A9A433F4DFA8}"/>
                    </a:ext>
                  </a:extLst>
                </p:cNvPr>
                <p:cNvSpPr/>
                <p:nvPr/>
              </p:nvSpPr>
              <p:spPr>
                <a:xfrm>
                  <a:off x="4205466" y="1112275"/>
                  <a:ext cx="72592" cy="725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6123FEF-195D-EA4E-8FD3-63E341C96797}"/>
                    </a:ext>
                  </a:extLst>
                </p:cNvPr>
                <p:cNvSpPr/>
                <p:nvPr/>
              </p:nvSpPr>
              <p:spPr>
                <a:xfrm>
                  <a:off x="4278058" y="1039683"/>
                  <a:ext cx="72592" cy="725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69F67627-BEDA-FA4C-91D7-3075D9A1FE97}"/>
                    </a:ext>
                  </a:extLst>
                </p:cNvPr>
                <p:cNvSpPr/>
                <p:nvPr/>
              </p:nvSpPr>
              <p:spPr>
                <a:xfrm>
                  <a:off x="4350650" y="967091"/>
                  <a:ext cx="72592" cy="725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48C7BB3-8454-EF4C-8A6B-87D8CF83F6B0}"/>
                  </a:ext>
                </a:extLst>
              </p:cNvPr>
              <p:cNvGrpSpPr/>
              <p:nvPr/>
            </p:nvGrpSpPr>
            <p:grpSpPr>
              <a:xfrm>
                <a:off x="4278058" y="2767937"/>
                <a:ext cx="217776" cy="217776"/>
                <a:chOff x="4205466" y="967091"/>
                <a:chExt cx="217776" cy="217776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92BA504-6981-F843-BF64-D8D6C40EB49C}"/>
                    </a:ext>
                  </a:extLst>
                </p:cNvPr>
                <p:cNvSpPr/>
                <p:nvPr/>
              </p:nvSpPr>
              <p:spPr>
                <a:xfrm>
                  <a:off x="4205466" y="1112275"/>
                  <a:ext cx="72592" cy="725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17203A25-E7CD-8A47-89AE-85AE4D0760F1}"/>
                    </a:ext>
                  </a:extLst>
                </p:cNvPr>
                <p:cNvSpPr/>
                <p:nvPr/>
              </p:nvSpPr>
              <p:spPr>
                <a:xfrm>
                  <a:off x="4278058" y="1039683"/>
                  <a:ext cx="72592" cy="725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4DE952B-4BB0-5B4E-B795-774295496BC7}"/>
                    </a:ext>
                  </a:extLst>
                </p:cNvPr>
                <p:cNvSpPr/>
                <p:nvPr/>
              </p:nvSpPr>
              <p:spPr>
                <a:xfrm>
                  <a:off x="4350650" y="967091"/>
                  <a:ext cx="72592" cy="725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9498FD0-E4E3-4A46-88BB-0DA768E9C669}"/>
                    </a:ext>
                  </a:extLst>
                </p:cNvPr>
                <p:cNvSpPr txBox="1"/>
                <p:nvPr/>
              </p:nvSpPr>
              <p:spPr>
                <a:xfrm>
                  <a:off x="2782527" y="1455729"/>
                  <a:ext cx="606192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9498FD0-E4E3-4A46-88BB-0DA768E9C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2527" y="1455729"/>
                  <a:ext cx="606192" cy="175432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2FDFAE8-D4BF-6B43-A162-7BE9233F77A6}"/>
                    </a:ext>
                  </a:extLst>
                </p:cNvPr>
                <p:cNvSpPr txBox="1"/>
                <p:nvPr/>
              </p:nvSpPr>
              <p:spPr>
                <a:xfrm>
                  <a:off x="3388719" y="756381"/>
                  <a:ext cx="6206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2FDFAE8-D4BF-6B43-A162-7BE9233F77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8719" y="756381"/>
                  <a:ext cx="62061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8801DE1-4C85-9F47-8D8E-AF9F4CC42B77}"/>
                </a:ext>
              </a:extLst>
            </p:cNvPr>
            <p:cNvGrpSpPr/>
            <p:nvPr/>
          </p:nvGrpSpPr>
          <p:grpSpPr>
            <a:xfrm>
              <a:off x="2355296" y="1656555"/>
              <a:ext cx="1444127" cy="0"/>
              <a:chOff x="2355296" y="1656555"/>
              <a:chExt cx="1444127" cy="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48082DA-7D3A-D645-A5E4-7C879BB4D1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5296" y="1656555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8CC7D3A-E3E6-D549-8E37-9283B4FFF4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29344" y="1656555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A25C5CB-C669-3549-A68A-475596140D5B}"/>
                </a:ext>
              </a:extLst>
            </p:cNvPr>
            <p:cNvGrpSpPr/>
            <p:nvPr/>
          </p:nvGrpSpPr>
          <p:grpSpPr>
            <a:xfrm>
              <a:off x="2355296" y="1951459"/>
              <a:ext cx="1444127" cy="0"/>
              <a:chOff x="2355296" y="1656555"/>
              <a:chExt cx="1444127" cy="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D234BAF-4BFA-4440-BC39-D5A7E33BEA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5296" y="1656555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47E034C-6702-0747-9083-EF6DAC6A70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29344" y="1656555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041FFF4-D32F-3341-82F8-A16D0F9B76A0}"/>
                </a:ext>
              </a:extLst>
            </p:cNvPr>
            <p:cNvGrpSpPr/>
            <p:nvPr/>
          </p:nvGrpSpPr>
          <p:grpSpPr>
            <a:xfrm>
              <a:off x="2355296" y="3037119"/>
              <a:ext cx="1444127" cy="0"/>
              <a:chOff x="2355296" y="1656555"/>
              <a:chExt cx="1444127" cy="0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F8B3993-8DC1-9544-9953-E5B8CC7B80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5296" y="1656555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BF49A28-09F5-F040-A497-521B9C4126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29344" y="1656555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6B97C80-0198-8743-8C19-47D6486DC207}"/>
                </a:ext>
              </a:extLst>
            </p:cNvPr>
            <p:cNvGrpSpPr/>
            <p:nvPr/>
          </p:nvGrpSpPr>
          <p:grpSpPr>
            <a:xfrm>
              <a:off x="2950024" y="967091"/>
              <a:ext cx="1444127" cy="0"/>
              <a:chOff x="2355296" y="1656555"/>
              <a:chExt cx="1444127" cy="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2290B0A-07AF-1B48-95C4-4BC8157DFE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5296" y="1656555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A0987D6-045C-EB41-902D-886BD695EA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29344" y="1656555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9B1D7C1-B390-D549-A4BC-389B5BB5A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4299" y="651327"/>
              <a:ext cx="722208" cy="7061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E8A67B9-6D5B-3840-B1F3-5A4633D289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6402" y="1430031"/>
              <a:ext cx="14900" cy="18758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0E78298-B24E-9D43-8F26-8E6F200DF290}"/>
                </a:ext>
              </a:extLst>
            </p:cNvPr>
            <p:cNvCxnSpPr>
              <a:cxnSpLocks/>
            </p:cNvCxnSpPr>
            <p:nvPr/>
          </p:nvCxnSpPr>
          <p:spPr>
            <a:xfrm>
              <a:off x="2073744" y="3517684"/>
              <a:ext cx="19589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5355715-4836-BD46-9BAC-42F85A7F83F3}"/>
                    </a:ext>
                  </a:extLst>
                </p:cNvPr>
                <p:cNvSpPr txBox="1"/>
                <p:nvPr/>
              </p:nvSpPr>
              <p:spPr>
                <a:xfrm>
                  <a:off x="2907466" y="3618049"/>
                  <a:ext cx="189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5355715-4836-BD46-9BAC-42F85A7F8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466" y="3618049"/>
                  <a:ext cx="18992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99D6380-2E05-F247-A5F5-92BFD4B55AFE}"/>
                    </a:ext>
                  </a:extLst>
                </p:cNvPr>
                <p:cNvSpPr txBox="1"/>
                <p:nvPr/>
              </p:nvSpPr>
              <p:spPr>
                <a:xfrm>
                  <a:off x="1442689" y="2203938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99D6380-2E05-F247-A5F5-92BFD4B55A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689" y="2203938"/>
                  <a:ext cx="20120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7D2C86D-F1E1-BD41-8CC6-F18437C4CC6E}"/>
                    </a:ext>
                  </a:extLst>
                </p:cNvPr>
                <p:cNvSpPr txBox="1"/>
                <p:nvPr/>
              </p:nvSpPr>
              <p:spPr>
                <a:xfrm>
                  <a:off x="1893309" y="763680"/>
                  <a:ext cx="2268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7D2C86D-F1E1-BD41-8CC6-F18437C4CC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3309" y="763680"/>
                  <a:ext cx="22685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5789" r="-15789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B98CC3D-CCB7-7648-8A70-D312754C69E4}"/>
              </a:ext>
            </a:extLst>
          </p:cNvPr>
          <p:cNvGrpSpPr/>
          <p:nvPr/>
        </p:nvGrpSpPr>
        <p:grpSpPr>
          <a:xfrm>
            <a:off x="1052363" y="1417321"/>
            <a:ext cx="2476449" cy="3597298"/>
            <a:chOff x="948984" y="653310"/>
            <a:chExt cx="2476449" cy="359729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F7D6493-BBB1-7F48-B9D1-454271FFA2A5}"/>
                </a:ext>
              </a:extLst>
            </p:cNvPr>
            <p:cNvGrpSpPr/>
            <p:nvPr/>
          </p:nvGrpSpPr>
          <p:grpSpPr>
            <a:xfrm>
              <a:off x="1479403" y="667583"/>
              <a:ext cx="1946030" cy="3027925"/>
              <a:chOff x="6005413" y="1100725"/>
              <a:chExt cx="1946030" cy="3027925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25303D2-BBA2-CB43-89E2-60832031278E}"/>
                  </a:ext>
                </a:extLst>
              </p:cNvPr>
              <p:cNvSpPr/>
              <p:nvPr/>
            </p:nvSpPr>
            <p:spPr>
              <a:xfrm>
                <a:off x="6005413" y="1100725"/>
                <a:ext cx="1946030" cy="302792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81FBC7A3-3B43-EB4C-ADC0-916F87D40692}"/>
                      </a:ext>
                    </a:extLst>
                  </p:cNvPr>
                  <p:cNvSpPr txBox="1"/>
                  <p:nvPr/>
                </p:nvSpPr>
                <p:spPr>
                  <a:xfrm>
                    <a:off x="6718716" y="1149768"/>
                    <a:ext cx="535659" cy="28623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b="1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81FBC7A3-3B43-EB4C-ADC0-916F87D406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8716" y="1149768"/>
                    <a:ext cx="535659" cy="286232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CA35AB1-D0A4-4740-B1E8-AAA9A9795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61505" y="1350594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35E9B6A-8AC7-074D-811F-D362E23CBF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35553" y="1350594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9EB9E83-5A85-1A4E-B09C-C32C0FB9D4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61505" y="1617788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EB74D84-ED1F-A148-B8DC-B9A26755C4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35553" y="1617788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0F30E00-60AE-724A-9272-A609321EE5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48637" y="3824462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2FB4AC9-04E4-DB4F-B277-5ABF3145E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2685" y="3824462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E088EB1-23BE-C94E-A3FD-435E356092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61505" y="1893893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D005329-2991-DE44-8525-4181B5D5AE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35553" y="1893893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C61C820-7023-6345-92B3-7BCB733329C1}"/>
                </a:ext>
              </a:extLst>
            </p:cNvPr>
            <p:cNvCxnSpPr>
              <a:cxnSpLocks/>
            </p:cNvCxnSpPr>
            <p:nvPr/>
          </p:nvCxnSpPr>
          <p:spPr>
            <a:xfrm>
              <a:off x="1466439" y="3873244"/>
              <a:ext cx="19589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BF56130-D479-F64B-BEE9-62C96AC286FD}"/>
                    </a:ext>
                  </a:extLst>
                </p:cNvPr>
                <p:cNvSpPr txBox="1"/>
                <p:nvPr/>
              </p:nvSpPr>
              <p:spPr>
                <a:xfrm>
                  <a:off x="2300161" y="3973609"/>
                  <a:ext cx="189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BF56130-D479-F64B-BEE9-62C96AC286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0161" y="3973609"/>
                  <a:ext cx="1899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C7019F1F-12FE-BD40-A70A-CD83F2837DF3}"/>
                </a:ext>
              </a:extLst>
            </p:cNvPr>
            <p:cNvCxnSpPr>
              <a:cxnSpLocks/>
            </p:cNvCxnSpPr>
            <p:nvPr/>
          </p:nvCxnSpPr>
          <p:spPr>
            <a:xfrm>
              <a:off x="1298241" y="653310"/>
              <a:ext cx="0" cy="30279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C69C947-E8E8-D64D-B6E4-232DC4DFA16D}"/>
                    </a:ext>
                  </a:extLst>
                </p:cNvPr>
                <p:cNvSpPr txBox="1"/>
                <p:nvPr/>
              </p:nvSpPr>
              <p:spPr>
                <a:xfrm>
                  <a:off x="948984" y="2028772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C69C947-E8E8-D64D-B6E4-232DC4DFA1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984" y="2028772"/>
                  <a:ext cx="20120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3529" r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B681F1-E28C-5941-8471-7E8FE73C1736}"/>
                  </a:ext>
                </a:extLst>
              </p:cNvPr>
              <p:cNvSpPr txBox="1"/>
              <p:nvPr/>
            </p:nvSpPr>
            <p:spPr>
              <a:xfrm>
                <a:off x="2252246" y="675332"/>
                <a:ext cx="5741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B681F1-E28C-5941-8471-7E8FE73C1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246" y="675332"/>
                <a:ext cx="574196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B883949-8275-A04C-B3F6-9E0831208B0F}"/>
                  </a:ext>
                </a:extLst>
              </p:cNvPr>
              <p:cNvSpPr txBox="1"/>
              <p:nvPr/>
            </p:nvSpPr>
            <p:spPr>
              <a:xfrm>
                <a:off x="6269013" y="915104"/>
                <a:ext cx="6014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B883949-8275-A04C-B3F6-9E0831208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13" y="915104"/>
                <a:ext cx="601447" cy="646331"/>
              </a:xfrm>
              <a:prstGeom prst="rect">
                <a:avLst/>
              </a:prstGeom>
              <a:blipFill>
                <a:blip r:embed="rId11"/>
                <a:stretch>
                  <a:fillRect l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44F6BE3-96B6-2643-98DF-2763F4C8711B}"/>
                  </a:ext>
                </a:extLst>
              </p:cNvPr>
              <p:cNvSpPr txBox="1"/>
              <p:nvPr/>
            </p:nvSpPr>
            <p:spPr>
              <a:xfrm>
                <a:off x="9983430" y="675428"/>
                <a:ext cx="5741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44F6BE3-96B6-2643-98DF-2763F4C87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430" y="675428"/>
                <a:ext cx="574196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15B48B22-7F72-E24B-A7A0-C2693D69FD40}"/>
              </a:ext>
            </a:extLst>
          </p:cNvPr>
          <p:cNvGrpSpPr/>
          <p:nvPr/>
        </p:nvGrpSpPr>
        <p:grpSpPr>
          <a:xfrm>
            <a:off x="9377462" y="1037808"/>
            <a:ext cx="1373403" cy="4017006"/>
            <a:chOff x="8951317" y="1037901"/>
            <a:chExt cx="1373403" cy="4017006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EDA90950-C54C-6641-9AFD-DDC11A1FE43A}"/>
                </a:ext>
              </a:extLst>
            </p:cNvPr>
            <p:cNvSpPr/>
            <p:nvPr/>
          </p:nvSpPr>
          <p:spPr>
            <a:xfrm rot="5400000" flipV="1">
              <a:off x="8024024" y="2492041"/>
              <a:ext cx="3699720" cy="791439"/>
            </a:xfrm>
            <a:prstGeom prst="parallelogram">
              <a:avLst>
                <a:gd name="adj" fmla="val 9822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BD7A5BBC-0507-F249-A336-AB670A0DAEFC}"/>
                    </a:ext>
                  </a:extLst>
                </p:cNvPr>
                <p:cNvSpPr txBox="1"/>
                <p:nvPr/>
              </p:nvSpPr>
              <p:spPr>
                <a:xfrm>
                  <a:off x="9663687" y="1471045"/>
                  <a:ext cx="500971" cy="27392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BD7A5BBC-0507-F249-A336-AB670A0DAE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3687" y="1471045"/>
                  <a:ext cx="500971" cy="273921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917929C-3EDF-794C-9D93-76D5F20CBF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94871" y="1796126"/>
              <a:ext cx="161353" cy="1555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3AC6A3F-074D-F749-88EF-0F7FED8E75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93787" y="2048044"/>
              <a:ext cx="161353" cy="1555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5011A29-9E2F-094C-8658-B08027A0B5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99397" y="2296555"/>
              <a:ext cx="161353" cy="1555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0D1C15D-A6D5-FF47-9734-5C21884D0D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2778" y="4188672"/>
              <a:ext cx="161353" cy="1555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7E58003-73FF-4243-9DD7-B8F2944DFC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10011" y="1410109"/>
              <a:ext cx="161353" cy="1555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CD0A2B4-A525-AC4E-97FF-B0BB52A57E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08927" y="1662027"/>
              <a:ext cx="161353" cy="1555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F6FC266-6F24-9146-8382-9F728504E5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14537" y="1910538"/>
              <a:ext cx="161353" cy="1555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2D9AA9C-50C5-A14E-B87F-6856DBD60B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97918" y="3802655"/>
              <a:ext cx="161353" cy="1555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8CB8686-C865-B345-9C61-FBC1077CA1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623" y="4171752"/>
              <a:ext cx="876097" cy="8670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BDF2A1F-1980-1C41-845A-5296CB7E27C1}"/>
                    </a:ext>
                  </a:extLst>
                </p:cNvPr>
                <p:cNvSpPr txBox="1"/>
                <p:nvPr/>
              </p:nvSpPr>
              <p:spPr>
                <a:xfrm>
                  <a:off x="9946990" y="4699495"/>
                  <a:ext cx="2268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BDF2A1F-1980-1C41-845A-5296CB7E27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990" y="4699495"/>
                  <a:ext cx="22685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1053" r="-15789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7954A92A-F43D-8142-B123-F54B3E36A63F}"/>
                </a:ext>
              </a:extLst>
            </p:cNvPr>
            <p:cNvCxnSpPr>
              <a:cxnSpLocks/>
            </p:cNvCxnSpPr>
            <p:nvPr/>
          </p:nvCxnSpPr>
          <p:spPr>
            <a:xfrm>
              <a:off x="9300574" y="2026982"/>
              <a:ext cx="0" cy="30279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ED78ECD5-7957-F84D-AA6C-5AADA96D169A}"/>
                    </a:ext>
                  </a:extLst>
                </p:cNvPr>
                <p:cNvSpPr txBox="1"/>
                <p:nvPr/>
              </p:nvSpPr>
              <p:spPr>
                <a:xfrm>
                  <a:off x="8951317" y="3374308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ED78ECD5-7957-F84D-AA6C-5AADA96D1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1317" y="3374308"/>
                  <a:ext cx="201209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225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67C050D8-82DD-9847-92A4-85E3CDAD99D1}"/>
              </a:ext>
            </a:extLst>
          </p:cNvPr>
          <p:cNvGrpSpPr/>
          <p:nvPr/>
        </p:nvGrpSpPr>
        <p:grpSpPr>
          <a:xfrm>
            <a:off x="4742343" y="1772012"/>
            <a:ext cx="2526985" cy="2535171"/>
            <a:chOff x="1521519" y="1359877"/>
            <a:chExt cx="2526985" cy="2535171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0DC0849-3A1B-1C41-979A-15301FD81DC2}"/>
                </a:ext>
              </a:extLst>
            </p:cNvPr>
            <p:cNvSpPr/>
            <p:nvPr/>
          </p:nvSpPr>
          <p:spPr>
            <a:xfrm>
              <a:off x="2102474" y="1359877"/>
              <a:ext cx="1946030" cy="19460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95D2FB72-9B2E-3343-8886-9221F61BD744}"/>
                    </a:ext>
                  </a:extLst>
                </p:cNvPr>
                <p:cNvSpPr txBox="1"/>
                <p:nvPr/>
              </p:nvSpPr>
              <p:spPr>
                <a:xfrm>
                  <a:off x="2829825" y="1455729"/>
                  <a:ext cx="505203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95D2FB72-9B2E-3343-8886-9221F61BD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825" y="1455729"/>
                  <a:ext cx="505203" cy="175432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278F529-C3E1-9741-8B5C-C434B7994054}"/>
                </a:ext>
              </a:extLst>
            </p:cNvPr>
            <p:cNvGrpSpPr/>
            <p:nvPr/>
          </p:nvGrpSpPr>
          <p:grpSpPr>
            <a:xfrm>
              <a:off x="2355296" y="1656555"/>
              <a:ext cx="1444127" cy="0"/>
              <a:chOff x="2355296" y="1656555"/>
              <a:chExt cx="1444127" cy="0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2C0E503-3EBD-7A4D-AA55-DABE550975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5296" y="1656555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7B4F827-6932-9542-954D-4C27D6F1B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29344" y="1656555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965D6F8-C117-B446-BB91-AFCE6F720A64}"/>
                </a:ext>
              </a:extLst>
            </p:cNvPr>
            <p:cNvGrpSpPr/>
            <p:nvPr/>
          </p:nvGrpSpPr>
          <p:grpSpPr>
            <a:xfrm>
              <a:off x="2355296" y="1951459"/>
              <a:ext cx="1444127" cy="0"/>
              <a:chOff x="2355296" y="1656555"/>
              <a:chExt cx="1444127" cy="0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8613BF1-EC6D-F04C-91C8-242B690747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5296" y="1656555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A0B77ABD-F401-D848-9CDF-1E8AC0B277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29344" y="1656555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5F476AF-3D91-7447-8C41-9402ED39C064}"/>
                </a:ext>
              </a:extLst>
            </p:cNvPr>
            <p:cNvGrpSpPr/>
            <p:nvPr/>
          </p:nvGrpSpPr>
          <p:grpSpPr>
            <a:xfrm>
              <a:off x="2355296" y="3037119"/>
              <a:ext cx="1444127" cy="0"/>
              <a:chOff x="2355296" y="1656555"/>
              <a:chExt cx="1444127" cy="0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80498F0-5A24-E34B-8D50-3BEDC87A36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5296" y="1656555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916ED0B-A79F-F04F-806B-437DE90197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29344" y="1656555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7157617-755F-0241-9B49-DB60294C103F}"/>
                </a:ext>
              </a:extLst>
            </p:cNvPr>
            <p:cNvCxnSpPr>
              <a:cxnSpLocks/>
            </p:cNvCxnSpPr>
            <p:nvPr/>
          </p:nvCxnSpPr>
          <p:spPr>
            <a:xfrm>
              <a:off x="1865232" y="1375643"/>
              <a:ext cx="0" cy="19460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04B74FC-C6B7-9B4A-877E-B7773AD9C379}"/>
                </a:ext>
              </a:extLst>
            </p:cNvPr>
            <p:cNvCxnSpPr>
              <a:cxnSpLocks/>
            </p:cNvCxnSpPr>
            <p:nvPr/>
          </p:nvCxnSpPr>
          <p:spPr>
            <a:xfrm>
              <a:off x="2089510" y="3517684"/>
              <a:ext cx="19589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820DC2BF-D7B1-124F-AC88-4CFF44C43DE5}"/>
                    </a:ext>
                  </a:extLst>
                </p:cNvPr>
                <p:cNvSpPr txBox="1"/>
                <p:nvPr/>
              </p:nvSpPr>
              <p:spPr>
                <a:xfrm>
                  <a:off x="2923232" y="3618049"/>
                  <a:ext cx="189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820DC2BF-D7B1-124F-AC88-4CFF44C43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232" y="3618049"/>
                  <a:ext cx="18992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FB0B452-FCD5-AA45-97D7-D9E96046D8AB}"/>
                    </a:ext>
                  </a:extLst>
                </p:cNvPr>
                <p:cNvSpPr txBox="1"/>
                <p:nvPr/>
              </p:nvSpPr>
              <p:spPr>
                <a:xfrm>
                  <a:off x="1521519" y="2203938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FB0B452-FCD5-AA45-97D7-D9E96046D8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1519" y="2203938"/>
                  <a:ext cx="20120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647" r="-1764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F253EAF-769B-A14F-BD50-D3927E316762}"/>
              </a:ext>
            </a:extLst>
          </p:cNvPr>
          <p:cNvGrpSpPr/>
          <p:nvPr/>
        </p:nvGrpSpPr>
        <p:grpSpPr>
          <a:xfrm>
            <a:off x="3725664" y="4911970"/>
            <a:ext cx="2234565" cy="1946030"/>
            <a:chOff x="6833653" y="4276026"/>
            <a:chExt cx="2234565" cy="19460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334911B-59D6-B243-89F9-8FC2FE514401}"/>
                </a:ext>
              </a:extLst>
            </p:cNvPr>
            <p:cNvSpPr/>
            <p:nvPr/>
          </p:nvSpPr>
          <p:spPr>
            <a:xfrm>
              <a:off x="6968637" y="4276026"/>
              <a:ext cx="1946030" cy="19460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512A7C18-D9BC-FC44-A092-EAE6CBD8D29E}"/>
                    </a:ext>
                  </a:extLst>
                </p:cNvPr>
                <p:cNvSpPr txBox="1"/>
                <p:nvPr/>
              </p:nvSpPr>
              <p:spPr>
                <a:xfrm>
                  <a:off x="6833653" y="5032488"/>
                  <a:ext cx="22345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 ⋯ ⋯ 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512A7C18-D9BC-FC44-A092-EAE6CBD8D2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653" y="5032488"/>
                  <a:ext cx="223456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75996C6A-39AF-E740-92C2-830F2EB3E217}"/>
                </a:ext>
              </a:extLst>
            </p:cNvPr>
            <p:cNvGrpSpPr/>
            <p:nvPr/>
          </p:nvGrpSpPr>
          <p:grpSpPr>
            <a:xfrm>
              <a:off x="7199666" y="4468391"/>
              <a:ext cx="6026" cy="1561857"/>
              <a:chOff x="7199666" y="4468391"/>
              <a:chExt cx="6026" cy="1561857"/>
            </a:xfrm>
          </p:grpSpPr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5548C92-F3B5-044B-B6C5-5938665173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05692" y="4468391"/>
                <a:ext cx="0" cy="5366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6296B7E5-3034-7043-8C93-3B36564686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9666" y="5493628"/>
                <a:ext cx="0" cy="5366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CEA7C30-99AB-6745-B185-F35DD6E322F1}"/>
                </a:ext>
              </a:extLst>
            </p:cNvPr>
            <p:cNvGrpSpPr/>
            <p:nvPr/>
          </p:nvGrpSpPr>
          <p:grpSpPr>
            <a:xfrm>
              <a:off x="7444361" y="4468391"/>
              <a:ext cx="6026" cy="1561857"/>
              <a:chOff x="7199666" y="4468391"/>
              <a:chExt cx="6026" cy="1561857"/>
            </a:xfrm>
          </p:grpSpPr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54370DA9-1516-D842-A025-BAE746EE7A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05692" y="4468391"/>
                <a:ext cx="0" cy="5366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53E26FE1-4E33-4C47-BFD1-8AE639BAEC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9666" y="5493628"/>
                <a:ext cx="0" cy="5366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F91D70F6-C9E2-7949-AE86-7BCB86EF364F}"/>
                </a:ext>
              </a:extLst>
            </p:cNvPr>
            <p:cNvGrpSpPr/>
            <p:nvPr/>
          </p:nvGrpSpPr>
          <p:grpSpPr>
            <a:xfrm>
              <a:off x="8665477" y="4468391"/>
              <a:ext cx="6026" cy="1561857"/>
              <a:chOff x="7199666" y="4468391"/>
              <a:chExt cx="6026" cy="1561857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9232F9F4-7C85-E14B-B1A4-228F316B11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05692" y="4468391"/>
                <a:ext cx="0" cy="5366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1D8122-B74C-7F46-A791-02E366EBB9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9666" y="5493628"/>
                <a:ext cx="0" cy="5366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68E355D-02BE-D244-87CB-45F41608894E}"/>
              </a:ext>
            </a:extLst>
          </p:cNvPr>
          <p:cNvGrpSpPr/>
          <p:nvPr/>
        </p:nvGrpSpPr>
        <p:grpSpPr>
          <a:xfrm>
            <a:off x="8244047" y="3936567"/>
            <a:ext cx="1946030" cy="1946030"/>
            <a:chOff x="6968637" y="4276026"/>
            <a:chExt cx="1946030" cy="194603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B8417E-A823-954B-946E-EBFB9AFCCD87}"/>
                </a:ext>
              </a:extLst>
            </p:cNvPr>
            <p:cNvSpPr/>
            <p:nvPr/>
          </p:nvSpPr>
          <p:spPr>
            <a:xfrm>
              <a:off x="6968637" y="4276026"/>
              <a:ext cx="1946030" cy="19460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77BD7FFC-C81A-5048-B60B-579E59E26EEB}"/>
                    </a:ext>
                  </a:extLst>
                </p:cNvPr>
                <p:cNvSpPr txBox="1"/>
                <p:nvPr/>
              </p:nvSpPr>
              <p:spPr>
                <a:xfrm>
                  <a:off x="6968637" y="4317367"/>
                  <a:ext cx="1885645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2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    ⋯</m:t>
                      </m:r>
                    </m:oMath>
                  </a14:m>
                  <a:endParaRPr lang="en-US" sz="1200" b="1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200" b="1" dirty="0"/>
                    <a:t> 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200" b="1" dirty="0"/>
                    <a:t> </a:t>
                  </a:r>
                  <a14:m>
                    <m:oMath xmlns:m="http://schemas.openxmlformats.org/officeDocument/2006/math">
                      <m:r>
                        <a:rPr lang="en-US" sz="12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⋱</m:t>
                      </m:r>
                    </m:oMath>
                  </a14:m>
                  <a:r>
                    <a:rPr lang="en-US" sz="1200" b="1" dirty="0"/>
                    <a:t> </a:t>
                  </a:r>
                </a:p>
                <a:p>
                  <a:r>
                    <a:rPr lang="en-US" sz="1200" b="1" dirty="0">
                      <a:ea typeface="Cambria Math" panose="02040503050406030204" pitchFamily="18" charset="0"/>
                    </a:rPr>
                    <a:t>                    </a:t>
                  </a:r>
                  <a14:m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⋱</m:t>
                      </m:r>
                    </m:oMath>
                  </a14:m>
                  <a:r>
                    <a:rPr lang="en-US" sz="1200" b="1" dirty="0"/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⋮</m:t>
                      </m:r>
                    </m:oMath>
                  </a14:m>
                  <a:r>
                    <a:rPr lang="en-US" sz="1200" b="1" dirty="0"/>
                    <a:t>                  </a:t>
                  </a:r>
                  <a14:m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⋱</m:t>
                      </m:r>
                    </m:oMath>
                  </a14:m>
                  <a:r>
                    <a:rPr lang="en-US" sz="1200" b="1" dirty="0"/>
                    <a:t> </a:t>
                  </a:r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77BD7FFC-C81A-5048-B60B-579E59E26E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8637" y="4317367"/>
                  <a:ext cx="1885645" cy="1015663"/>
                </a:xfrm>
                <a:prstGeom prst="rect">
                  <a:avLst/>
                </a:prstGeom>
                <a:blipFill>
                  <a:blip r:embed="rId6"/>
                  <a:stretch>
                    <a:fillRect b="-1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9A8E296-F78C-4B46-8758-2F55E5C43C28}"/>
              </a:ext>
            </a:extLst>
          </p:cNvPr>
          <p:cNvGrpSpPr/>
          <p:nvPr/>
        </p:nvGrpSpPr>
        <p:grpSpPr>
          <a:xfrm>
            <a:off x="10129692" y="1432575"/>
            <a:ext cx="1027440" cy="2286761"/>
            <a:chOff x="8850366" y="1308382"/>
            <a:chExt cx="1027440" cy="2286761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64F8DD2F-4DE1-944F-85E8-2FA78FFECCE6}"/>
                </a:ext>
              </a:extLst>
            </p:cNvPr>
            <p:cNvSpPr/>
            <p:nvPr/>
          </p:nvSpPr>
          <p:spPr>
            <a:xfrm>
              <a:off x="9386686" y="1314968"/>
              <a:ext cx="461625" cy="225744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057B74F6-50C4-A74F-AC8D-03A6F18CBB31}"/>
                    </a:ext>
                  </a:extLst>
                </p:cNvPr>
                <p:cNvSpPr txBox="1"/>
                <p:nvPr/>
              </p:nvSpPr>
              <p:spPr>
                <a:xfrm>
                  <a:off x="9380939" y="1394688"/>
                  <a:ext cx="496867" cy="20313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057B74F6-50C4-A74F-AC8D-03A6F18CB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0939" y="1394688"/>
                  <a:ext cx="496867" cy="203132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BF0CB79B-984C-2045-BBA0-8A9D8425F27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54" y="1308382"/>
              <a:ext cx="0" cy="22867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31C88678-8623-6644-8E0B-8F8E64BCED5E}"/>
                    </a:ext>
                  </a:extLst>
                </p:cNvPr>
                <p:cNvSpPr txBox="1"/>
                <p:nvPr/>
              </p:nvSpPr>
              <p:spPr>
                <a:xfrm>
                  <a:off x="8850366" y="2325137"/>
                  <a:ext cx="2268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31C88678-8623-6644-8E0B-8F8E64BCE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0366" y="2325137"/>
                  <a:ext cx="22685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222" r="-166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CC9CE920-1733-EA4F-96E9-60C4F25FE55C}"/>
                  </a:ext>
                </a:extLst>
              </p:cNvPr>
              <p:cNvSpPr txBox="1"/>
              <p:nvPr/>
            </p:nvSpPr>
            <p:spPr>
              <a:xfrm>
                <a:off x="10603655" y="599285"/>
                <a:ext cx="5389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CC9CE920-1733-EA4F-96E9-60C4F25FE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655" y="599285"/>
                <a:ext cx="538930" cy="646331"/>
              </a:xfrm>
              <a:prstGeom prst="rect">
                <a:avLst/>
              </a:prstGeom>
              <a:blipFill>
                <a:blip r:embed="rId9"/>
                <a:stretch>
                  <a:fillRect l="-2326" r="-232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18F30FA-789B-D74C-8E76-45B3E310CDB8}"/>
              </a:ext>
            </a:extLst>
          </p:cNvPr>
          <p:cNvGrpSpPr/>
          <p:nvPr/>
        </p:nvGrpSpPr>
        <p:grpSpPr>
          <a:xfrm>
            <a:off x="1052363" y="1417321"/>
            <a:ext cx="2476449" cy="3597298"/>
            <a:chOff x="948984" y="653310"/>
            <a:chExt cx="2476449" cy="3597298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8B785AE0-A2A4-9346-A254-EA1F260F68F2}"/>
                </a:ext>
              </a:extLst>
            </p:cNvPr>
            <p:cNvGrpSpPr/>
            <p:nvPr/>
          </p:nvGrpSpPr>
          <p:grpSpPr>
            <a:xfrm>
              <a:off x="1479403" y="667583"/>
              <a:ext cx="1946030" cy="3027925"/>
              <a:chOff x="6005413" y="1100725"/>
              <a:chExt cx="1946030" cy="3027925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6C0CD1E9-3441-854D-BDA3-B317CF97598E}"/>
                  </a:ext>
                </a:extLst>
              </p:cNvPr>
              <p:cNvSpPr/>
              <p:nvPr/>
            </p:nvSpPr>
            <p:spPr>
              <a:xfrm>
                <a:off x="6005413" y="1100725"/>
                <a:ext cx="1946030" cy="302792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B74FC0A7-CB90-C849-A69C-7CDA51533977}"/>
                      </a:ext>
                    </a:extLst>
                  </p:cNvPr>
                  <p:cNvSpPr txBox="1"/>
                  <p:nvPr/>
                </p:nvSpPr>
                <p:spPr>
                  <a:xfrm>
                    <a:off x="6718716" y="1149768"/>
                    <a:ext cx="535659" cy="28623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b="1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B74FC0A7-CB90-C849-A69C-7CDA515339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8716" y="1149768"/>
                    <a:ext cx="535659" cy="286232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D40EC4E4-3044-464E-A1D3-53D364A2C5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61505" y="1350594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B0D18719-5674-AF49-BA31-7F44F464CF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35553" y="1350594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B8B3D2C-7F63-FA47-BDC4-E3123DB5C3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61505" y="1617788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5888220-03DC-EE44-A272-54B8B2B570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35553" y="1617788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45A435E9-86D4-194E-BF60-7A7F7556DF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48637" y="3824462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071F89F4-4A36-0445-B2FD-9A548A8B45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2685" y="3824462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E9B5CDB7-1B11-A448-B01C-022E97B43A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61505" y="1893893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EE0F3AE6-877D-9D47-B0E8-FBACD9D63F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35553" y="1893893"/>
                <a:ext cx="47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A3943FAD-D34C-0F43-A97A-B2E4CB4527C3}"/>
                </a:ext>
              </a:extLst>
            </p:cNvPr>
            <p:cNvCxnSpPr>
              <a:cxnSpLocks/>
            </p:cNvCxnSpPr>
            <p:nvPr/>
          </p:nvCxnSpPr>
          <p:spPr>
            <a:xfrm>
              <a:off x="1466439" y="3873244"/>
              <a:ext cx="19589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B46D536F-65AE-904F-B109-BCB2926DD1FD}"/>
                    </a:ext>
                  </a:extLst>
                </p:cNvPr>
                <p:cNvSpPr txBox="1"/>
                <p:nvPr/>
              </p:nvSpPr>
              <p:spPr>
                <a:xfrm>
                  <a:off x="2300161" y="3973609"/>
                  <a:ext cx="189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B46D536F-65AE-904F-B109-BCB2926DD1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0161" y="3973609"/>
                  <a:ext cx="18992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8E14FD0D-CBDA-0348-A776-613259D04A54}"/>
                </a:ext>
              </a:extLst>
            </p:cNvPr>
            <p:cNvCxnSpPr>
              <a:cxnSpLocks/>
            </p:cNvCxnSpPr>
            <p:nvPr/>
          </p:nvCxnSpPr>
          <p:spPr>
            <a:xfrm>
              <a:off x="1298241" y="653310"/>
              <a:ext cx="0" cy="30279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66E7A14B-6DCD-674B-A243-0BA8FB0F3F04}"/>
                    </a:ext>
                  </a:extLst>
                </p:cNvPr>
                <p:cNvSpPr txBox="1"/>
                <p:nvPr/>
              </p:nvSpPr>
              <p:spPr>
                <a:xfrm>
                  <a:off x="948984" y="2028772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66E7A14B-6DCD-674B-A243-0BA8FB0F3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984" y="2028772"/>
                  <a:ext cx="201209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3529" r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390EC6E2-67CA-B245-8AF6-0BEB2AF184F2}"/>
                  </a:ext>
                </a:extLst>
              </p:cNvPr>
              <p:cNvSpPr txBox="1"/>
              <p:nvPr/>
            </p:nvSpPr>
            <p:spPr>
              <a:xfrm>
                <a:off x="2252246" y="675332"/>
                <a:ext cx="5741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390EC6E2-67CA-B245-8AF6-0BEB2AF18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246" y="675332"/>
                <a:ext cx="574196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89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704414-98ED-1449-9E16-E710E918B6F4}"/>
                  </a:ext>
                </a:extLst>
              </p:cNvPr>
              <p:cNvSpPr txBox="1"/>
              <p:nvPr/>
            </p:nvSpPr>
            <p:spPr>
              <a:xfrm>
                <a:off x="3095232" y="541185"/>
                <a:ext cx="4897430" cy="408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Br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704414-98ED-1449-9E16-E710E918B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232" y="541185"/>
                <a:ext cx="4897430" cy="4084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17DD02-8CCB-A149-ADB8-72B1D91E4639}"/>
                  </a:ext>
                </a:extLst>
              </p:cNvPr>
              <p:cNvSpPr txBox="1"/>
              <p:nvPr/>
            </p:nvSpPr>
            <p:spPr>
              <a:xfrm>
                <a:off x="4508850" y="1252254"/>
                <a:ext cx="2846677" cy="7704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softmax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17DD02-8CCB-A149-ADB8-72B1D91E4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850" y="1252254"/>
                <a:ext cx="2846677" cy="770467"/>
              </a:xfrm>
              <a:prstGeom prst="rect">
                <a:avLst/>
              </a:prstGeom>
              <a:blipFill>
                <a:blip r:embed="rId3"/>
                <a:stretch>
                  <a:fillRect t="-14754" b="-93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23DAEE7-F5C0-1E48-B5EC-69F8404216A4}"/>
                  </a:ext>
                </a:extLst>
              </p:cNvPr>
              <p:cNvSpPr/>
              <p:nvPr/>
            </p:nvSpPr>
            <p:spPr>
              <a:xfrm>
                <a:off x="5053555" y="3086815"/>
                <a:ext cx="2633605" cy="665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0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0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23DAEE7-F5C0-1E48-B5EC-69F840421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555" y="3086815"/>
                <a:ext cx="2633605" cy="665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38948A-05B7-A94E-B25B-DA4B6E69A39D}"/>
                  </a:ext>
                </a:extLst>
              </p:cNvPr>
              <p:cNvSpPr/>
              <p:nvPr/>
            </p:nvSpPr>
            <p:spPr>
              <a:xfrm>
                <a:off x="5459391" y="2058959"/>
                <a:ext cx="2456570" cy="991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𝒌𝒑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38948A-05B7-A94E-B25B-DA4B6E69A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391" y="2058959"/>
                <a:ext cx="2456570" cy="991618"/>
              </a:xfrm>
              <a:prstGeom prst="rect">
                <a:avLst/>
              </a:prstGeom>
              <a:blipFill>
                <a:blip r:embed="rId5"/>
                <a:stretch>
                  <a:fillRect l="-5670" t="-93671" b="-143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E7D347D-4B16-484D-A752-62A178729471}"/>
              </a:ext>
            </a:extLst>
          </p:cNvPr>
          <p:cNvCxnSpPr>
            <a:cxnSpLocks/>
          </p:cNvCxnSpPr>
          <p:nvPr/>
        </p:nvCxnSpPr>
        <p:spPr>
          <a:xfrm>
            <a:off x="3985341" y="1266067"/>
            <a:ext cx="0" cy="25827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99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BEDCBD-AB18-EC42-8557-B93BA696EFC2}"/>
                  </a:ext>
                </a:extLst>
              </p:cNvPr>
              <p:cNvSpPr txBox="1"/>
              <p:nvPr/>
            </p:nvSpPr>
            <p:spPr>
              <a:xfrm>
                <a:off x="2517212" y="537169"/>
                <a:ext cx="4133311" cy="458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</m:e>
                          </m:acc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BEDCBD-AB18-EC42-8557-B93BA696E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212" y="537169"/>
                <a:ext cx="4133311" cy="458395"/>
              </a:xfrm>
              <a:prstGeom prst="rect">
                <a:avLst/>
              </a:prstGeom>
              <a:blipFill>
                <a:blip r:embed="rId2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AE1B92-C3D2-8242-994F-6DCC1556ED33}"/>
                  </a:ext>
                </a:extLst>
              </p:cNvPr>
              <p:cNvSpPr txBox="1"/>
              <p:nvPr/>
            </p:nvSpPr>
            <p:spPr>
              <a:xfrm>
                <a:off x="4051750" y="2155126"/>
                <a:ext cx="5227265" cy="957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sim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𝒌𝒖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𝒌𝒗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AE1B92-C3D2-8242-994F-6DCC1556E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750" y="2155126"/>
                <a:ext cx="5227265" cy="957826"/>
              </a:xfrm>
              <a:prstGeom prst="rect">
                <a:avLst/>
              </a:prstGeom>
              <a:blipFill>
                <a:blip r:embed="rId3"/>
                <a:stretch>
                  <a:fillRect t="-97368" b="-15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E59F7F-F1D4-7148-93DA-EC2B1476E805}"/>
                  </a:ext>
                </a:extLst>
              </p:cNvPr>
              <p:cNvSpPr/>
              <p:nvPr/>
            </p:nvSpPr>
            <p:spPr>
              <a:xfrm>
                <a:off x="4465542" y="1219821"/>
                <a:ext cx="3383619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</m:acc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E59F7F-F1D4-7148-93DA-EC2B1476E8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542" y="1219821"/>
                <a:ext cx="3383619" cy="871264"/>
              </a:xfrm>
              <a:prstGeom prst="rect">
                <a:avLst/>
              </a:prstGeom>
              <a:blipFill>
                <a:blip r:embed="rId4"/>
                <a:stretch>
                  <a:fillRect t="-95652" b="-149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94E4320-87BE-6A4C-AF2A-6017905A3DE9}"/>
                  </a:ext>
                </a:extLst>
              </p:cNvPr>
              <p:cNvSpPr/>
              <p:nvPr/>
            </p:nvSpPr>
            <p:spPr>
              <a:xfrm>
                <a:off x="4020218" y="3181771"/>
                <a:ext cx="2690159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sim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b>
                          </m:sSub>
                          <m:r>
                            <a:rPr lang="en-US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94E4320-87BE-6A4C-AF2A-6017905A3D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218" y="3181771"/>
                <a:ext cx="2690159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4614C4-E944-B145-848A-C3E8A9CCA2B9}"/>
              </a:ext>
            </a:extLst>
          </p:cNvPr>
          <p:cNvCxnSpPr>
            <a:cxnSpLocks/>
          </p:cNvCxnSpPr>
          <p:nvPr/>
        </p:nvCxnSpPr>
        <p:spPr>
          <a:xfrm>
            <a:off x="3380974" y="1232716"/>
            <a:ext cx="0" cy="25827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57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29070</TotalTime>
  <Words>357</Words>
  <Application>Microsoft Macintosh PowerPoint</Application>
  <PresentationFormat>Widescreen</PresentationFormat>
  <Paragraphs>132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Data Science Team</dc:creator>
  <cp:lastModifiedBy>Data Science Team</cp:lastModifiedBy>
  <cp:revision>64</cp:revision>
  <cp:lastPrinted>2018-11-02T02:12:36Z</cp:lastPrinted>
  <dcterms:created xsi:type="dcterms:W3CDTF">2018-10-30T04:44:31Z</dcterms:created>
  <dcterms:modified xsi:type="dcterms:W3CDTF">2018-11-19T18:14:33Z</dcterms:modified>
</cp:coreProperties>
</file>