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3" r:id="rId4"/>
    <p:sldId id="276" r:id="rId5"/>
    <p:sldId id="271" r:id="rId6"/>
    <p:sldId id="270" r:id="rId7"/>
    <p:sldId id="275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94" autoAdjust="0"/>
  </p:normalViewPr>
  <p:slideViewPr>
    <p:cSldViewPr snapToGrid="0">
      <p:cViewPr varScale="1">
        <p:scale>
          <a:sx n="51" d="100"/>
          <a:sy n="51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4101-7936-4564-A80A-D52E315D3E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DA7-E3B2-4D6A-804B-A1A036CA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DA7-E3B2-4D6A-804B-A1A036CAC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DA7-E3B2-4D6A-804B-A1A036CAC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E1B4-582B-4A32-A862-93B43351D9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</a:t>
            </a:r>
            <a:r>
              <a:rPr lang="en-US" sz="5400" dirty="0" smtClean="0"/>
              <a:t>Algorithms</a:t>
            </a:r>
            <a:br>
              <a:rPr lang="en-US" sz="5400" dirty="0" smtClean="0"/>
            </a:br>
            <a:r>
              <a:rPr lang="en-US" sz="5400" dirty="0" smtClean="0"/>
              <a:t>Tutorial 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Ting Cao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6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Task </a:t>
            </a:r>
            <a:r>
              <a:rPr lang="en-GB" b="1" dirty="0"/>
              <a:t>3:</a:t>
            </a:r>
            <a:r>
              <a:rPr lang="en-GB" dirty="0"/>
              <a:t> You may noticed that there are two methods : </a:t>
            </a:r>
            <a:r>
              <a:rPr lang="en-GB" i="1" dirty="0" err="1">
                <a:solidFill>
                  <a:srgbClr val="0070C0"/>
                </a:solidFill>
              </a:rPr>
              <a:t>addAll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</a:t>
            </a:r>
            <a:r>
              <a:rPr lang="en-GB" i="1" dirty="0">
                <a:solidFill>
                  <a:srgbClr val="0070C0"/>
                </a:solidFill>
              </a:rPr>
              <a:t>addAll2(…)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which seems to do the same task. The second method </a:t>
            </a:r>
            <a:r>
              <a:rPr lang="en-GB" i="1" dirty="0">
                <a:solidFill>
                  <a:srgbClr val="0070C0"/>
                </a:solidFill>
              </a:rPr>
              <a:t>addAll2(…)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is the wrong implementation, why?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data </a:t>
            </a:r>
            <a:r>
              <a:rPr lang="en-US" dirty="0" smtClean="0"/>
              <a:t>structures overview</a:t>
            </a:r>
            <a:endParaRPr lang="en-US" dirty="0"/>
          </a:p>
          <a:p>
            <a:r>
              <a:rPr lang="en-US" dirty="0" smtClean="0"/>
              <a:t>Use libraries</a:t>
            </a:r>
          </a:p>
          <a:p>
            <a:pPr lvl="1"/>
            <a:r>
              <a:rPr lang="en-US" dirty="0" smtClean="0"/>
              <a:t>Collections relationships</a:t>
            </a:r>
          </a:p>
          <a:p>
            <a:pPr lvl="1"/>
            <a:r>
              <a:rPr lang="en-US" dirty="0" smtClean="0"/>
              <a:t>API check</a:t>
            </a:r>
          </a:p>
          <a:p>
            <a:r>
              <a:rPr lang="en-US" b="1" dirty="0"/>
              <a:t>Coding tasks &amp; solution discussion – </a:t>
            </a:r>
            <a:r>
              <a:rPr lang="en-US" b="1" dirty="0" err="1"/>
              <a:t>IntArrayBag</a:t>
            </a:r>
            <a:endParaRPr lang="en-US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0"/>
            <a:ext cx="4362450" cy="4176713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Array</a:t>
            </a:r>
          </a:p>
          <a:p>
            <a:pPr fontAlgn="base"/>
            <a:r>
              <a:rPr lang="en-US" sz="3600" dirty="0"/>
              <a:t>Linked List</a:t>
            </a:r>
          </a:p>
          <a:p>
            <a:pPr fontAlgn="base"/>
            <a:r>
              <a:rPr lang="en-US" sz="3600" dirty="0"/>
              <a:t>Stack</a:t>
            </a:r>
          </a:p>
          <a:p>
            <a:pPr fontAlgn="base"/>
            <a:r>
              <a:rPr lang="en-US" sz="3600" dirty="0"/>
              <a:t>Queue</a:t>
            </a:r>
          </a:p>
          <a:p>
            <a:pPr fontAlgn="base"/>
            <a:r>
              <a:rPr lang="en-US" sz="3600" dirty="0" smtClean="0"/>
              <a:t>Binary Tree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0" y="2000250"/>
            <a:ext cx="43624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600" dirty="0" smtClean="0"/>
              <a:t>Binary Search Tree</a:t>
            </a:r>
          </a:p>
          <a:p>
            <a:pPr fontAlgn="base"/>
            <a:r>
              <a:rPr lang="en-US" sz="3600" dirty="0" smtClean="0"/>
              <a:t>Heap</a:t>
            </a:r>
          </a:p>
          <a:p>
            <a:pPr fontAlgn="base"/>
            <a:r>
              <a:rPr lang="en-US" sz="3600" dirty="0" smtClean="0"/>
              <a:t>Hashing</a:t>
            </a:r>
          </a:p>
          <a:p>
            <a:pPr fontAlgn="base"/>
            <a:r>
              <a:rPr lang="en-US" sz="3600" dirty="0" smtClean="0"/>
              <a:t>Graph</a:t>
            </a:r>
          </a:p>
          <a:p>
            <a:pPr marL="0" indent="0" fontAlgn="base">
              <a:buNone/>
            </a:pPr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01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hlinkClick r:id="rId2"/>
              </a:rPr>
              <a:t>https</a:t>
            </a:r>
            <a:r>
              <a:rPr lang="en-US" altLang="en-US" dirty="0">
                <a:hlinkClick r:id="rId2"/>
              </a:rPr>
              <a:t>://docs.oracle.com/javase/8/docs/api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 smtClean="0"/>
          </a:p>
          <a:p>
            <a:r>
              <a:rPr lang="en-US" altLang="en-US" dirty="0">
                <a:solidFill>
                  <a:srgbClr val="000000"/>
                </a:solidFill>
                <a:ea typeface="Fira Sans"/>
              </a:rPr>
              <a:t>There are two "groups" of interfaces: </a:t>
            </a:r>
            <a:r>
              <a:rPr lang="en-US" altLang="en-US" dirty="0">
                <a:solidFill>
                  <a:srgbClr val="000000"/>
                </a:solidFill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ea typeface="Fira Sans"/>
              </a:rPr>
              <a:t>'s and </a:t>
            </a:r>
            <a:r>
              <a:rPr lang="en-US" altLang="en-US" dirty="0">
                <a:solidFill>
                  <a:srgbClr val="000000"/>
                </a:solidFill>
              </a:rPr>
              <a:t>Map</a:t>
            </a:r>
            <a:r>
              <a:rPr lang="en-US" altLang="en-US" dirty="0">
                <a:solidFill>
                  <a:srgbClr val="000000"/>
                </a:solidFill>
                <a:ea typeface="Fira Sans"/>
              </a:rPr>
              <a:t>'s.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Libraries</a:t>
            </a:r>
            <a:br>
              <a:rPr lang="en-US" dirty="0" smtClean="0"/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94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0"/>
            <a:ext cx="7038066" cy="68580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266" y="365126"/>
            <a:ext cx="2860766" cy="525721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Coding tasks &amp; solution discussion – </a:t>
            </a:r>
            <a:r>
              <a:rPr lang="en-US" sz="4000" dirty="0" err="1"/>
              <a:t>IntArrayBag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stored: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structure used: Array</a:t>
            </a:r>
          </a:p>
          <a:p>
            <a:pPr marL="0" indent="0">
              <a:buNone/>
            </a:pPr>
            <a:r>
              <a:rPr lang="en-US" dirty="0" smtClean="0"/>
              <a:t>ADT: 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453783"/>
            <a:ext cx="5715000" cy="5980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Task 1</a:t>
            </a:r>
            <a:r>
              <a:rPr lang="en-GB" dirty="0"/>
              <a:t>: Have a read of </a:t>
            </a:r>
            <a:r>
              <a:rPr lang="en-GB" i="1" dirty="0">
                <a:solidFill>
                  <a:srgbClr val="0070C0"/>
                </a:solidFill>
              </a:rPr>
              <a:t>add(…)</a:t>
            </a:r>
            <a:r>
              <a:rPr lang="en-GB" dirty="0"/>
              <a:t> method and </a:t>
            </a:r>
            <a:r>
              <a:rPr lang="en-GB" i="1" dirty="0" err="1">
                <a:solidFill>
                  <a:srgbClr val="0070C0"/>
                </a:solidFill>
              </a:rPr>
              <a:t>addMany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 Use the similar idea to implement </a:t>
            </a:r>
            <a:r>
              <a:rPr lang="en-GB" i="1" dirty="0" err="1">
                <a:solidFill>
                  <a:srgbClr val="0070C0"/>
                </a:solidFill>
              </a:rPr>
              <a:t>removeMany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 which allows user to remove many targets. Please use enhanced for loop.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Task 2:</a:t>
            </a:r>
            <a:r>
              <a:rPr lang="en-GB" dirty="0"/>
              <a:t> Have a read of </a:t>
            </a:r>
            <a:r>
              <a:rPr lang="en-GB" i="1" dirty="0">
                <a:solidFill>
                  <a:srgbClr val="0070C0"/>
                </a:solidFill>
              </a:rPr>
              <a:t>union(…)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 Implement a method called </a:t>
            </a:r>
            <a:r>
              <a:rPr lang="en-GB" i="1" dirty="0">
                <a:solidFill>
                  <a:srgbClr val="0070C0"/>
                </a:solidFill>
              </a:rPr>
              <a:t>intersection(…)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/>
              <a:t>which returns a new bag that contains the intersected elements from two other bags. Note:  the number of appearance of the same element is the minimum number </a:t>
            </a:r>
            <a:r>
              <a:rPr lang="en-GB" dirty="0" smtClean="0"/>
              <a:t>of </a:t>
            </a:r>
            <a:r>
              <a:rPr lang="en-GB" dirty="0"/>
              <a:t>the appearance of both bags. (Hint: Use </a:t>
            </a:r>
            <a:r>
              <a:rPr lang="en-GB" i="1" dirty="0" err="1">
                <a:solidFill>
                  <a:srgbClr val="0070C0"/>
                </a:solidFill>
              </a:rPr>
              <a:t>Math.min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214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</vt:lpstr>
      <vt:lpstr>Arial</vt:lpstr>
      <vt:lpstr>Calibri</vt:lpstr>
      <vt:lpstr>Calibri Light</vt:lpstr>
      <vt:lpstr>Office Theme</vt:lpstr>
      <vt:lpstr>Data Structures and Algorithms Tutorial 1</vt:lpstr>
      <vt:lpstr>Topics:</vt:lpstr>
      <vt:lpstr>Common data structures</vt:lpstr>
      <vt:lpstr>Use Libraries </vt:lpstr>
      <vt:lpstr>PowerPoint Presentation</vt:lpstr>
      <vt:lpstr>Coding tasks &amp; solution discussion – IntArrayBag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1</dc:title>
  <dc:creator>Ting Cao</dc:creator>
  <cp:lastModifiedBy>Ting Cao</cp:lastModifiedBy>
  <cp:revision>34</cp:revision>
  <dcterms:created xsi:type="dcterms:W3CDTF">2018-02-05T06:21:02Z</dcterms:created>
  <dcterms:modified xsi:type="dcterms:W3CDTF">2018-03-08T06:12:08Z</dcterms:modified>
</cp:coreProperties>
</file>