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0" r:id="rId12"/>
    <p:sldId id="262" r:id="rId13"/>
    <p:sldId id="263" r:id="rId14"/>
    <p:sldId id="261" r:id="rId1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342" autoAdjust="0"/>
  </p:normalViewPr>
  <p:slideViewPr>
    <p:cSldViewPr snapToGrid="0">
      <p:cViewPr varScale="1">
        <p:scale>
          <a:sx n="121" d="100"/>
          <a:sy n="121" d="100"/>
        </p:scale>
        <p:origin x="-184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14317-9B5F-4DD7-92E7-8B663E0E2899}" type="datetimeFigureOut">
              <a:rPr lang="en-US" smtClean="0"/>
              <a:t>18/3/30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BC19-DAE5-4872-A76E-5425E5A57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59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DDE41-48B7-4DAD-A7D4-672AAD41AD2E}" type="datetimeFigureOut">
              <a:rPr lang="en-US" smtClean="0"/>
              <a:t>18/3/30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0ACD-E0AB-4C0A-A3F0-BEEE6F450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3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Copies</a:t>
            </a:r>
            <a:r>
              <a:rPr lang="en-US" baseline="0" dirty="0" smtClean="0"/>
              <a:t> the object and primitive values.</a:t>
            </a:r>
          </a:p>
          <a:p>
            <a:r>
              <a:rPr lang="en-US" baseline="0" dirty="0" err="1" smtClean="0"/>
              <a:t>Java.lang.Cloneable</a:t>
            </a:r>
            <a:r>
              <a:rPr lang="en-US" baseline="0" dirty="0" smtClean="0"/>
              <a:t> = Marker Interface</a:t>
            </a:r>
          </a:p>
          <a:p>
            <a:r>
              <a:rPr lang="en-US" baseline="0" dirty="0" smtClean="0"/>
              <a:t>	Can’t call clone() without implementing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Obj1.getData() == Obj2.getData() returns true b/c primitive data is copied.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0ACD-E0AB-4C0A-A3F0-BEEE6F4507A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6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Interface</a:t>
            </a:r>
          </a:p>
          <a:p>
            <a:r>
              <a:rPr lang="en-US" dirty="0" smtClean="0"/>
              <a:t>Subclass of List means implement List interface (not recommended), would have to implement</a:t>
            </a:r>
            <a:r>
              <a:rPr lang="en-US" baseline="0" dirty="0" smtClean="0"/>
              <a:t> all List interface methods.</a:t>
            </a:r>
            <a:endParaRPr lang="en-US" dirty="0" smtClean="0"/>
          </a:p>
          <a:p>
            <a:r>
              <a:rPr lang="en-US" dirty="0" smtClean="0"/>
              <a:t>	2</a:t>
            </a:r>
            <a:r>
              <a:rPr lang="en-US" baseline="30000" dirty="0" smtClean="0"/>
              <a:t>nd</a:t>
            </a:r>
            <a:r>
              <a:rPr lang="en-US" dirty="0" smtClean="0"/>
              <a:t> way extend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ArrayList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LinkedList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AbstractList</a:t>
            </a:r>
            <a:r>
              <a:rPr lang="en-US" baseline="0" dirty="0" smtClean="0"/>
              <a:t>, </a:t>
            </a:r>
            <a:r>
              <a:rPr lang="mr-IN" baseline="0" dirty="0" smtClean="0"/>
              <a:t>…</a:t>
            </a:r>
            <a:r>
              <a:rPr lang="en-US" baseline="0" dirty="0" smtClean="0"/>
              <a:t> (recommended), then just have to write 3 methods.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Elements inside your list have to be Comparable ( &lt;T/E </a:t>
            </a:r>
            <a:r>
              <a:rPr lang="en-US" baseline="0" dirty="0" err="1" smtClean="0"/>
              <a:t>whatev</a:t>
            </a:r>
            <a:r>
              <a:rPr lang="en-US" baseline="0" dirty="0" smtClean="0"/>
              <a:t>. extends Comparable).</a:t>
            </a:r>
          </a:p>
          <a:p>
            <a:r>
              <a:rPr lang="en-US" baseline="0" dirty="0" smtClean="0"/>
              <a:t>Can’t put Integer and Boolean inside the same list!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0ACD-E0AB-4C0A-A3F0-BEEE6F4507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 Small simple Scanner</a:t>
            </a:r>
            <a:r>
              <a:rPr lang="en-US" baseline="0" dirty="0" smtClean="0"/>
              <a:t> (can add validation and a small menu in console to print out)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 through the structures and pick one!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main create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array</a:t>
            </a:r>
          </a:p>
          <a:p>
            <a:r>
              <a:rPr lang="en-US" baseline="0" dirty="0" smtClean="0"/>
              <a:t>Or user input from scanner (choose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string, etc.) and then create list / add it </a:t>
            </a:r>
            <a:r>
              <a:rPr lang="en-US" baseline="0" smtClean="0"/>
              <a:t>to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80ACD-E0AB-4C0A-A3F0-BEEE6F4507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9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2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9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7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34C8-0215-4E3E-B107-F631445D7303}" type="datetimeFigureOut">
              <a:rPr lang="en-US" smtClean="0"/>
              <a:t>18/3/30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0BFE-7726-40F2-8964-F1066AA72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</a:t>
            </a:r>
            <a:r>
              <a:rPr lang="en-US" sz="5400" dirty="0" smtClean="0"/>
              <a:t>Algorithms</a:t>
            </a:r>
            <a:br>
              <a:rPr lang="en-US" sz="5400" dirty="0" smtClean="0"/>
            </a:br>
            <a:r>
              <a:rPr lang="en-US" sz="5400" dirty="0" smtClean="0"/>
              <a:t>Tutorial 3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Ting Cao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841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clone/Deep copy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7450"/>
            <a:ext cx="5759767" cy="4542338"/>
          </a:xfrm>
        </p:spPr>
      </p:pic>
    </p:spTree>
    <p:extLst>
      <p:ext uri="{BB962C8B-B14F-4D97-AF65-F5344CB8AC3E}">
        <p14:creationId xmlns:p14="http://schemas.microsoft.com/office/powerpoint/2010/main" val="265055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To </a:t>
            </a:r>
            <a:r>
              <a:rPr lang="en-US" b="1" dirty="0"/>
              <a:t>Do </a:t>
            </a:r>
            <a:endParaRPr lang="en-US" dirty="0"/>
          </a:p>
          <a:p>
            <a:r>
              <a:rPr lang="en-US" dirty="0"/>
              <a:t>Using the techniques learnt from our Data Structures &amp; Algorithms module, develop in </a:t>
            </a:r>
            <a:r>
              <a:rPr lang="en-US" b="1" dirty="0"/>
              <a:t>Java </a:t>
            </a:r>
            <a:r>
              <a:rPr lang="en-US" b="1" u="sng" dirty="0">
                <a:solidFill>
                  <a:srgbClr val="C00000"/>
                </a:solidFill>
              </a:rPr>
              <a:t>a subclass of List </a:t>
            </a:r>
            <a:r>
              <a:rPr lang="en-US" dirty="0"/>
              <a:t>with </a:t>
            </a:r>
            <a:r>
              <a:rPr lang="en-US" b="1" dirty="0"/>
              <a:t>type parameter </a:t>
            </a:r>
            <a:r>
              <a:rPr lang="en-US" dirty="0"/>
              <a:t>that includes the methods described below. Specifically, develop </a:t>
            </a:r>
            <a:r>
              <a:rPr lang="en-US" b="1" u="sng" dirty="0">
                <a:solidFill>
                  <a:srgbClr val="C00000"/>
                </a:solidFill>
              </a:rPr>
              <a:t>an algorithm for each method</a:t>
            </a:r>
            <a:r>
              <a:rPr lang="en-US" dirty="0"/>
              <a:t>. Finally, write in Java a program that implements the following methods and </a:t>
            </a:r>
            <a:r>
              <a:rPr lang="en-US" b="1" u="sng" dirty="0">
                <a:solidFill>
                  <a:srgbClr val="C00000"/>
                </a:solidFill>
              </a:rPr>
              <a:t>a main program</a:t>
            </a:r>
            <a:r>
              <a:rPr lang="en-US" dirty="0"/>
              <a:t> that accepts user input to test these methods. </a:t>
            </a:r>
          </a:p>
        </p:txBody>
      </p:sp>
    </p:spTree>
    <p:extLst>
      <p:ext uri="{BB962C8B-B14F-4D97-AF65-F5344CB8AC3E}">
        <p14:creationId xmlns:p14="http://schemas.microsoft.com/office/powerpoint/2010/main" val="237890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Due date: 12pm-3pm 04/19, </a:t>
            </a:r>
          </a:p>
          <a:p>
            <a:r>
              <a:rPr lang="en-US" b="1" dirty="0" smtClean="0"/>
              <a:t>at Lab SD546, SD554 </a:t>
            </a:r>
          </a:p>
          <a:p>
            <a:r>
              <a:rPr lang="en-US" dirty="0" smtClean="0"/>
              <a:t>Submit e-version </a:t>
            </a:r>
            <a:r>
              <a:rPr lang="en-US" u="sng" dirty="0" smtClean="0"/>
              <a:t>: Including your .java files and your .pdf report file, </a:t>
            </a:r>
            <a:r>
              <a:rPr lang="en-US" dirty="0" smtClean="0"/>
              <a:t>to ICE before 12pm(at noon) of 04/19</a:t>
            </a:r>
          </a:p>
          <a:p>
            <a:r>
              <a:rPr lang="en-US" dirty="0" smtClean="0"/>
              <a:t>Bring a hard-copy </a:t>
            </a:r>
            <a:r>
              <a:rPr lang="en-US" u="sng" dirty="0" smtClean="0"/>
              <a:t>: Including your .java files and your .pdf report file,  </a:t>
            </a:r>
            <a:r>
              <a:rPr lang="en-US" dirty="0" smtClean="0"/>
              <a:t>and submit to your lab demonstrator(TA)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11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8913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.java file: 1-3 will be enough.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Your list class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Your testing class with main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Your user inputting class.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smtClean="0"/>
              <a:t>2 and 3 can be in the same class. 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.pdf : Assignment </a:t>
            </a:r>
            <a:r>
              <a:rPr lang="en-US" sz="2800" dirty="0" smtClean="0"/>
              <a:t>Report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 smtClean="0"/>
              <a:t>Title page: 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module title, your name and student number. 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“I confirm that this work complies with the plagiarism policy of XJTLU. ”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Your signature and date.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 smtClean="0"/>
              <a:t>Summary page: explain your data structures/algorithms, strategy, methods explanation etc.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Please staple your report file and .java files </a:t>
            </a:r>
            <a:r>
              <a:rPr lang="en-US" sz="2800" dirty="0" smtClean="0"/>
              <a:t>together(report file up front).</a:t>
            </a:r>
            <a:r>
              <a:rPr lang="en-US" sz="2800" dirty="0"/>
              <a:t>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</a:t>
            </a:r>
            <a:r>
              <a:rPr lang="en-US" dirty="0"/>
              <a:t>to do during the assessment hour during the due date?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Sign </a:t>
            </a:r>
            <a:r>
              <a:rPr lang="en-US" dirty="0"/>
              <a:t>for attendance. </a:t>
            </a:r>
          </a:p>
          <a:p>
            <a:r>
              <a:rPr lang="en-US" dirty="0" smtClean="0"/>
              <a:t>Hand </a:t>
            </a:r>
            <a:r>
              <a:rPr lang="en-US" dirty="0"/>
              <a:t>in </a:t>
            </a:r>
            <a:r>
              <a:rPr lang="en-US" dirty="0" smtClean="0"/>
              <a:t>the hard-copy to your TA</a:t>
            </a:r>
          </a:p>
          <a:p>
            <a:r>
              <a:rPr lang="en-US" dirty="0" smtClean="0"/>
              <a:t>Demonstrate and explain to the lab demonstrator that your program works for these 3 problems for different types of input e.g. integer, string,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2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1 &amp; 2 Solutions</a:t>
            </a:r>
          </a:p>
          <a:p>
            <a:r>
              <a:rPr lang="en-US" dirty="0" smtClean="0"/>
              <a:t>clone</a:t>
            </a:r>
          </a:p>
          <a:p>
            <a:r>
              <a:rPr lang="en-US" dirty="0"/>
              <a:t>Assignment </a:t>
            </a:r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647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2251"/>
            <a:ext cx="10304734" cy="2667000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Task 1: Constructor for </a:t>
            </a:r>
            <a:r>
              <a:rPr lang="en-US" sz="2800" dirty="0" err="1" smtClean="0"/>
              <a:t>ArrayBag</a:t>
            </a:r>
            <a:r>
              <a:rPr lang="en-US" sz="2800" dirty="0" smtClean="0"/>
              <a:t>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1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grab()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30" y="1981200"/>
            <a:ext cx="7586721" cy="2838450"/>
          </a:xfrm>
        </p:spPr>
      </p:pic>
    </p:spTree>
    <p:extLst>
      <p:ext uri="{BB962C8B-B14F-4D97-AF65-F5344CB8AC3E}">
        <p14:creationId xmlns:p14="http://schemas.microsoft.com/office/powerpoint/2010/main" val="241554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37" y="1028700"/>
            <a:ext cx="7493289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50548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emove() in </a:t>
            </a:r>
            <a:r>
              <a:rPr lang="en-US" sz="2800" dirty="0" err="1" smtClean="0"/>
              <a:t>IntArrayBag</a:t>
            </a:r>
            <a:r>
              <a:rPr lang="en-US" sz="2800" dirty="0" smtClean="0"/>
              <a:t>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98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691234"/>
            <a:ext cx="5181599" cy="6166766"/>
          </a:xfrm>
        </p:spPr>
      </p:pic>
      <p:sp>
        <p:nvSpPr>
          <p:cNvPr id="5" name="TextBox 4"/>
          <p:cNvSpPr txBox="1"/>
          <p:nvPr/>
        </p:nvSpPr>
        <p:spPr>
          <a:xfrm>
            <a:off x="685800" y="168014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Task 3: remove() in </a:t>
            </a:r>
            <a:r>
              <a:rPr lang="en-US" sz="2800" dirty="0" err="1" smtClean="0"/>
              <a:t>ArrayBag</a:t>
            </a:r>
            <a:r>
              <a:rPr lang="en-US" sz="2800" dirty="0" smtClean="0"/>
              <a:t>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02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 Solution : peek() and pop()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777" y="1448593"/>
            <a:ext cx="6674373" cy="4971257"/>
          </a:xfrm>
        </p:spPr>
      </p:pic>
    </p:spTree>
    <p:extLst>
      <p:ext uri="{BB962C8B-B14F-4D97-AF65-F5344CB8AC3E}">
        <p14:creationId xmlns:p14="http://schemas.microsoft.com/office/powerpoint/2010/main" val="39087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object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Shallow cloning</a:t>
            </a:r>
          </a:p>
          <a:p>
            <a:r>
              <a:rPr lang="en-US" dirty="0" smtClean="0"/>
              <a:t>Deep cloning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clone/</a:t>
            </a:r>
            <a:r>
              <a:rPr lang="en-US" dirty="0"/>
              <a:t>shallow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java.lang.Cloneable</a:t>
            </a:r>
            <a:r>
              <a:rPr lang="en-US" dirty="0" smtClean="0"/>
              <a:t> interface.</a:t>
            </a:r>
          </a:p>
          <a:p>
            <a:r>
              <a:rPr lang="en-US" dirty="0" smtClean="0"/>
              <a:t>Override clone() method.</a:t>
            </a:r>
          </a:p>
          <a:p>
            <a:r>
              <a:rPr lang="en-US" dirty="0" smtClean="0"/>
              <a:t>Code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6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472</Words>
  <Application>Microsoft Macintosh PowerPoint</Application>
  <PresentationFormat>Custom</PresentationFormat>
  <Paragraphs>69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Structures and Algorithms Tutorial 3</vt:lpstr>
      <vt:lpstr>Topics:</vt:lpstr>
      <vt:lpstr>Lab 1 Solution</vt:lpstr>
      <vt:lpstr>Task 2: grab() </vt:lpstr>
      <vt:lpstr>PowerPoint Presentation</vt:lpstr>
      <vt:lpstr>PowerPoint Presentation</vt:lpstr>
      <vt:lpstr>Lab 2 Solution : peek() and pop()</vt:lpstr>
      <vt:lpstr>Clone object in java</vt:lpstr>
      <vt:lpstr>Shallow clone/shallow copy</vt:lpstr>
      <vt:lpstr>Deep clone/Deep copy</vt:lpstr>
      <vt:lpstr>Assignment 1</vt:lpstr>
      <vt:lpstr>Due date</vt:lpstr>
      <vt:lpstr>What to submit</vt:lpstr>
      <vt:lpstr> What to do during the assessment hour during the due date?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 Cao</dc:creator>
  <cp:lastModifiedBy>Christopher Champion</cp:lastModifiedBy>
  <cp:revision>47</cp:revision>
  <cp:lastPrinted>2018-03-29T07:34:27Z</cp:lastPrinted>
  <dcterms:created xsi:type="dcterms:W3CDTF">2018-03-20T01:38:11Z</dcterms:created>
  <dcterms:modified xsi:type="dcterms:W3CDTF">2018-03-31T03:11:32Z</dcterms:modified>
</cp:coreProperties>
</file>