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57" r:id="rId5"/>
    <p:sldId id="263" r:id="rId6"/>
    <p:sldId id="260" r:id="rId7"/>
    <p:sldId id="261" r:id="rId8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57" autoAdjust="0"/>
  </p:normalViewPr>
  <p:slideViewPr>
    <p:cSldViewPr snapToGrid="0">
      <p:cViewPr varScale="1">
        <p:scale>
          <a:sx n="99" d="100"/>
          <a:sy n="99" d="100"/>
        </p:scale>
        <p:origin x="-103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114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2557A-F922-4F97-93B9-91F0F6A3CE76}" type="datetimeFigureOut">
              <a:rPr lang="en-US" smtClean="0"/>
              <a:t>18/4/6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C5657-7F13-44D1-8378-6E4C8E1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83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E7974-91E0-4B5A-B67A-2C27A22ADD29}" type="datetimeFigureOut">
              <a:rPr lang="en-US" smtClean="0"/>
              <a:t>18/4/6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5A5C4-2D97-4A65-95B3-9DFD1C13C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68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 “Node” to implement</a:t>
            </a:r>
            <a:r>
              <a:rPr lang="en-US" baseline="0" dirty="0" smtClean="0"/>
              <a:t> a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5A5C4-2D97-4A65-95B3-9DFD1C13CE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linked list is fast because new node just added to end of list.</a:t>
            </a:r>
          </a:p>
          <a:p>
            <a:pPr fontAlgn="base"/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If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isn’t full </a:t>
            </a:r>
            <a:r>
              <a:rPr lang="mr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speed to add at end (otherwise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ensureCapacity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pPr fontAlgn="base"/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pPr fontAlgn="base"/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If we add to array in the middle: all remaining elements have to be shifted to the right.</a:t>
            </a:r>
          </a:p>
          <a:p>
            <a:pPr fontAlgn="base"/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pPr fontAlgn="base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more overhead than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5A5C4-2D97-4A65-95B3-9DFD1C13CE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53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have a lot of data</a:t>
            </a:r>
            <a:r>
              <a:rPr lang="en-US" baseline="0" dirty="0" smtClean="0"/>
              <a:t> (have to store thousands of rel.)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5A5C4-2D97-4A65-95B3-9DFD1C13CE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57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Queues typically, but do not necessarily, order elements in a FIFO (first-in-first-out) manner.</a:t>
            </a:r>
          </a:p>
          <a:p>
            <a:endParaRPr lang="en-US" dirty="0" smtClean="0"/>
          </a:p>
          <a:p>
            <a:r>
              <a:rPr lang="en-US" dirty="0" smtClean="0"/>
              <a:t>Stack is FILO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5A5C4-2D97-4A65-95B3-9DFD1C13CE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36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Node: two main properties</a:t>
            </a:r>
            <a:r>
              <a:rPr lang="en-US" baseline="0" dirty="0" smtClean="0"/>
              <a:t> (global variable)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	Simply linked list b/c we only maintain one node and the next one.</a:t>
            </a:r>
          </a:p>
          <a:p>
            <a:r>
              <a:rPr lang="en-US" baseline="0" dirty="0" smtClean="0"/>
              <a:t>	For doubly-linked we need a “</a:t>
            </a:r>
            <a:r>
              <a:rPr lang="en-US" baseline="0" dirty="0" err="1" smtClean="0"/>
              <a:t>prev</a:t>
            </a:r>
            <a:r>
              <a:rPr lang="en-US" baseline="0" dirty="0" smtClean="0"/>
              <a:t>” global var.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</a:t>
            </a:r>
            <a:r>
              <a:rPr lang="en-US" baseline="0" dirty="0" err="1" smtClean="0"/>
              <a:t>LinkedQueue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don’t need an array to store all the data. Data in between is found through the link between each node.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creating </a:t>
            </a:r>
            <a:r>
              <a:rPr lang="en-US" baseline="0" dirty="0" err="1" smtClean="0"/>
              <a:t>ArrayQueue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we need only 1 class. (data stored in array just like </a:t>
            </a:r>
            <a:r>
              <a:rPr lang="en-US" baseline="0" dirty="0" err="1" smtClean="0"/>
              <a:t>ArrayBag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For </a:t>
            </a:r>
            <a:r>
              <a:rPr lang="en-US" baseline="0" dirty="0" err="1" smtClean="0"/>
              <a:t>LinkedQueue</a:t>
            </a:r>
            <a:r>
              <a:rPr lang="en-US" baseline="0" dirty="0" smtClean="0"/>
              <a:t> we need two classes (one Node class for node structure).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Enqueue</a:t>
            </a:r>
            <a:r>
              <a:rPr lang="en-US" baseline="0" dirty="0" smtClean="0"/>
              <a:t>() = add at end</a:t>
            </a:r>
          </a:p>
          <a:p>
            <a:r>
              <a:rPr lang="en-US" baseline="0" dirty="0" err="1" smtClean="0"/>
              <a:t>Dequeue</a:t>
            </a:r>
            <a:r>
              <a:rPr lang="en-US" baseline="0" dirty="0" smtClean="0"/>
              <a:t>() = remove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Node is kind of like a utility class -&gt; helpful to implement the structure.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Public class </a:t>
            </a:r>
            <a:r>
              <a:rPr lang="en-US" baseline="0" dirty="0" err="1" smtClean="0"/>
              <a:t>myStack</a:t>
            </a:r>
            <a:r>
              <a:rPr lang="en-US" baseline="0" dirty="0" smtClean="0"/>
              <a:t>&lt;T&gt; {</a:t>
            </a:r>
          </a:p>
          <a:p>
            <a:endParaRPr lang="en-US" baseline="0" dirty="0" smtClean="0"/>
          </a:p>
          <a:p>
            <a:r>
              <a:rPr lang="en-US" baseline="0" dirty="0" smtClean="0"/>
              <a:t>	private </a:t>
            </a:r>
            <a:r>
              <a:rPr lang="en-US" baseline="0" dirty="0" err="1" smtClean="0"/>
              <a:t>LinkedList</a:t>
            </a:r>
            <a:r>
              <a:rPr lang="en-US" baseline="0" dirty="0" smtClean="0"/>
              <a:t>&lt;T&gt; storage = new </a:t>
            </a:r>
            <a:r>
              <a:rPr lang="en-US" baseline="0" dirty="0" err="1" smtClean="0"/>
              <a:t>LinkedList</a:t>
            </a:r>
            <a:r>
              <a:rPr lang="en-US" baseline="0" dirty="0" smtClean="0"/>
              <a:t>&lt;&gt;();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	public void push(T v) { </a:t>
            </a:r>
            <a:r>
              <a:rPr lang="en-US" baseline="0" dirty="0" err="1" smtClean="0"/>
              <a:t>storage.addFirst</a:t>
            </a:r>
            <a:r>
              <a:rPr lang="en-US" baseline="0" dirty="0" smtClean="0"/>
              <a:t>(v) };</a:t>
            </a:r>
          </a:p>
          <a:p>
            <a:r>
              <a:rPr lang="en-US" baseline="0" dirty="0" smtClean="0"/>
              <a:t>	public T peek() { return </a:t>
            </a:r>
            <a:r>
              <a:rPr lang="en-US" baseline="0" dirty="0" err="1" smtClean="0"/>
              <a:t>storage.getFirst</a:t>
            </a:r>
            <a:r>
              <a:rPr lang="en-US" baseline="0" dirty="0" smtClean="0"/>
              <a:t>(); }</a:t>
            </a:r>
          </a:p>
          <a:p>
            <a:r>
              <a:rPr lang="en-US" baseline="0" dirty="0" smtClean="0"/>
              <a:t>	public T pop() { return </a:t>
            </a:r>
            <a:r>
              <a:rPr lang="en-US" baseline="0" dirty="0" err="1" smtClean="0"/>
              <a:t>storage.removeFirst</a:t>
            </a:r>
            <a:r>
              <a:rPr lang="en-US" baseline="0" dirty="0" smtClean="0"/>
              <a:t>(); }</a:t>
            </a:r>
          </a:p>
          <a:p>
            <a:r>
              <a:rPr lang="en-US" baseline="0" dirty="0" smtClean="0"/>
              <a:t>	public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empty() {return </a:t>
            </a:r>
            <a:r>
              <a:rPr lang="en-US" baseline="0" dirty="0" err="1" smtClean="0"/>
              <a:t>storage.isEmpty</a:t>
            </a:r>
            <a:r>
              <a:rPr lang="en-US" baseline="0" dirty="0" smtClean="0"/>
              <a:t>();}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5A5C4-2D97-4A65-95B3-9DFD1C13CE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3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17A3-5896-4885-BFD7-04308AD42893}" type="datetimeFigureOut">
              <a:rPr lang="en-US" smtClean="0"/>
              <a:t>18/4/6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6191-6330-4E45-BBF7-EFE89B727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5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17A3-5896-4885-BFD7-04308AD42893}" type="datetimeFigureOut">
              <a:rPr lang="en-US" smtClean="0"/>
              <a:t>18/4/6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6191-6330-4E45-BBF7-EFE89B727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17A3-5896-4885-BFD7-04308AD42893}" type="datetimeFigureOut">
              <a:rPr lang="en-US" smtClean="0"/>
              <a:t>18/4/6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6191-6330-4E45-BBF7-EFE89B727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0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17A3-5896-4885-BFD7-04308AD42893}" type="datetimeFigureOut">
              <a:rPr lang="en-US" smtClean="0"/>
              <a:t>18/4/6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6191-6330-4E45-BBF7-EFE89B727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17A3-5896-4885-BFD7-04308AD42893}" type="datetimeFigureOut">
              <a:rPr lang="en-US" smtClean="0"/>
              <a:t>18/4/6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6191-6330-4E45-BBF7-EFE89B727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8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17A3-5896-4885-BFD7-04308AD42893}" type="datetimeFigureOut">
              <a:rPr lang="en-US" smtClean="0"/>
              <a:t>18/4/6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6191-6330-4E45-BBF7-EFE89B727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5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17A3-5896-4885-BFD7-04308AD42893}" type="datetimeFigureOut">
              <a:rPr lang="en-US" smtClean="0"/>
              <a:t>18/4/6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6191-6330-4E45-BBF7-EFE89B727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3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17A3-5896-4885-BFD7-04308AD42893}" type="datetimeFigureOut">
              <a:rPr lang="en-US" smtClean="0"/>
              <a:t>18/4/6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6191-6330-4E45-BBF7-EFE89B727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1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17A3-5896-4885-BFD7-04308AD42893}" type="datetimeFigureOut">
              <a:rPr lang="en-US" smtClean="0"/>
              <a:t>18/4/6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6191-6330-4E45-BBF7-EFE89B727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8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17A3-5896-4885-BFD7-04308AD42893}" type="datetimeFigureOut">
              <a:rPr lang="en-US" smtClean="0"/>
              <a:t>18/4/6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6191-6330-4E45-BBF7-EFE89B727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17A3-5896-4885-BFD7-04308AD42893}" type="datetimeFigureOut">
              <a:rPr lang="en-US" smtClean="0"/>
              <a:t>18/4/6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6191-6330-4E45-BBF7-EFE89B727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4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417A3-5896-4885-BFD7-04308AD42893}" type="datetimeFigureOut">
              <a:rPr lang="en-US" smtClean="0"/>
              <a:t>18/4/6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26191-6330-4E45-BBF7-EFE89B727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6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Structures and </a:t>
            </a:r>
            <a:r>
              <a:rPr lang="en-US" sz="5400" dirty="0" smtClean="0"/>
              <a:t>Algorithms</a:t>
            </a:r>
            <a:br>
              <a:rPr lang="en-US" sz="5400" dirty="0" smtClean="0"/>
            </a:br>
            <a:r>
              <a:rPr lang="en-US" sz="5400" dirty="0" smtClean="0"/>
              <a:t>Tutorial 4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r>
              <a:rPr lang="en-US" sz="4000" dirty="0" smtClean="0"/>
              <a:t>Ting Cao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4165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vs </a:t>
            </a:r>
            <a:r>
              <a:rPr lang="en-US" dirty="0" err="1" smtClean="0"/>
              <a:t>LinkedList</a:t>
            </a:r>
            <a:endParaRPr lang="en-US" dirty="0" smtClean="0"/>
          </a:p>
          <a:p>
            <a:r>
              <a:rPr lang="en-US" dirty="0" smtClean="0"/>
              <a:t>Code example – </a:t>
            </a:r>
            <a:r>
              <a:rPr lang="en-US" dirty="0" err="1" smtClean="0"/>
              <a:t>LinkedQueque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72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vs </a:t>
            </a:r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4639"/>
            <a:ext cx="4439194" cy="3342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ArrayList</a:t>
            </a:r>
            <a:r>
              <a:rPr lang="en-US" dirty="0" smtClean="0"/>
              <a:t>: </a:t>
            </a:r>
          </a:p>
          <a:p>
            <a:r>
              <a:rPr lang="en-US" dirty="0" smtClean="0"/>
              <a:t>implements List interface.</a:t>
            </a:r>
          </a:p>
          <a:p>
            <a:r>
              <a:rPr lang="en-US" dirty="0" smtClean="0"/>
              <a:t>a </a:t>
            </a:r>
            <a:r>
              <a:rPr lang="en-US" dirty="0"/>
              <a:t>resizable array. </a:t>
            </a: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elements can be accessed directly by using the get and set </a:t>
            </a:r>
            <a:r>
              <a:rPr lang="en-US" dirty="0" smtClean="0"/>
              <a:t>methods.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68834" y="2834638"/>
            <a:ext cx="5094515" cy="334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LinkedList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implements List interface and Queue interface.</a:t>
            </a:r>
          </a:p>
          <a:p>
            <a:r>
              <a:rPr lang="en-US" dirty="0" smtClean="0"/>
              <a:t>a double linked list. </a:t>
            </a:r>
          </a:p>
          <a:p>
            <a:r>
              <a:rPr lang="en-US" dirty="0" smtClean="0"/>
              <a:t>more methods, such as offer(), peek(), poll(), etc.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9300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ArrayList</a:t>
            </a:r>
            <a:r>
              <a:rPr lang="en-US" sz="2800" dirty="0"/>
              <a:t> and </a:t>
            </a:r>
            <a:r>
              <a:rPr lang="en-US" sz="2800" dirty="0" err="1"/>
              <a:t>LinkedList</a:t>
            </a:r>
            <a:r>
              <a:rPr lang="en-US" sz="2800" dirty="0"/>
              <a:t> both implements List interface and maintains insertion order.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69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</a:t>
            </a:r>
          </a:p>
          <a:p>
            <a:r>
              <a:rPr lang="en-US" dirty="0" smtClean="0"/>
              <a:t>Removal</a:t>
            </a:r>
          </a:p>
          <a:p>
            <a:r>
              <a:rPr lang="en-US" dirty="0" smtClean="0"/>
              <a:t>Search </a:t>
            </a:r>
          </a:p>
          <a:p>
            <a:r>
              <a:rPr lang="en-US" dirty="0" smtClean="0"/>
              <a:t>Memory Overhead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5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brief, </a:t>
            </a:r>
            <a:r>
              <a:rPr lang="en-US" dirty="0" err="1"/>
              <a:t>LinkedList</a:t>
            </a:r>
            <a:r>
              <a:rPr lang="en-US" dirty="0"/>
              <a:t> should be preferred if: 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are no large number of random access of element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are a large number of add/remove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Otherwise </a:t>
            </a:r>
            <a:r>
              <a:rPr lang="en-US" dirty="0" err="1" smtClean="0"/>
              <a:t>ArrayList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4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- </a:t>
            </a:r>
            <a:r>
              <a:rPr lang="en-US" dirty="0" err="1" smtClean="0"/>
              <a:t>LinkedQueue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stored: </a:t>
            </a:r>
            <a:r>
              <a:rPr lang="en-US" dirty="0" smtClean="0"/>
              <a:t>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generic 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 structure used: </a:t>
            </a:r>
            <a:r>
              <a:rPr lang="en-US" dirty="0" smtClean="0"/>
              <a:t>linked list</a:t>
            </a:r>
          </a:p>
          <a:p>
            <a:pPr marL="0" indent="0">
              <a:buNone/>
            </a:pPr>
            <a:r>
              <a:rPr lang="en-US" dirty="0" smtClean="0"/>
              <a:t>	linked structure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ADT: </a:t>
            </a:r>
            <a:r>
              <a:rPr lang="en-US" dirty="0" smtClean="0"/>
              <a:t>Queue </a:t>
            </a:r>
          </a:p>
          <a:p>
            <a:pPr marL="0" indent="0">
              <a:buNone/>
            </a:pPr>
            <a:r>
              <a:rPr lang="en-US" dirty="0" smtClean="0"/>
              <a:t>	What is a queue in real life?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What functions/characteristics?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5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LinkedQueue</a:t>
            </a:r>
            <a:r>
              <a:rPr lang="en-US" dirty="0" smtClean="0"/>
              <a:t> &amp; Node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2038"/>
            <a:ext cx="4018297" cy="320788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97" y="1690688"/>
            <a:ext cx="4719229" cy="424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2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195</Words>
  <Application>Microsoft Macintosh PowerPoint</Application>
  <PresentationFormat>Custom</PresentationFormat>
  <Paragraphs>76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Data Structures and Algorithms Tutorial 4</vt:lpstr>
      <vt:lpstr>Topics:</vt:lpstr>
      <vt:lpstr>ArrayList vs LinkedList</vt:lpstr>
      <vt:lpstr>Performance</vt:lpstr>
      <vt:lpstr>PowerPoint Presentation</vt:lpstr>
      <vt:lpstr>Code example - LinkedQueue</vt:lpstr>
      <vt:lpstr>LinkedQueue &amp; Node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Tutorial 4</dc:title>
  <dc:creator>Ting Cao</dc:creator>
  <cp:lastModifiedBy>Christopher Champion</cp:lastModifiedBy>
  <cp:revision>39</cp:revision>
  <dcterms:created xsi:type="dcterms:W3CDTF">2018-04-02T05:57:25Z</dcterms:created>
  <dcterms:modified xsi:type="dcterms:W3CDTF">2018-04-06T08:22:00Z</dcterms:modified>
</cp:coreProperties>
</file>