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5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73" d="100"/>
          <a:sy n="73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1147-AB18-4492-8AED-74D23CA2361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5400" dirty="0"/>
              <a:t>Tutorial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Ting Cao</a:t>
            </a:r>
          </a:p>
        </p:txBody>
      </p:sp>
    </p:spTree>
    <p:extLst>
      <p:ext uri="{BB962C8B-B14F-4D97-AF65-F5344CB8AC3E}">
        <p14:creationId xmlns:p14="http://schemas.microsoft.com/office/powerpoint/2010/main" val="56845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With two </a:t>
            </a:r>
            <a:r>
              <a:rPr lang="en-US" dirty="0" smtClean="0"/>
              <a:t>child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requires a tree </a:t>
            </a:r>
            <a:r>
              <a:rPr lang="en-US" dirty="0" smtClean="0"/>
              <a:t>reorganization.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Find the </a:t>
            </a:r>
            <a:r>
              <a:rPr lang="en-US" b="1" dirty="0" smtClean="0"/>
              <a:t>smallest node </a:t>
            </a:r>
            <a:r>
              <a:rPr lang="en-US" dirty="0" smtClean="0"/>
              <a:t>(successor) from the </a:t>
            </a:r>
            <a:r>
              <a:rPr lang="en-US" b="1" dirty="0" smtClean="0"/>
              <a:t>right</a:t>
            </a:r>
            <a:r>
              <a:rPr lang="en-US" dirty="0" smtClean="0"/>
              <a:t> </a:t>
            </a:r>
            <a:r>
              <a:rPr lang="en-US" b="1" dirty="0" smtClean="0"/>
              <a:t>sub-tree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Copy </a:t>
            </a:r>
            <a:r>
              <a:rPr lang="en-US" dirty="0"/>
              <a:t>contents of the </a:t>
            </a:r>
            <a:r>
              <a:rPr lang="en-US" dirty="0" smtClean="0"/>
              <a:t>smallest value to the node and delete it.</a:t>
            </a:r>
          </a:p>
          <a:p>
            <a:pPr lvl="2"/>
            <a:r>
              <a:rPr lang="en-US" dirty="0" smtClean="0"/>
              <a:t>Note that predecessor </a:t>
            </a:r>
            <a:r>
              <a:rPr lang="en-US" dirty="0"/>
              <a:t>can also be used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How to find the successor/predecessor?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Logic is similar to insertion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99" y="2237892"/>
            <a:ext cx="3645181" cy="12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BST</a:t>
            </a:r>
          </a:p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145546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Trees: hierarchical data structures.</a:t>
            </a:r>
          </a:p>
          <a:p>
            <a:r>
              <a:rPr lang="en-US" dirty="0"/>
              <a:t>Why Trees?</a:t>
            </a:r>
          </a:p>
          <a:p>
            <a:pPr lvl="1"/>
            <a:r>
              <a:rPr lang="en-US" dirty="0"/>
              <a:t>Store information that naturally forms a hierarchy. Such as: file system.</a:t>
            </a:r>
          </a:p>
          <a:p>
            <a:pPr lvl="1"/>
            <a:r>
              <a:rPr lang="en-US" dirty="0"/>
              <a:t>Trees provide moderate access/search</a:t>
            </a:r>
          </a:p>
          <a:p>
            <a:pPr lvl="1"/>
            <a:r>
              <a:rPr lang="en-US" dirty="0"/>
              <a:t>Trees provide moderate insertion/deletion</a:t>
            </a:r>
          </a:p>
          <a:p>
            <a:pPr lvl="1"/>
            <a:r>
              <a:rPr lang="en-US" dirty="0"/>
              <a:t>No upper limit on number of nodes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28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applications of trees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hierarchical data.</a:t>
            </a:r>
          </a:p>
          <a:p>
            <a:r>
              <a:rPr lang="en-US" dirty="0" smtClean="0"/>
              <a:t>Make information easy to search.</a:t>
            </a:r>
          </a:p>
          <a:p>
            <a:r>
              <a:rPr lang="en-US" dirty="0" smtClean="0"/>
              <a:t>Manipulate sorted lists of data.</a:t>
            </a:r>
          </a:p>
          <a:p>
            <a:r>
              <a:rPr lang="en-US" dirty="0" smtClean="0"/>
              <a:t>As a workflow for compositing digital images for visual effects.</a:t>
            </a:r>
          </a:p>
          <a:p>
            <a:r>
              <a:rPr lang="en-US" dirty="0" smtClean="0"/>
              <a:t>Router algorithms</a:t>
            </a:r>
          </a:p>
          <a:p>
            <a:r>
              <a:rPr lang="en-US" dirty="0" smtClean="0"/>
              <a:t>Form of a multi-stage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binary tree is a recursive data structure where each node can have 2 children at most.</a:t>
            </a:r>
          </a:p>
          <a:p>
            <a:pPr fontAlgn="base"/>
            <a:r>
              <a:rPr lang="en-US" dirty="0"/>
              <a:t>Binary Search Tree, is a node-based binary tree data structure which has the following properties:</a:t>
            </a:r>
          </a:p>
          <a:p>
            <a:pPr fontAlgn="base"/>
            <a:r>
              <a:rPr lang="en-US" dirty="0"/>
              <a:t>The left subtree of a node contains only nodes with keys lesser than the node’s key.</a:t>
            </a:r>
          </a:p>
          <a:p>
            <a:pPr fontAlgn="base"/>
            <a:r>
              <a:rPr lang="en-US" dirty="0"/>
              <a:t>The right subtree of a node contains only nodes with keys greater than the node’s key.</a:t>
            </a:r>
          </a:p>
          <a:p>
            <a:pPr fontAlgn="base"/>
            <a:r>
              <a:rPr lang="en-US" dirty="0"/>
              <a:t>The left and right subtree each must also be a binary search tree.</a:t>
            </a:r>
            <a:br>
              <a:rPr lang="en-US" dirty="0"/>
            </a:br>
            <a:r>
              <a:rPr lang="en-US" dirty="0"/>
              <a:t>There must be no duplicate nodes.</a:t>
            </a:r>
          </a:p>
        </p:txBody>
      </p:sp>
    </p:spTree>
    <p:extLst>
      <p:ext uri="{BB962C8B-B14F-4D97-AF65-F5344CB8AC3E}">
        <p14:creationId xmlns:p14="http://schemas.microsoft.com/office/powerpoint/2010/main" val="13951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E2600-A322-324A-93E3-B8783380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DD6D4-2210-724D-A6C3-38962955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node: </a:t>
            </a:r>
            <a:r>
              <a:rPr lang="en-US" dirty="0" err="1"/>
              <a:t>IntBTNode.java</a:t>
            </a:r>
            <a:endParaRPr lang="en-US" dirty="0"/>
          </a:p>
          <a:p>
            <a:r>
              <a:rPr lang="en-US" dirty="0"/>
              <a:t>Binary search tree: </a:t>
            </a:r>
            <a:r>
              <a:rPr lang="en-US" dirty="0" err="1"/>
              <a:t>IntBST.java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185F3-FB18-AD4F-A15F-DD55702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AD50FD5-3F59-0049-9CF9-2F99E2142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606"/>
            <a:ext cx="5702300" cy="35687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39454D73-8B7F-364A-90F2-F46803F5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1802606"/>
            <a:ext cx="4356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7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4BF80-4ED1-734E-B918-6866C58D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AC6CC8-D87D-9741-BDF1-93606DA9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  <a:p>
            <a:pPr lvl="1"/>
            <a:r>
              <a:rPr lang="en-US" dirty="0"/>
              <a:t>Insert as a leaf</a:t>
            </a:r>
          </a:p>
          <a:p>
            <a:pPr lvl="1"/>
            <a:r>
              <a:rPr lang="en-US" dirty="0"/>
              <a:t>Never re-arrange existing nodes</a:t>
            </a:r>
          </a:p>
          <a:p>
            <a:pPr lvl="1"/>
            <a:r>
              <a:rPr lang="en-US" dirty="0"/>
              <a:t>Left smaller</a:t>
            </a:r>
          </a:p>
          <a:p>
            <a:pPr lvl="1"/>
            <a:r>
              <a:rPr lang="en-US" dirty="0"/>
              <a:t>Right greater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BB20F7-AAB9-1D48-BADA-7142F1FF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4" y="1825625"/>
            <a:ext cx="5727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0B0E6-7926-5349-BB6B-065AC870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46DFF4-27C0-534F-A8E7-3A837ADF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Deletion(3 cases)</a:t>
            </a:r>
          </a:p>
          <a:p>
            <a:pPr lvl="1"/>
            <a:r>
              <a:rPr lang="en-US" dirty="0" smtClean="0"/>
              <a:t>A node with no child – leaf node : simply remove it from the tree. </a:t>
            </a:r>
            <a:r>
              <a:rPr lang="en-US" dirty="0"/>
              <a:t>we just need to replace this node with </a:t>
            </a:r>
            <a:r>
              <a:rPr lang="en-US" i="1" dirty="0"/>
              <a:t>null</a:t>
            </a:r>
            <a:r>
              <a:rPr lang="en-US" dirty="0"/>
              <a:t> in its parent node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</a:t>
            </a:r>
            <a:r>
              <a:rPr lang="en-US" dirty="0" smtClean="0"/>
              <a:t>child : </a:t>
            </a:r>
            <a:r>
              <a:rPr lang="en-US" dirty="0"/>
              <a:t>Copy the child to the node and delete the </a:t>
            </a:r>
            <a:r>
              <a:rPr lang="en-US" dirty="0" smtClean="0"/>
              <a:t>child.</a:t>
            </a:r>
            <a:r>
              <a:rPr lang="en-US" dirty="0"/>
              <a:t>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parent node, we replace this node with its only child.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47" y="3138006"/>
            <a:ext cx="3161905" cy="1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52" y="5352890"/>
            <a:ext cx="3200000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293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Structures and Algorithms Tutorial 5</vt:lpstr>
      <vt:lpstr>Topics</vt:lpstr>
      <vt:lpstr>Tree</vt:lpstr>
      <vt:lpstr>Main applications of trees include:</vt:lpstr>
      <vt:lpstr>Binary Search Tree(BST)</vt:lpstr>
      <vt:lpstr>Code example</vt:lpstr>
      <vt:lpstr>Code example</vt:lpstr>
      <vt:lpstr>Binary Search Tree</vt:lpstr>
      <vt:lpstr>Homework</vt:lpstr>
      <vt:lpstr>Continued.</vt:lpstr>
      <vt:lpstr>Assignment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5</dc:title>
  <dc:creator>Ting Cao</dc:creator>
  <cp:lastModifiedBy>Ting Cao</cp:lastModifiedBy>
  <cp:revision>16</cp:revision>
  <dcterms:created xsi:type="dcterms:W3CDTF">2018-04-26T02:03:17Z</dcterms:created>
  <dcterms:modified xsi:type="dcterms:W3CDTF">2018-04-27T05:36:16Z</dcterms:modified>
</cp:coreProperties>
</file>