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8" r:id="rId13"/>
    <p:sldId id="269" r:id="rId14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4797" autoAdjust="0"/>
  </p:normalViewPr>
  <p:slideViewPr>
    <p:cSldViewPr snapToGrid="0">
      <p:cViewPr varScale="1">
        <p:scale>
          <a:sx n="60" d="100"/>
          <a:sy n="60" d="100"/>
        </p:scale>
        <p:origin x="9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0FC0B-DC81-48D9-B986-55AF2EBD0EF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50236-4C1F-4A77-8A4C-27D0EC97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43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55E2-37AC-4A51-9F29-4376851AFEA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41F17-5FA5-422A-A6B4-7C582E81A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1F17-5FA5-422A-A6B4-7C582E81AF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4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1F17-5FA5-422A-A6B4-7C582E81AF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5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1F17-5FA5-422A-A6B4-7C582E81AF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5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</a:t>
            </a:r>
            <a:r>
              <a:rPr lang="en-US" baseline="0" dirty="0"/>
              <a:t> to see the algorithm steps or draw the steps in the white 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1F17-5FA5-422A-A6B4-7C582E81AF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0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0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0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6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9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2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4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9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6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6525D-26D5-4EFE-8B59-5BC41E5A665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C9A7-D073-461C-9B27-C9C2C885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9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Structures and Algorithms</a:t>
            </a:r>
            <a:br>
              <a:rPr lang="en-US" sz="5400" dirty="0"/>
            </a:br>
            <a:r>
              <a:rPr lang="en-US" sz="5400" dirty="0"/>
              <a:t>Tutorial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Ting Cao</a:t>
            </a:r>
          </a:p>
        </p:txBody>
      </p:sp>
    </p:spTree>
    <p:extLst>
      <p:ext uri="{BB962C8B-B14F-4D97-AF65-F5344CB8AC3E}">
        <p14:creationId xmlns:p14="http://schemas.microsoft.com/office/powerpoint/2010/main" val="126363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heck if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complete tree </a:t>
            </a:r>
            <a:r>
              <a:rPr lang="en-US" dirty="0"/>
              <a:t>is a Heap?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HK" sz="3200" dirty="0"/>
              <a:t>Algorithm: </a:t>
            </a:r>
          </a:p>
          <a:p>
            <a:pPr marL="0" indent="0" fontAlgn="base">
              <a:buNone/>
            </a:pPr>
            <a:r>
              <a:rPr lang="en-HK" dirty="0"/>
              <a:t>Every Node can have 2 children, 0 child (last level nodes) or 1 child (there can be at most one such node).</a:t>
            </a:r>
          </a:p>
          <a:p>
            <a:pPr lvl="1" fontAlgn="base"/>
            <a:r>
              <a:rPr lang="en-HK" sz="2800" dirty="0"/>
              <a:t>If Node has no child then it’s a leaf node and return true (Base case)</a:t>
            </a:r>
          </a:p>
          <a:p>
            <a:pPr lvl="1" fontAlgn="base"/>
            <a:r>
              <a:rPr lang="en-HK" sz="2800" dirty="0"/>
              <a:t>If Node has one child (it must be left child because it is a complete tree), compare this node with its left child.</a:t>
            </a:r>
          </a:p>
          <a:p>
            <a:pPr lvl="1" fontAlgn="base"/>
            <a:r>
              <a:rPr lang="en-HK" sz="2800" dirty="0"/>
              <a:t>If Node has both child then check heap property at Node at recur for both subtrees.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5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7274D7-1388-E84C-97F4-D30AF29B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56998DE-C052-D849-9B52-68EB47D91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00" y="585788"/>
            <a:ext cx="8621748" cy="5679281"/>
          </a:xfrm>
        </p:spPr>
      </p:pic>
    </p:spTree>
    <p:extLst>
      <p:ext uri="{BB962C8B-B14F-4D97-AF65-F5344CB8AC3E}">
        <p14:creationId xmlns:p14="http://schemas.microsoft.com/office/powerpoint/2010/main" val="241598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7288FF-3090-134D-ACD3-B31D10F2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1ED8BE1-492A-1F4C-B682-A619B3A2C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50" y="1690688"/>
            <a:ext cx="8885363" cy="3564731"/>
          </a:xfrm>
        </p:spPr>
      </p:pic>
    </p:spTree>
    <p:extLst>
      <p:ext uri="{BB962C8B-B14F-4D97-AF65-F5344CB8AC3E}">
        <p14:creationId xmlns:p14="http://schemas.microsoft.com/office/powerpoint/2010/main" val="14813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code…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3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Binary Heap</a:t>
            </a:r>
          </a:p>
          <a:p>
            <a:pPr lvl="1"/>
            <a:r>
              <a:rPr lang="en-US" sz="2800" dirty="0"/>
              <a:t>Complete Binary Tree</a:t>
            </a:r>
          </a:p>
          <a:p>
            <a:pPr lvl="2"/>
            <a:r>
              <a:rPr lang="en-US" sz="2400" dirty="0"/>
              <a:t>Check if a binary tree is a complete tree</a:t>
            </a:r>
          </a:p>
          <a:p>
            <a:pPr lvl="1"/>
            <a:r>
              <a:rPr lang="en-US" sz="2800" dirty="0"/>
              <a:t>Binary Heap</a:t>
            </a:r>
          </a:p>
          <a:p>
            <a:pPr lvl="2"/>
            <a:r>
              <a:rPr lang="en-US" sz="2400" dirty="0"/>
              <a:t>Check if a binary tree is a binary heap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264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It should be a </a:t>
            </a:r>
            <a:r>
              <a:rPr lang="en-US" b="1" dirty="0"/>
              <a:t>complete tree </a:t>
            </a:r>
            <a:r>
              <a:rPr lang="en-US" dirty="0"/>
              <a:t>(i.e. all levels except last should be full).</a:t>
            </a:r>
          </a:p>
          <a:p>
            <a:pPr fontAlgn="base"/>
            <a:r>
              <a:rPr lang="en-US" dirty="0"/>
              <a:t>Every node’s value should be greater than or equal to its child node (considering max-heap). 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88EC7EB-61E1-8446-9B47-31413DC32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4" y="3409950"/>
            <a:ext cx="2705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0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</a:p>
          <a:p>
            <a:pPr lvl="1"/>
            <a:r>
              <a:rPr lang="en-US" dirty="0"/>
              <a:t>Full binary tree : each node has either 0 or 2 children</a:t>
            </a:r>
          </a:p>
          <a:p>
            <a:pPr lvl="1"/>
            <a:r>
              <a:rPr lang="en-US" dirty="0"/>
              <a:t>Perfect binary tree : all interior nodes has two children and all leaves at the same level.</a:t>
            </a:r>
          </a:p>
          <a:p>
            <a:pPr lvl="1"/>
            <a:r>
              <a:rPr lang="en-US" b="1" dirty="0"/>
              <a:t>Complete binary tree </a:t>
            </a:r>
            <a:r>
              <a:rPr lang="en-US" dirty="0"/>
              <a:t>:  every level, </a:t>
            </a:r>
            <a:r>
              <a:rPr lang="en-US" i="1" dirty="0"/>
              <a:t>except possibly the last</a:t>
            </a:r>
            <a:r>
              <a:rPr lang="en-US" dirty="0"/>
              <a:t>, is completely filled, and all nodes in the last level are as far left as possible. 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50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ones are complete binary tree?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879" y="2074291"/>
            <a:ext cx="695238" cy="6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951" y="2074291"/>
            <a:ext cx="819048" cy="8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901" y="2083815"/>
            <a:ext cx="780952" cy="876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5048" y="2097062"/>
            <a:ext cx="580952" cy="542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1507" y="2074291"/>
            <a:ext cx="933333" cy="866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0347" y="2074290"/>
            <a:ext cx="866667" cy="866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1879" y="3566160"/>
            <a:ext cx="861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(1)                        (2)                          (3)                      (4)                       (5)                             (6)</a:t>
            </a:r>
          </a:p>
        </p:txBody>
      </p:sp>
    </p:spTree>
    <p:extLst>
      <p:ext uri="{BB962C8B-B14F-4D97-AF65-F5344CB8AC3E}">
        <p14:creationId xmlns:p14="http://schemas.microsoft.com/office/powerpoint/2010/main" val="29817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use array to represent 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If we represent the complete binary tree as an array from top to down and left to right.</a:t>
            </a:r>
          </a:p>
          <a:p>
            <a:pPr lvl="0"/>
            <a:r>
              <a:rPr lang="en-GB" sz="2400" dirty="0"/>
              <a:t>If root is at index [0], one node is at index [</a:t>
            </a:r>
            <a:r>
              <a:rPr lang="en-GB" sz="2400" dirty="0" err="1"/>
              <a:t>i</a:t>
            </a:r>
            <a:r>
              <a:rPr lang="en-GB" sz="2400" dirty="0"/>
              <a:t>],</a:t>
            </a:r>
          </a:p>
          <a:p>
            <a:pPr lvl="1"/>
            <a:r>
              <a:rPr lang="en-GB" dirty="0"/>
              <a:t>the parent of this node is at [(i-1)/2].</a:t>
            </a:r>
            <a:endParaRPr lang="en-US" dirty="0"/>
          </a:p>
          <a:p>
            <a:pPr lvl="1"/>
            <a:r>
              <a:rPr lang="en-GB" dirty="0"/>
              <a:t>the left child is at [2i + 1], and the right child is at [2i + 2].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 if a tree is a complete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Algorithm : </a:t>
            </a:r>
          </a:p>
          <a:p>
            <a:pPr lvl="1" fontAlgn="base"/>
            <a:r>
              <a:rPr lang="en-US" dirty="0"/>
              <a:t>Calculate the number of </a:t>
            </a:r>
            <a:r>
              <a:rPr lang="en-US" dirty="0" smtClean="0"/>
              <a:t>nodes in </a:t>
            </a:r>
            <a:r>
              <a:rPr lang="en-US" dirty="0"/>
              <a:t>the binary tree.</a:t>
            </a:r>
          </a:p>
          <a:p>
            <a:pPr lvl="1" fontAlgn="base"/>
            <a:r>
              <a:rPr lang="en-US" dirty="0"/>
              <a:t>Start recursion of the binary tree from the root node of the binary tree with </a:t>
            </a:r>
            <a:r>
              <a:rPr lang="en-US" dirty="0" smtClean="0"/>
              <a:t>index </a:t>
            </a:r>
            <a:r>
              <a:rPr lang="en-US" dirty="0"/>
              <a:t>being set as </a:t>
            </a:r>
            <a:r>
              <a:rPr lang="en-US" dirty="0" smtClean="0"/>
              <a:t>0.</a:t>
            </a:r>
            <a:endParaRPr lang="en-US" dirty="0"/>
          </a:p>
          <a:p>
            <a:pPr lvl="1" fontAlgn="base"/>
            <a:r>
              <a:rPr lang="en-US" dirty="0" smtClean="0"/>
              <a:t>Empty tree. Return </a:t>
            </a:r>
            <a:r>
              <a:rPr lang="en-US" dirty="0"/>
              <a:t>true.</a:t>
            </a:r>
          </a:p>
          <a:p>
            <a:pPr lvl="1" fontAlgn="base"/>
            <a:r>
              <a:rPr lang="en-US" dirty="0"/>
              <a:t>If index (</a:t>
            </a:r>
            <a:r>
              <a:rPr lang="en-US" dirty="0" err="1"/>
              <a:t>i</a:t>
            </a:r>
            <a:r>
              <a:rPr lang="en-US" dirty="0"/>
              <a:t>) of the current node is greater than or equal to the number of </a:t>
            </a:r>
            <a:r>
              <a:rPr lang="en-US" dirty="0" smtClean="0"/>
              <a:t>total nodes. Return </a:t>
            </a:r>
            <a:r>
              <a:rPr lang="en-US" dirty="0"/>
              <a:t>false.</a:t>
            </a:r>
          </a:p>
          <a:p>
            <a:pPr lvl="1" fontAlgn="base"/>
            <a:r>
              <a:rPr lang="en-US" dirty="0"/>
              <a:t>Recursively check the left and right sub-trees </a:t>
            </a:r>
            <a:r>
              <a:rPr lang="en-US" dirty="0" smtClean="0"/>
              <a:t>for </a:t>
            </a:r>
            <a:r>
              <a:rPr lang="en-US" dirty="0"/>
              <a:t>same condition. For the left sub-tree use the index as (2*</a:t>
            </a:r>
            <a:r>
              <a:rPr lang="en-US" dirty="0" err="1"/>
              <a:t>i</a:t>
            </a:r>
            <a:r>
              <a:rPr lang="en-US" dirty="0"/>
              <a:t> + 1</a:t>
            </a:r>
            <a:r>
              <a:rPr lang="en-US" dirty="0" smtClean="0"/>
              <a:t>), </a:t>
            </a:r>
            <a:r>
              <a:rPr lang="en-US" dirty="0"/>
              <a:t>for the right sub-tree use the index as (2*</a:t>
            </a:r>
            <a:r>
              <a:rPr lang="en-US" dirty="0" err="1"/>
              <a:t>i</a:t>
            </a:r>
            <a:r>
              <a:rPr lang="en-US" dirty="0"/>
              <a:t> + 2).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5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D23AEB8-91A7-D246-896E-BE63065C0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56" y="1131887"/>
            <a:ext cx="9773488" cy="35829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C6F32831-694A-C440-93DE-AED21015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1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BDD157-3101-F349-A9D4-BD495405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CB84F2-0356-764F-8822-762EAD91E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3600" dirty="0"/>
              <a:t>How do we check if a tree is a binary heap? </a:t>
            </a:r>
          </a:p>
          <a:p>
            <a:pPr lvl="1" fontAlgn="base"/>
            <a:r>
              <a:rPr lang="en-US" sz="3200" dirty="0"/>
              <a:t>It should be a </a:t>
            </a:r>
            <a:r>
              <a:rPr lang="en-US" sz="3200" b="1" dirty="0"/>
              <a:t>complete tree</a:t>
            </a:r>
          </a:p>
          <a:p>
            <a:pPr lvl="1" fontAlgn="base"/>
            <a:r>
              <a:rPr lang="en-US" sz="3200" dirty="0"/>
              <a:t>Every node’s value should be greater than or equal to its child node (considering max-heap).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7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482</Words>
  <Application>Microsoft Office PowerPoint</Application>
  <PresentationFormat>Widescreen</PresentationFormat>
  <Paragraphs>48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Structures and Algorithms Tutorial 6</vt:lpstr>
      <vt:lpstr>Topics</vt:lpstr>
      <vt:lpstr>Binary Heap</vt:lpstr>
      <vt:lpstr>Complete binary tree</vt:lpstr>
      <vt:lpstr>Which ones are complete binary tree?</vt:lpstr>
      <vt:lpstr>If we use array to represent complete binary tree</vt:lpstr>
      <vt:lpstr>How to check if a tree is a complete tree?</vt:lpstr>
      <vt:lpstr>PowerPoint Presentation</vt:lpstr>
      <vt:lpstr>Binary Heap</vt:lpstr>
      <vt:lpstr>How to heck if a complete tree is a Heap?</vt:lpstr>
      <vt:lpstr>PowerPoint Presentation</vt:lpstr>
      <vt:lpstr>PowerPoint Presentation</vt:lpstr>
      <vt:lpstr>Run code…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 Cao</dc:creator>
  <cp:lastModifiedBy>Ting Cao</cp:lastModifiedBy>
  <cp:revision>34</cp:revision>
  <dcterms:created xsi:type="dcterms:W3CDTF">2018-05-01T02:21:46Z</dcterms:created>
  <dcterms:modified xsi:type="dcterms:W3CDTF">2018-05-03T08:19:10Z</dcterms:modified>
</cp:coreProperties>
</file>