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1" r:id="rId6"/>
    <p:sldId id="267" r:id="rId7"/>
    <p:sldId id="263" r:id="rId8"/>
    <p:sldId id="260" r:id="rId9"/>
    <p:sldId id="262" r:id="rId10"/>
    <p:sldId id="264" r:id="rId11"/>
    <p:sldId id="265" r:id="rId12"/>
    <p:sldId id="268" r:id="rId13"/>
    <p:sldId id="266" r:id="rId14"/>
    <p:sldId id="269" r:id="rId1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g Cao" initials="TC" lastIdx="1" clrIdx="0">
    <p:extLst>
      <p:ext uri="{19B8F6BF-5375-455C-9EA6-DF929625EA0E}">
        <p15:presenceInfo xmlns:p15="http://schemas.microsoft.com/office/powerpoint/2012/main" userId="S-1-5-21-1612857076-1602373485-3872515628-89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60504" autoAdjust="0"/>
  </p:normalViewPr>
  <p:slideViewPr>
    <p:cSldViewPr snapToGrid="0">
      <p:cViewPr>
        <p:scale>
          <a:sx n="60" d="100"/>
          <a:sy n="60" d="100"/>
        </p:scale>
        <p:origin x="-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DD819CAC-0F99-4569-A4ED-E9F2242A7B49}" type="datetimeFigureOut">
              <a:rPr lang="en-US" smtClean="0"/>
              <a:t>5/11/2018</a:t>
            </a:fld>
            <a:endParaRPr lang="en-US"/>
          </a:p>
        </p:txBody>
      </p:sp>
      <p:sp>
        <p:nvSpPr>
          <p:cNvPr id="4" name="Footer Placeholder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D87642F4-60BB-4CE6-87A1-685178EA9B92}" type="slidenum">
              <a:rPr lang="en-US" smtClean="0"/>
              <a:t>‹#›</a:t>
            </a:fld>
            <a:endParaRPr lang="en-US"/>
          </a:p>
        </p:txBody>
      </p:sp>
    </p:spTree>
    <p:extLst>
      <p:ext uri="{BB962C8B-B14F-4D97-AF65-F5344CB8AC3E}">
        <p14:creationId xmlns:p14="http://schemas.microsoft.com/office/powerpoint/2010/main" val="711639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97FC27A0-9063-48F1-B19F-2195DE1129D1}" type="datetimeFigureOut">
              <a:rPr lang="en-US" smtClean="0"/>
              <a:t>5/11/2018</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29CCF7FA-AFCC-4F53-BEB6-D9400E28123E}" type="slidenum">
              <a:rPr lang="en-US" smtClean="0"/>
              <a:t>‹#›</a:t>
            </a:fld>
            <a:endParaRPr lang="en-US"/>
          </a:p>
        </p:txBody>
      </p:sp>
    </p:spTree>
    <p:extLst>
      <p:ext uri="{BB962C8B-B14F-4D97-AF65-F5344CB8AC3E}">
        <p14:creationId xmlns:p14="http://schemas.microsoft.com/office/powerpoint/2010/main" val="190752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https://www.hackerearth.com/zh/practice/algorithms/sorting/merge-sort/visualize/</a:t>
            </a:r>
            <a:endParaRPr lang="en-US" dirty="0"/>
          </a:p>
        </p:txBody>
      </p:sp>
      <p:sp>
        <p:nvSpPr>
          <p:cNvPr id="4" name="Slide Number Placeholder 3"/>
          <p:cNvSpPr>
            <a:spLocks noGrp="1"/>
          </p:cNvSpPr>
          <p:nvPr>
            <p:ph type="sldNum" sz="quarter" idx="10"/>
          </p:nvPr>
        </p:nvSpPr>
        <p:spPr/>
        <p:txBody>
          <a:bodyPr/>
          <a:lstStyle/>
          <a:p>
            <a:fld id="{29CCF7FA-AFCC-4F53-BEB6-D9400E28123E}" type="slidenum">
              <a:rPr lang="en-US" smtClean="0"/>
              <a:t>2</a:t>
            </a:fld>
            <a:endParaRPr lang="en-US"/>
          </a:p>
        </p:txBody>
      </p:sp>
    </p:spTree>
    <p:extLst>
      <p:ext uri="{BB962C8B-B14F-4D97-AF65-F5344CB8AC3E}">
        <p14:creationId xmlns:p14="http://schemas.microsoft.com/office/powerpoint/2010/main" val="323848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CCF7FA-AFCC-4F53-BEB6-D9400E28123E}" type="slidenum">
              <a:rPr lang="en-US" smtClean="0"/>
              <a:t>10</a:t>
            </a:fld>
            <a:endParaRPr lang="en-US"/>
          </a:p>
        </p:txBody>
      </p:sp>
    </p:spTree>
    <p:extLst>
      <p:ext uri="{BB962C8B-B14F-4D97-AF65-F5344CB8AC3E}">
        <p14:creationId xmlns:p14="http://schemas.microsoft.com/office/powerpoint/2010/main" val="2328187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9CCF7FA-AFCC-4F53-BEB6-D9400E28123E}" type="slidenum">
              <a:rPr lang="en-US" smtClean="0"/>
              <a:t>13</a:t>
            </a:fld>
            <a:endParaRPr lang="en-US"/>
          </a:p>
        </p:txBody>
      </p:sp>
    </p:spTree>
    <p:extLst>
      <p:ext uri="{BB962C8B-B14F-4D97-AF65-F5344CB8AC3E}">
        <p14:creationId xmlns:p14="http://schemas.microsoft.com/office/powerpoint/2010/main" val="3129834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242B36-522C-4275-8F52-4127D5EE981C}"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277948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2B36-522C-4275-8F52-4127D5EE981C}"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308765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2B36-522C-4275-8F52-4127D5EE981C}"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265715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2B36-522C-4275-8F52-4127D5EE981C}"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224667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242B36-522C-4275-8F52-4127D5EE981C}"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30869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242B36-522C-4275-8F52-4127D5EE981C}"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341792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242B36-522C-4275-8F52-4127D5EE981C}" type="datetimeFigureOut">
              <a:rPr lang="en-US" smtClean="0"/>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59388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242B36-522C-4275-8F52-4127D5EE981C}" type="datetimeFigureOut">
              <a:rPr lang="en-US" smtClean="0"/>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141007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2B36-522C-4275-8F52-4127D5EE981C}" type="datetimeFigureOut">
              <a:rPr lang="en-US" smtClean="0"/>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407292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42B36-522C-4275-8F52-4127D5EE981C}"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117752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42B36-522C-4275-8F52-4127D5EE981C}"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2642-F38C-420C-A8C2-C0B8ED2CEAAC}" type="slidenum">
              <a:rPr lang="en-US" smtClean="0"/>
              <a:t>‹#›</a:t>
            </a:fld>
            <a:endParaRPr lang="en-US"/>
          </a:p>
        </p:txBody>
      </p:sp>
    </p:spTree>
    <p:extLst>
      <p:ext uri="{BB962C8B-B14F-4D97-AF65-F5344CB8AC3E}">
        <p14:creationId xmlns:p14="http://schemas.microsoft.com/office/powerpoint/2010/main" val="190233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42B36-522C-4275-8F52-4127D5EE981C}" type="datetimeFigureOut">
              <a:rPr lang="en-US" smtClean="0"/>
              <a:t>5/11/2018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82642-F38C-420C-A8C2-C0B8ED2CEAAC}" type="slidenum">
              <a:rPr lang="en-US" smtClean="0"/>
              <a:t>‹#›</a:t>
            </a:fld>
            <a:endParaRPr lang="en-US"/>
          </a:p>
        </p:txBody>
      </p:sp>
    </p:spTree>
    <p:extLst>
      <p:ext uri="{BB962C8B-B14F-4D97-AF65-F5344CB8AC3E}">
        <p14:creationId xmlns:p14="http://schemas.microsoft.com/office/powerpoint/2010/main" val="63808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Data Structures and Algorithms</a:t>
            </a:r>
            <a:br>
              <a:rPr lang="en-US" sz="5400" dirty="0"/>
            </a:br>
            <a:r>
              <a:rPr lang="en-US" sz="5400" dirty="0"/>
              <a:t>Tutorial </a:t>
            </a:r>
            <a:r>
              <a:rPr lang="en-US" sz="5400" dirty="0" smtClean="0"/>
              <a:t>7</a:t>
            </a:r>
            <a:endParaRPr lang="en-US" sz="5400" dirty="0"/>
          </a:p>
        </p:txBody>
      </p:sp>
      <p:sp>
        <p:nvSpPr>
          <p:cNvPr id="3" name="Subtitle 2"/>
          <p:cNvSpPr>
            <a:spLocks noGrp="1"/>
          </p:cNvSpPr>
          <p:nvPr>
            <p:ph type="subTitle" idx="1"/>
          </p:nvPr>
        </p:nvSpPr>
        <p:spPr/>
        <p:txBody>
          <a:bodyPr>
            <a:normAutofit/>
          </a:bodyPr>
          <a:lstStyle/>
          <a:p>
            <a:endParaRPr lang="en-US" sz="4000" dirty="0"/>
          </a:p>
          <a:p>
            <a:r>
              <a:rPr lang="en-US" sz="4000" dirty="0"/>
              <a:t>Ting Cao</a:t>
            </a:r>
          </a:p>
        </p:txBody>
      </p:sp>
    </p:spTree>
    <p:extLst>
      <p:ext uri="{BB962C8B-B14F-4D97-AF65-F5344CB8AC3E}">
        <p14:creationId xmlns:p14="http://schemas.microsoft.com/office/powerpoint/2010/main" val="4198124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66632" y="365125"/>
            <a:ext cx="5007809" cy="6414573"/>
          </a:xfrm>
        </p:spPr>
      </p:pic>
    </p:spTree>
    <p:extLst>
      <p:ext uri="{BB962C8B-B14F-4D97-AF65-F5344CB8AC3E}">
        <p14:creationId xmlns:p14="http://schemas.microsoft.com/office/powerpoint/2010/main" val="29146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a:t>
            </a:r>
            <a:endParaRPr lang="en-US" dirty="0"/>
          </a:p>
        </p:txBody>
      </p:sp>
      <p:sp>
        <p:nvSpPr>
          <p:cNvPr id="3" name="Content Placeholder 2"/>
          <p:cNvSpPr>
            <a:spLocks noGrp="1"/>
          </p:cNvSpPr>
          <p:nvPr>
            <p:ph idx="1"/>
          </p:nvPr>
        </p:nvSpPr>
        <p:spPr/>
        <p:txBody>
          <a:bodyPr/>
          <a:lstStyle/>
          <a:p>
            <a:r>
              <a:rPr lang="en-US" dirty="0" smtClean="0"/>
              <a:t>Binary Heap recall (tutorial 6)</a:t>
            </a:r>
          </a:p>
          <a:p>
            <a:pPr lvl="1"/>
            <a:r>
              <a:rPr lang="en-US" dirty="0" smtClean="0"/>
              <a:t>Complete binary tree</a:t>
            </a:r>
          </a:p>
          <a:p>
            <a:pPr lvl="1"/>
            <a:r>
              <a:rPr lang="en-US" dirty="0" smtClean="0"/>
              <a:t>Max </a:t>
            </a:r>
            <a:r>
              <a:rPr lang="en-US" dirty="0" smtClean="0"/>
              <a:t>Heap</a:t>
            </a:r>
            <a:endParaRPr lang="en-US" dirty="0"/>
          </a:p>
        </p:txBody>
      </p:sp>
    </p:spTree>
    <p:extLst>
      <p:ext uri="{BB962C8B-B14F-4D97-AF65-F5344CB8AC3E}">
        <p14:creationId xmlns:p14="http://schemas.microsoft.com/office/powerpoint/2010/main" val="84834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property</a:t>
            </a:r>
            <a:endParaRPr lang="en-US" dirty="0"/>
          </a:p>
        </p:txBody>
      </p:sp>
      <p:sp>
        <p:nvSpPr>
          <p:cNvPr id="3" name="Content Placeholder 2"/>
          <p:cNvSpPr>
            <a:spLocks noGrp="1"/>
          </p:cNvSpPr>
          <p:nvPr>
            <p:ph idx="1"/>
          </p:nvPr>
        </p:nvSpPr>
        <p:spPr/>
        <p:txBody>
          <a:bodyPr/>
          <a:lstStyle/>
          <a:p>
            <a:pPr fontAlgn="base"/>
            <a:r>
              <a:rPr lang="en-US" sz="2400" dirty="0"/>
              <a:t>If we represent the complete binary tree as an array from top to down and left to right.</a:t>
            </a:r>
          </a:p>
          <a:p>
            <a:pPr lvl="0"/>
            <a:r>
              <a:rPr lang="en-GB" sz="2400" dirty="0"/>
              <a:t>If root is at index [0], one node is at index [</a:t>
            </a:r>
            <a:r>
              <a:rPr lang="en-GB" sz="2400" dirty="0" err="1"/>
              <a:t>i</a:t>
            </a:r>
            <a:r>
              <a:rPr lang="en-GB" sz="2400" dirty="0"/>
              <a:t>],</a:t>
            </a:r>
          </a:p>
          <a:p>
            <a:pPr lvl="1"/>
            <a:r>
              <a:rPr lang="en-GB" dirty="0"/>
              <a:t>the parent of this node is at [(i-1)/2].</a:t>
            </a:r>
            <a:endParaRPr lang="en-US" dirty="0"/>
          </a:p>
          <a:p>
            <a:pPr lvl="1"/>
            <a:r>
              <a:rPr lang="en-GB" dirty="0"/>
              <a:t>the left child is at [2i + 1], and the right child is at [2i + 2].</a:t>
            </a:r>
            <a:endParaRPr lang="en-US" dirty="0"/>
          </a:p>
          <a:p>
            <a:endParaRPr lang="en-US" dirty="0"/>
          </a:p>
        </p:txBody>
      </p:sp>
    </p:spTree>
    <p:extLst>
      <p:ext uri="{BB962C8B-B14F-4D97-AF65-F5344CB8AC3E}">
        <p14:creationId xmlns:p14="http://schemas.microsoft.com/office/powerpoint/2010/main" val="14763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algorithm: </a:t>
            </a:r>
            <a:endParaRPr lang="en-US" dirty="0"/>
          </a:p>
        </p:txBody>
      </p:sp>
      <p:sp>
        <p:nvSpPr>
          <p:cNvPr id="3" name="Content Placeholder 2"/>
          <p:cNvSpPr>
            <a:spLocks noGrp="1"/>
          </p:cNvSpPr>
          <p:nvPr>
            <p:ph idx="1"/>
          </p:nvPr>
        </p:nvSpPr>
        <p:spPr/>
        <p:txBody>
          <a:bodyPr/>
          <a:lstStyle/>
          <a:p>
            <a:pPr lvl="1"/>
            <a:r>
              <a:rPr lang="en-US" dirty="0" smtClean="0"/>
              <a:t>Build </a:t>
            </a:r>
            <a:r>
              <a:rPr lang="en-US" dirty="0"/>
              <a:t>a max heap from the input data</a:t>
            </a:r>
            <a:r>
              <a:rPr lang="en-US" dirty="0" smtClean="0"/>
              <a:t>.</a:t>
            </a:r>
          </a:p>
          <a:p>
            <a:pPr lvl="2"/>
            <a:r>
              <a:rPr lang="en-US" dirty="0" smtClean="0"/>
              <a:t>How?  -- bottom up</a:t>
            </a:r>
            <a:endParaRPr lang="en-US" dirty="0"/>
          </a:p>
          <a:p>
            <a:pPr lvl="1"/>
            <a:r>
              <a:rPr lang="en-US" dirty="0"/>
              <a:t>At this point, the largest item is stored at the root of the heap. Replace it with the last item of the heap followed by reducing the size of heap by 1. Finally, </a:t>
            </a:r>
            <a:r>
              <a:rPr lang="en-US" dirty="0" err="1"/>
              <a:t>heapify</a:t>
            </a:r>
            <a:r>
              <a:rPr lang="en-US" dirty="0"/>
              <a:t> the root of tree.</a:t>
            </a:r>
          </a:p>
          <a:p>
            <a:pPr lvl="1"/>
            <a:r>
              <a:rPr lang="en-US" dirty="0"/>
              <a:t>Repeat above steps while size of heap is greater than 1.</a:t>
            </a:r>
          </a:p>
          <a:p>
            <a:endParaRPr lang="en-US" dirty="0"/>
          </a:p>
        </p:txBody>
      </p:sp>
    </p:spTree>
    <p:extLst>
      <p:ext uri="{BB962C8B-B14F-4D97-AF65-F5344CB8AC3E}">
        <p14:creationId xmlns:p14="http://schemas.microsoft.com/office/powerpoint/2010/main" val="254461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example.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7442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Quick Sort</a:t>
            </a:r>
          </a:p>
          <a:p>
            <a:r>
              <a:rPr lang="en-US" dirty="0" smtClean="0"/>
              <a:t>Heap Sort</a:t>
            </a:r>
            <a:endParaRPr lang="en-US" dirty="0"/>
          </a:p>
        </p:txBody>
      </p:sp>
    </p:spTree>
    <p:extLst>
      <p:ext uri="{BB962C8B-B14F-4D97-AF65-F5344CB8AC3E}">
        <p14:creationId xmlns:p14="http://schemas.microsoft.com/office/powerpoint/2010/main" val="231130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3" name="Content Placeholder 2"/>
          <p:cNvSpPr>
            <a:spLocks noGrp="1"/>
          </p:cNvSpPr>
          <p:nvPr>
            <p:ph idx="1"/>
          </p:nvPr>
        </p:nvSpPr>
        <p:spPr/>
        <p:txBody>
          <a:bodyPr/>
          <a:lstStyle/>
          <a:p>
            <a:r>
              <a:rPr lang="en-US" dirty="0" smtClean="0"/>
              <a:t>Classic quicksort algorithm recall</a:t>
            </a:r>
          </a:p>
          <a:p>
            <a:r>
              <a:rPr lang="en-US" dirty="0" smtClean="0"/>
              <a:t>Implementation example</a:t>
            </a:r>
          </a:p>
        </p:txBody>
      </p:sp>
    </p:spTree>
    <p:extLst>
      <p:ext uri="{BB962C8B-B14F-4D97-AF65-F5344CB8AC3E}">
        <p14:creationId xmlns:p14="http://schemas.microsoft.com/office/powerpoint/2010/main" val="99962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quicksort algorithm </a:t>
            </a:r>
            <a:r>
              <a:rPr lang="en-US" dirty="0" smtClean="0"/>
              <a:t>recall</a:t>
            </a:r>
            <a:endParaRPr lang="en-US" dirty="0"/>
          </a:p>
        </p:txBody>
      </p:sp>
      <p:sp>
        <p:nvSpPr>
          <p:cNvPr id="3" name="Content Placeholder 2"/>
          <p:cNvSpPr>
            <a:spLocks noGrp="1"/>
          </p:cNvSpPr>
          <p:nvPr>
            <p:ph idx="1"/>
          </p:nvPr>
        </p:nvSpPr>
        <p:spPr/>
        <p:txBody>
          <a:bodyPr/>
          <a:lstStyle/>
          <a:p>
            <a:r>
              <a:rPr lang="en-US" dirty="0" smtClean="0"/>
              <a:t>Divide </a:t>
            </a:r>
            <a:r>
              <a:rPr lang="en-US" dirty="0" smtClean="0"/>
              <a:t>and conquer.</a:t>
            </a:r>
          </a:p>
          <a:p>
            <a:r>
              <a:rPr lang="en-US" dirty="0" smtClean="0"/>
              <a:t>Find a </a:t>
            </a:r>
            <a:r>
              <a:rPr lang="en-US" i="1" dirty="0" smtClean="0"/>
              <a:t>Pivot</a:t>
            </a:r>
            <a:r>
              <a:rPr lang="en-US" dirty="0" smtClean="0"/>
              <a:t> </a:t>
            </a:r>
            <a:r>
              <a:rPr lang="en-US" dirty="0" smtClean="0"/>
              <a:t>which divides the array into two </a:t>
            </a:r>
            <a:r>
              <a:rPr lang="en-US" dirty="0" smtClean="0"/>
              <a:t>parts.</a:t>
            </a:r>
          </a:p>
          <a:p>
            <a:r>
              <a:rPr lang="en-US" dirty="0" smtClean="0"/>
              <a:t>Elements </a:t>
            </a:r>
            <a:r>
              <a:rPr lang="en-US" dirty="0" smtClean="0"/>
              <a:t>in the left part are smaller than pivot and elements in the right are greater than pivot.</a:t>
            </a:r>
            <a:endParaRPr lang="en-US" dirty="0"/>
          </a:p>
        </p:txBody>
      </p:sp>
    </p:spTree>
    <p:extLst>
      <p:ext uri="{BB962C8B-B14F-4D97-AF65-F5344CB8AC3E}">
        <p14:creationId xmlns:p14="http://schemas.microsoft.com/office/powerpoint/2010/main" val="129535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steps: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Bring the pivot to its appropriate position.</a:t>
            </a:r>
          </a:p>
          <a:p>
            <a:pPr marL="514350" indent="-514350">
              <a:buFont typeface="+mj-lt"/>
              <a:buAutoNum type="arabicPeriod"/>
            </a:pPr>
            <a:r>
              <a:rPr lang="en-US" dirty="0" smtClean="0"/>
              <a:t>Quick sort left part.</a:t>
            </a:r>
          </a:p>
          <a:p>
            <a:pPr marL="514350" indent="-514350">
              <a:buFont typeface="+mj-lt"/>
              <a:buAutoNum type="arabicPeriod"/>
            </a:pPr>
            <a:r>
              <a:rPr lang="en-US" dirty="0" smtClean="0"/>
              <a:t>Quick sort right part.</a:t>
            </a:r>
            <a:endParaRPr lang="en-US" dirty="0"/>
          </a:p>
        </p:txBody>
      </p:sp>
    </p:spTree>
    <p:extLst>
      <p:ext uri="{BB962C8B-B14F-4D97-AF65-F5344CB8AC3E}">
        <p14:creationId xmlns:p14="http://schemas.microsoft.com/office/powerpoint/2010/main" val="415036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61748" y="824415"/>
            <a:ext cx="7322185" cy="4822407"/>
          </a:xfrm>
          <a:prstGeom prst="rect">
            <a:avLst/>
          </a:prstGeom>
        </p:spPr>
      </p:pic>
    </p:spTree>
    <p:extLst>
      <p:ext uri="{BB962C8B-B14F-4D97-AF65-F5344CB8AC3E}">
        <p14:creationId xmlns:p14="http://schemas.microsoft.com/office/powerpoint/2010/main" val="75264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the pivot: </a:t>
            </a:r>
            <a:endParaRPr lang="en-US" dirty="0"/>
          </a:p>
        </p:txBody>
      </p:sp>
      <p:sp>
        <p:nvSpPr>
          <p:cNvPr id="3" name="Content Placeholder 2"/>
          <p:cNvSpPr>
            <a:spLocks noGrp="1"/>
          </p:cNvSpPr>
          <p:nvPr>
            <p:ph idx="1"/>
          </p:nvPr>
        </p:nvSpPr>
        <p:spPr/>
        <p:txBody>
          <a:bodyPr/>
          <a:lstStyle/>
          <a:p>
            <a:pPr fontAlgn="base"/>
            <a:r>
              <a:rPr lang="en-US" dirty="0"/>
              <a:t>Always pick first element as pivot.</a:t>
            </a:r>
          </a:p>
          <a:p>
            <a:pPr fontAlgn="base"/>
            <a:r>
              <a:rPr lang="en-US" dirty="0"/>
              <a:t>Always pick last element as </a:t>
            </a:r>
            <a:r>
              <a:rPr lang="en-US" dirty="0" smtClean="0"/>
              <a:t>pivot.</a:t>
            </a:r>
            <a:endParaRPr lang="en-US" dirty="0"/>
          </a:p>
          <a:p>
            <a:pPr fontAlgn="base"/>
            <a:r>
              <a:rPr lang="en-US" dirty="0"/>
              <a:t>Pick a random element as pivot.</a:t>
            </a:r>
          </a:p>
          <a:p>
            <a:pPr fontAlgn="base"/>
            <a:r>
              <a:rPr lang="en-US" dirty="0"/>
              <a:t>Pick median as pivot.</a:t>
            </a:r>
          </a:p>
          <a:p>
            <a:r>
              <a:rPr lang="en-US" dirty="0" smtClean="0"/>
              <a:t>…</a:t>
            </a:r>
            <a:endParaRPr lang="en-US" dirty="0"/>
          </a:p>
        </p:txBody>
      </p:sp>
    </p:spTree>
    <p:extLst>
      <p:ext uri="{BB962C8B-B14F-4D97-AF65-F5344CB8AC3E}">
        <p14:creationId xmlns:p14="http://schemas.microsoft.com/office/powerpoint/2010/main" val="74011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Choose last element as pivot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295" y="1690688"/>
            <a:ext cx="8411226" cy="3733005"/>
          </a:xfrm>
        </p:spPr>
      </p:pic>
    </p:spTree>
    <p:extLst>
      <p:ext uri="{BB962C8B-B14F-4D97-AF65-F5344CB8AC3E}">
        <p14:creationId xmlns:p14="http://schemas.microsoft.com/office/powerpoint/2010/main" val="406433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 for partition method.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949" y="1441603"/>
            <a:ext cx="7581900" cy="4785298"/>
          </a:xfrm>
        </p:spPr>
      </p:pic>
    </p:spTree>
    <p:extLst>
      <p:ext uri="{BB962C8B-B14F-4D97-AF65-F5344CB8AC3E}">
        <p14:creationId xmlns:p14="http://schemas.microsoft.com/office/powerpoint/2010/main" val="269243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2848</TotalTime>
  <Words>292</Words>
  <Application>Microsoft Office PowerPoint</Application>
  <PresentationFormat>Widescreen</PresentationFormat>
  <Paragraphs>45</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Structures and Algorithms Tutorial 7</vt:lpstr>
      <vt:lpstr>Topics</vt:lpstr>
      <vt:lpstr>Quick sort</vt:lpstr>
      <vt:lpstr>Classic quicksort algorithm recall</vt:lpstr>
      <vt:lpstr>Three steps:</vt:lpstr>
      <vt:lpstr>PowerPoint Presentation</vt:lpstr>
      <vt:lpstr>Pick the pivot: </vt:lpstr>
      <vt:lpstr>Example: Choose last element as pivot </vt:lpstr>
      <vt:lpstr>Code example for partition method.</vt:lpstr>
      <vt:lpstr>Another example:</vt:lpstr>
      <vt:lpstr>Heap Sort</vt:lpstr>
      <vt:lpstr>Key property</vt:lpstr>
      <vt:lpstr>Heap Sort algorithm: </vt:lpstr>
      <vt:lpstr>Code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Tutorial 6</dc:title>
  <dc:creator>Ting Cao</dc:creator>
  <cp:lastModifiedBy>Ting Cao</cp:lastModifiedBy>
  <cp:revision>36</cp:revision>
  <cp:lastPrinted>2018-05-11T00:49:20Z</cp:lastPrinted>
  <dcterms:created xsi:type="dcterms:W3CDTF">2018-05-08T07:22:47Z</dcterms:created>
  <dcterms:modified xsi:type="dcterms:W3CDTF">2018-05-11T04:38:45Z</dcterms:modified>
</cp:coreProperties>
</file>