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63" d="100"/>
          <a:sy n="63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7995-AD6E-47D4-8794-2AE48B211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78398-62ED-44C1-8ED7-5DD627674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D343F-C809-45FC-9FDC-094D6341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93BB-C43F-4A0C-A002-2797A141458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D578-5DD4-4B73-A5EE-D1473381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18E12-ED2C-417D-987F-82C51C64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A701-8ED0-41A9-8F27-435563B0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6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5C33-4FA4-4FA7-A22C-C1E1514A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59405-6499-4154-924A-2655EF003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6B3F-B78D-4AA8-97D9-698F7AD9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93BB-C43F-4A0C-A002-2797A141458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88F81-295A-4C45-B268-83654A91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8ECB3-E938-4237-8AD0-086FBE43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A701-8ED0-41A9-8F27-435563B0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6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42D6C-ED3E-4D51-A40A-884DFE0AB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50540-ABCA-4678-9F33-7C453F63E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C591D-E37C-4D18-8742-7E55C800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93BB-C43F-4A0C-A002-2797A141458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A2886-1C66-468F-8E82-F36DA502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DB13C-5EFB-4BC0-AF8B-B0010F00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A701-8ED0-41A9-8F27-435563B0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0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E59B-C195-43E9-B3ED-C940B7ED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652F-2DA6-48D2-B3C0-3C4011D4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2FCB-F7F8-4FBA-9822-73838695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93BB-C43F-4A0C-A002-2797A141458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458B0-561B-4236-BFDE-699FF7B6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CAA7-DAC7-4D43-B4D7-04075534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A701-8ED0-41A9-8F27-435563B0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3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0515-AE23-47C0-981E-30AD06AE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E48C2-EF5C-49AB-9492-CF28F9642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09B14-7F28-4BB3-9128-69F61593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93BB-C43F-4A0C-A002-2797A141458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285E0-E91B-4F5D-B5E0-86FF437F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8EADF-855C-49C7-8001-B2916198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A701-8ED0-41A9-8F27-435563B0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D313-1972-4843-BBCA-71628209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13A0A-72EB-4E36-809C-3AFA649F3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44080-86D8-4067-8E6E-FE61C85A4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5DCE9-284A-4576-B784-343779E0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93BB-C43F-4A0C-A002-2797A141458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869DA-DCA5-4654-B7A0-5AF3FF1E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1E996-3DEA-49CA-BA66-16040120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A701-8ED0-41A9-8F27-435563B0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678B-7D6F-40CE-9C25-4242E162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87769-3F99-46FA-A860-D206CAE9A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6047E-BEA8-4C35-AB91-C10600D9B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610B7-735A-4192-A544-640380F16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88087-7CC6-47E7-A0D1-E6918F338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941CF-273E-486E-8F92-0EC7C277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93BB-C43F-4A0C-A002-2797A141458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5C8D8-E015-4532-92E0-615DDA02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6F58B-7300-45EB-ACFC-027FDB50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A701-8ED0-41A9-8F27-435563B0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946F-21ED-4D6C-9A73-E7F7427C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B2A85-FF93-479D-82AE-B2563E23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93BB-C43F-4A0C-A002-2797A141458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21008-885E-40DC-9EAF-A5B468F0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6AC6E-4E60-4525-88BD-8D4D392C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A701-8ED0-41A9-8F27-435563B0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8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0E7B0-3780-4045-A326-8E8A7380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93BB-C43F-4A0C-A002-2797A141458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701E4-3865-4AE1-BE9B-94A42893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5D1F6-B0C7-4998-84D4-A8BE616C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A701-8ED0-41A9-8F27-435563B0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5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8900-36A8-4785-B562-13B72C16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C6B7-7EB9-45FA-BA8C-31128984C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71097-B297-4158-A26D-3CBCB473D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EDC50-4A10-464A-B44A-DF84477E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93BB-C43F-4A0C-A002-2797A141458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A33FA-62DB-4F63-BB10-46E042E1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5932D-5AB7-4ADA-A58D-6946FB09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A701-8ED0-41A9-8F27-435563B0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1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944B-CBDF-4783-B9A7-DAE34F78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2AAF0-1CEC-4697-A14C-1D49F320B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D1874-1F73-456C-AC97-AF75218C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A992C-F7D6-49EA-9E29-BE5EDA7F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93BB-C43F-4A0C-A002-2797A141458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CFCA7-A986-4C4B-BB6A-821E857E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56075-3C8A-48A1-8784-4913CA47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A701-8ED0-41A9-8F27-435563B0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0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66C79-7D9B-4C7E-86DD-2F247CAA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0DBF6-706C-4B70-A63D-8485E1D80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B8EE-3989-496F-9936-5CED67FFC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693BB-C43F-4A0C-A002-2797A141458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1F7B2-BFCD-4EF0-AEB0-D3A777CD9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C007F-E4FB-4875-9345-D755A91F1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2A701-8ED0-41A9-8F27-435563B0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7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1D03E8-5E50-45D8-BE09-FD0F314FC022}"/>
              </a:ext>
            </a:extLst>
          </p:cNvPr>
          <p:cNvSpPr/>
          <p:nvPr/>
        </p:nvSpPr>
        <p:spPr>
          <a:xfrm>
            <a:off x="1685294" y="1481829"/>
            <a:ext cx="4605778" cy="273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Image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DEA254-C6DB-4BF3-91BA-1BF6472B55F6}"/>
              </a:ext>
            </a:extLst>
          </p:cNvPr>
          <p:cNvSpPr/>
          <p:nvPr/>
        </p:nvSpPr>
        <p:spPr>
          <a:xfrm>
            <a:off x="1804416" y="219456"/>
            <a:ext cx="950976" cy="3901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ClassA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35B84B-AB3A-4E80-B045-695FA852776C}"/>
              </a:ext>
            </a:extLst>
          </p:cNvPr>
          <p:cNvSpPr/>
          <p:nvPr/>
        </p:nvSpPr>
        <p:spPr>
          <a:xfrm>
            <a:off x="1804416" y="795778"/>
            <a:ext cx="950976" cy="3901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Classx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41AE93-42CD-4175-93C8-CB1F86677A3F}"/>
              </a:ext>
            </a:extLst>
          </p:cNvPr>
          <p:cNvSpPr/>
          <p:nvPr/>
        </p:nvSpPr>
        <p:spPr>
          <a:xfrm>
            <a:off x="2907792" y="219456"/>
            <a:ext cx="950976" cy="3901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Classx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146985-D448-403C-A553-7EB5B8099F50}"/>
              </a:ext>
            </a:extLst>
          </p:cNvPr>
          <p:cNvSpPr/>
          <p:nvPr/>
        </p:nvSpPr>
        <p:spPr>
          <a:xfrm>
            <a:off x="2907792" y="795778"/>
            <a:ext cx="950976" cy="3901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Classx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3FFF54-AD5E-4907-AAE4-FAB46F73496B}"/>
              </a:ext>
            </a:extLst>
          </p:cNvPr>
          <p:cNvSpPr/>
          <p:nvPr/>
        </p:nvSpPr>
        <p:spPr>
          <a:xfrm>
            <a:off x="4011168" y="219456"/>
            <a:ext cx="950976" cy="3901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Classx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02DB99-1BCC-47EF-84B3-F77CC8D34858}"/>
              </a:ext>
            </a:extLst>
          </p:cNvPr>
          <p:cNvSpPr/>
          <p:nvPr/>
        </p:nvSpPr>
        <p:spPr>
          <a:xfrm>
            <a:off x="4011168" y="791831"/>
            <a:ext cx="950976" cy="3901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Classx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045025-64FD-4401-AE70-86D0BFF041B3}"/>
              </a:ext>
            </a:extLst>
          </p:cNvPr>
          <p:cNvSpPr/>
          <p:nvPr/>
        </p:nvSpPr>
        <p:spPr>
          <a:xfrm>
            <a:off x="3482589" y="4522434"/>
            <a:ext cx="725424" cy="487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0D9615-A83C-4CF9-98C7-E88457F8D96B}"/>
              </a:ext>
            </a:extLst>
          </p:cNvPr>
          <p:cNvSpPr/>
          <p:nvPr/>
        </p:nvSpPr>
        <p:spPr>
          <a:xfrm>
            <a:off x="5128509" y="4522434"/>
            <a:ext cx="725424" cy="487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+3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CB543B-C628-49A6-B6DF-FCE56EDE49A8}"/>
              </a:ext>
            </a:extLst>
          </p:cNvPr>
          <p:cNvSpPr/>
          <p:nvPr/>
        </p:nvSpPr>
        <p:spPr>
          <a:xfrm>
            <a:off x="1836669" y="4514340"/>
            <a:ext cx="725424" cy="487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83A27E0-0A5D-4777-8AAC-23359C9C1AFA}"/>
              </a:ext>
            </a:extLst>
          </p:cNvPr>
          <p:cNvSpPr/>
          <p:nvPr/>
        </p:nvSpPr>
        <p:spPr>
          <a:xfrm>
            <a:off x="5991093" y="4522434"/>
            <a:ext cx="725424" cy="487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+5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2C70DD-7FD3-4DDF-B54A-96759BF12595}"/>
              </a:ext>
            </a:extLst>
          </p:cNvPr>
          <p:cNvSpPr/>
          <p:nvPr/>
        </p:nvSpPr>
        <p:spPr>
          <a:xfrm>
            <a:off x="974085" y="4514340"/>
            <a:ext cx="725424" cy="487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-5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505B8A-033B-4F5F-9D60-C36AFD70AF61}"/>
              </a:ext>
            </a:extLst>
          </p:cNvPr>
          <p:cNvSpPr/>
          <p:nvPr/>
        </p:nvSpPr>
        <p:spPr>
          <a:xfrm>
            <a:off x="2786121" y="5173808"/>
            <a:ext cx="963168" cy="487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+ Change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4CA897D-F9C7-48FA-9089-DA9D60D6C6EE}"/>
              </a:ext>
            </a:extLst>
          </p:cNvPr>
          <p:cNvSpPr/>
          <p:nvPr/>
        </p:nvSpPr>
        <p:spPr>
          <a:xfrm>
            <a:off x="2886705" y="5951298"/>
            <a:ext cx="725424" cy="487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-3fps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EB4060-08B8-44F4-9C16-EA1D214B88AD}"/>
              </a:ext>
            </a:extLst>
          </p:cNvPr>
          <p:cNvSpPr/>
          <p:nvPr/>
        </p:nvSpPr>
        <p:spPr>
          <a:xfrm>
            <a:off x="2060697" y="5951298"/>
            <a:ext cx="725424" cy="487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-5fps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76C7807-4D05-4B73-9B88-AEA1B56BCABE}"/>
              </a:ext>
            </a:extLst>
          </p:cNvPr>
          <p:cNvSpPr/>
          <p:nvPr/>
        </p:nvSpPr>
        <p:spPr>
          <a:xfrm>
            <a:off x="3837681" y="5167712"/>
            <a:ext cx="963168" cy="487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 Change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BDA4E8-ED0C-4738-A832-470D6A7B4A8B}"/>
              </a:ext>
            </a:extLst>
          </p:cNvPr>
          <p:cNvSpPr/>
          <p:nvPr/>
        </p:nvSpPr>
        <p:spPr>
          <a:xfrm>
            <a:off x="986277" y="5953897"/>
            <a:ext cx="1019556" cy="487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-10fps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61D0AFE-18CB-4155-8FF1-6070D0C60D05}"/>
              </a:ext>
            </a:extLst>
          </p:cNvPr>
          <p:cNvSpPr/>
          <p:nvPr/>
        </p:nvSpPr>
        <p:spPr>
          <a:xfrm>
            <a:off x="3890771" y="5951298"/>
            <a:ext cx="829556" cy="487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+3fps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73C7431-5AB5-442C-86E8-B1F155ED35EE}"/>
              </a:ext>
            </a:extLst>
          </p:cNvPr>
          <p:cNvSpPr/>
          <p:nvPr/>
        </p:nvSpPr>
        <p:spPr>
          <a:xfrm>
            <a:off x="4838699" y="5951298"/>
            <a:ext cx="829556" cy="487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+5fps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B6DF52-313A-4AB3-9EF2-A55DD6C0DBCB}"/>
              </a:ext>
            </a:extLst>
          </p:cNvPr>
          <p:cNvSpPr/>
          <p:nvPr/>
        </p:nvSpPr>
        <p:spPr>
          <a:xfrm>
            <a:off x="5781294" y="5951298"/>
            <a:ext cx="1019556" cy="487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+10fps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6178FB-2AD1-42FF-9641-5F18319377BE}"/>
              </a:ext>
            </a:extLst>
          </p:cNvPr>
          <p:cNvSpPr txBox="1"/>
          <p:nvPr/>
        </p:nvSpPr>
        <p:spPr>
          <a:xfrm>
            <a:off x="6909566" y="2465119"/>
            <a:ext cx="383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Image Frame Class Editor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A827813-ABC4-451B-B41E-E26B533693B2}"/>
              </a:ext>
            </a:extLst>
          </p:cNvPr>
          <p:cNvSpPr/>
          <p:nvPr/>
        </p:nvSpPr>
        <p:spPr>
          <a:xfrm>
            <a:off x="2699253" y="4514340"/>
            <a:ext cx="725424" cy="487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374A115-1BD5-4021-96A2-B52606B0CEE7}"/>
              </a:ext>
            </a:extLst>
          </p:cNvPr>
          <p:cNvSpPr/>
          <p:nvPr/>
        </p:nvSpPr>
        <p:spPr>
          <a:xfrm>
            <a:off x="4305549" y="4515639"/>
            <a:ext cx="725424" cy="487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014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D35992-16AD-4C84-86E8-F887B3470779}"/>
              </a:ext>
            </a:extLst>
          </p:cNvPr>
          <p:cNvSpPr txBox="1"/>
          <p:nvPr/>
        </p:nvSpPr>
        <p:spPr>
          <a:xfrm>
            <a:off x="2048256" y="1292352"/>
            <a:ext cx="1802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Video List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86B23D-911D-4BCB-9F3E-BAB6352C2843}"/>
              </a:ext>
            </a:extLst>
          </p:cNvPr>
          <p:cNvCxnSpPr/>
          <p:nvPr/>
        </p:nvCxnSpPr>
        <p:spPr>
          <a:xfrm>
            <a:off x="2670048" y="2231136"/>
            <a:ext cx="1792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BBB1CD-B676-4AEA-BBF9-606C7D238117}"/>
              </a:ext>
            </a:extLst>
          </p:cNvPr>
          <p:cNvCxnSpPr/>
          <p:nvPr/>
        </p:nvCxnSpPr>
        <p:spPr>
          <a:xfrm>
            <a:off x="2670048" y="2627376"/>
            <a:ext cx="1792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CED98A-EDBD-4196-B6F1-FCC1B472CC02}"/>
              </a:ext>
            </a:extLst>
          </p:cNvPr>
          <p:cNvCxnSpPr/>
          <p:nvPr/>
        </p:nvCxnSpPr>
        <p:spPr>
          <a:xfrm>
            <a:off x="2670048" y="3054096"/>
            <a:ext cx="1792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C09CAA-2A5B-419A-8728-70038E54F641}"/>
              </a:ext>
            </a:extLst>
          </p:cNvPr>
          <p:cNvCxnSpPr/>
          <p:nvPr/>
        </p:nvCxnSpPr>
        <p:spPr>
          <a:xfrm>
            <a:off x="2674016" y="3429000"/>
            <a:ext cx="1792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EA73FC-2491-482D-89BB-A49F9AB4D97A}"/>
              </a:ext>
            </a:extLst>
          </p:cNvPr>
          <p:cNvSpPr txBox="1"/>
          <p:nvPr/>
        </p:nvSpPr>
        <p:spPr>
          <a:xfrm>
            <a:off x="7181088" y="2426208"/>
            <a:ext cx="294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 the List of Folders</a:t>
            </a:r>
          </a:p>
        </p:txBody>
      </p:sp>
    </p:spTree>
    <p:extLst>
      <p:ext uri="{BB962C8B-B14F-4D97-AF65-F5344CB8AC3E}">
        <p14:creationId xmlns:p14="http://schemas.microsoft.com/office/powerpoint/2010/main" val="106719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796024-F95C-4D2A-8F15-9A5440B8830A}"/>
              </a:ext>
            </a:extLst>
          </p:cNvPr>
          <p:cNvSpPr txBox="1"/>
          <p:nvPr/>
        </p:nvSpPr>
        <p:spPr>
          <a:xfrm>
            <a:off x="2048256" y="1292352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Image Class List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F84BB6-5FFD-406F-BF1A-88FD8E8F3013}"/>
              </a:ext>
            </a:extLst>
          </p:cNvPr>
          <p:cNvCxnSpPr/>
          <p:nvPr/>
        </p:nvCxnSpPr>
        <p:spPr>
          <a:xfrm>
            <a:off x="2670048" y="2231136"/>
            <a:ext cx="1792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BCC2B3-896E-42B1-894B-F80318B4B929}"/>
              </a:ext>
            </a:extLst>
          </p:cNvPr>
          <p:cNvCxnSpPr/>
          <p:nvPr/>
        </p:nvCxnSpPr>
        <p:spPr>
          <a:xfrm>
            <a:off x="2670048" y="2627376"/>
            <a:ext cx="1792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58516A-7A2C-4B0E-8727-EBD0B8B1ABA6}"/>
              </a:ext>
            </a:extLst>
          </p:cNvPr>
          <p:cNvCxnSpPr/>
          <p:nvPr/>
        </p:nvCxnSpPr>
        <p:spPr>
          <a:xfrm>
            <a:off x="2670048" y="3054096"/>
            <a:ext cx="1792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652A5E-B9B3-4E79-BE31-4815E5D17420}"/>
              </a:ext>
            </a:extLst>
          </p:cNvPr>
          <p:cNvCxnSpPr/>
          <p:nvPr/>
        </p:nvCxnSpPr>
        <p:spPr>
          <a:xfrm>
            <a:off x="2674016" y="3429000"/>
            <a:ext cx="1792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16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48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</dc:creator>
  <cp:lastModifiedBy>Scott</cp:lastModifiedBy>
  <cp:revision>6</cp:revision>
  <dcterms:created xsi:type="dcterms:W3CDTF">2020-06-12T23:46:32Z</dcterms:created>
  <dcterms:modified xsi:type="dcterms:W3CDTF">2020-06-13T00:22:47Z</dcterms:modified>
</cp:coreProperties>
</file>