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SourceCodePro-boldItalic.fntdata"/><Relationship Id="rId23" Type="http://schemas.openxmlformats.org/officeDocument/2006/relationships/slide" Target="slides/slide18.xml"/><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